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7"/>
  </p:notesMasterIdLst>
  <p:sldIdLst>
    <p:sldId id="256" r:id="rId2"/>
    <p:sldId id="257" r:id="rId3"/>
    <p:sldId id="310" r:id="rId4"/>
    <p:sldId id="317" r:id="rId5"/>
    <p:sldId id="340" r:id="rId6"/>
    <p:sldId id="328" r:id="rId7"/>
    <p:sldId id="322" r:id="rId8"/>
    <p:sldId id="321" r:id="rId9"/>
    <p:sldId id="320" r:id="rId10"/>
    <p:sldId id="319" r:id="rId11"/>
    <p:sldId id="318" r:id="rId12"/>
    <p:sldId id="341" r:id="rId13"/>
    <p:sldId id="342" r:id="rId14"/>
    <p:sldId id="343" r:id="rId15"/>
    <p:sldId id="376" r:id="rId16"/>
    <p:sldId id="345" r:id="rId17"/>
    <p:sldId id="377" r:id="rId18"/>
    <p:sldId id="347" r:id="rId19"/>
    <p:sldId id="378" r:id="rId20"/>
    <p:sldId id="348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55" r:id="rId32"/>
    <p:sldId id="354" r:id="rId33"/>
    <p:sldId id="353" r:id="rId34"/>
    <p:sldId id="352" r:id="rId35"/>
    <p:sldId id="356" r:id="rId36"/>
    <p:sldId id="360" r:id="rId37"/>
    <p:sldId id="359" r:id="rId38"/>
    <p:sldId id="358" r:id="rId39"/>
    <p:sldId id="357" r:id="rId40"/>
    <p:sldId id="361" r:id="rId41"/>
    <p:sldId id="363" r:id="rId42"/>
    <p:sldId id="362" r:id="rId43"/>
    <p:sldId id="365" r:id="rId44"/>
    <p:sldId id="351" r:id="rId45"/>
    <p:sldId id="309" r:id="rId4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82C7E-5E92-4127-8FE9-5E08059A879E}" type="datetimeFigureOut">
              <a:rPr lang="tr-TR" smtClean="0"/>
              <a:t>12.4.2017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742C-4D58-4D8C-9125-1141ABA6C7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43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75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RTL</a:t>
            </a:r>
            <a:r>
              <a:rPr lang="tr-TR" baseline="0" dirty="0" smtClean="0"/>
              <a:t> = </a:t>
            </a:r>
            <a:r>
              <a:rPr lang="tr-TR" baseline="0" dirty="0" err="1" smtClean="0"/>
              <a:t>Register</a:t>
            </a:r>
            <a:r>
              <a:rPr lang="tr-TR" baseline="0" dirty="0" smtClean="0"/>
              <a:t> Transfer Level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F742C-4D58-4D8C-9125-1141ABA6C7C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2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B3E9-1CFF-456A-BB8A-B9FE073EE139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96910" y="6376243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, Dikey Meti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936D-0EB7-438A-8BB1-D5784CDDBF4E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2072E7E5-8BCB-4DDB-B950-B85FF4D71F83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708920"/>
            <a:ext cx="8229600" cy="3834459"/>
          </a:xfrm>
        </p:spPr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-17417" y="1052896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712968" cy="1143000"/>
          </a:xfrm>
        </p:spPr>
        <p:txBody>
          <a:bodyPr/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8BBDC-3320-4BB2-B3A2-960AC8E8CF3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8EA-08DD-4E67-9F0E-607448477EDC}" type="datetime1">
              <a:rPr lang="tr-TR" smtClean="0"/>
              <a:t>12.4.2017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1FFED-D50A-46EE-9D58-C6D50160D86F}" type="datetime1">
              <a:rPr lang="tr-TR" smtClean="0"/>
              <a:t>12.4.2017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5A991-AAA3-44F3-ACA8-958C717E2F07}" type="datetime1">
              <a:rPr lang="tr-TR" smtClean="0"/>
              <a:t>12.4.2017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77EA-CE22-4BBB-B297-D2EA35B7FC4D}" type="datetime1">
              <a:rPr lang="tr-TR" smtClean="0"/>
              <a:t>12.4.2017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48B7-A8BB-47BE-81E2-E4053EA86D05}" type="datetime1">
              <a:rPr lang="tr-TR" smtClean="0"/>
              <a:t>12.4.2017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6E63-773D-4341-98FF-C05D37AB794A}" type="datetime1">
              <a:rPr lang="tr-TR" smtClean="0"/>
              <a:t>12.4.2017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6E58CA0E-05BB-43A4-9877-65284EAA0FF5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pic>
        <p:nvPicPr>
          <p:cNvPr id="9" name="Resim 1" descr="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" y="0"/>
            <a:ext cx="14954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31640" y="332656"/>
            <a:ext cx="6480720" cy="3888432"/>
          </a:xfrm>
        </p:spPr>
        <p:txBody>
          <a:bodyPr>
            <a:normAutofit/>
          </a:bodyPr>
          <a:lstStyle/>
          <a:p>
            <a:r>
              <a:rPr lang="tr-TR" sz="4000" dirty="0"/>
              <a:t>BLM206 </a:t>
            </a:r>
            <a:r>
              <a:rPr lang="sv-SE" sz="4000" dirty="0"/>
              <a:t> Microprocessor Systems</a:t>
            </a:r>
            <a:r>
              <a:rPr lang="tr-TR" sz="4000" dirty="0"/>
              <a:t> - </a:t>
            </a:r>
            <a:br>
              <a:rPr lang="tr-TR" sz="4000" dirty="0"/>
            </a:br>
            <a:r>
              <a:rPr lang="tr-TR" sz="4000" dirty="0"/>
              <a:t>Mikroişlemci Sistemleri</a:t>
            </a:r>
            <a:r>
              <a:rPr lang="tr-TR" dirty="0"/>
              <a:t/>
            </a:r>
            <a:br>
              <a:rPr lang="tr-TR" dirty="0"/>
            </a:br>
            <a:r>
              <a:rPr lang="tr-TR" sz="2800" dirty="0"/>
              <a:t>Hafta </a:t>
            </a:r>
            <a:r>
              <a:rPr lang="tr-TR" sz="2800" dirty="0"/>
              <a:t>8</a:t>
            </a:r>
            <a:r>
              <a:rPr lang="tr-TR" sz="2800" dirty="0" smtClean="0"/>
              <a:t>:  </a:t>
            </a:r>
            <a:r>
              <a:rPr lang="tr-TR" sz="2800" dirty="0" err="1"/>
              <a:t>Addressing</a:t>
            </a:r>
            <a:r>
              <a:rPr lang="tr-TR" sz="2800" dirty="0"/>
              <a:t> </a:t>
            </a:r>
            <a:r>
              <a:rPr lang="tr-TR" sz="2800" dirty="0" err="1" smtClean="0"/>
              <a:t>Modes</a:t>
            </a: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r>
              <a:rPr lang="tr-TR" sz="2800" dirty="0">
                <a:effectLst/>
              </a:rPr>
              <a:t/>
            </a:r>
            <a:br>
              <a:rPr lang="tr-TR" sz="2800" dirty="0">
                <a:effectLst/>
              </a:rPr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800800" cy="2300064"/>
          </a:xfrm>
        </p:spPr>
        <p:txBody>
          <a:bodyPr>
            <a:normAutofit lnSpcReduction="10000"/>
          </a:bodyPr>
          <a:lstStyle/>
          <a:p>
            <a:r>
              <a:rPr lang="tr-TR" sz="4400" b="1" dirty="0" smtClean="0">
                <a:solidFill>
                  <a:schemeClr val="tx2"/>
                </a:solidFill>
              </a:rPr>
              <a:t>Bilgisayar - Biyomedikal Mühendisliği Bölümü </a:t>
            </a:r>
          </a:p>
          <a:p>
            <a:r>
              <a:rPr lang="tr-TR" dirty="0" err="1" smtClean="0"/>
              <a:t>Öğr</a:t>
            </a:r>
            <a:r>
              <a:rPr lang="tr-TR" dirty="0" smtClean="0"/>
              <a:t>. Gör. Musa AYDIN </a:t>
            </a:r>
          </a:p>
          <a:p>
            <a:r>
              <a:rPr lang="tr-TR" dirty="0" smtClean="0"/>
              <a:t>2014 – 2015 (Güz)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302176B-0E47-46AC-8F43-DAB4B8A37D06}" type="slidenum">
              <a:rPr lang="tr-TR" smtClean="0"/>
              <a:pPr algn="ctr"/>
              <a:t>1</a:t>
            </a:fld>
            <a:endParaRPr lang="tr-TR" dirty="0"/>
          </a:p>
        </p:txBody>
      </p:sp>
      <p:pic>
        <p:nvPicPr>
          <p:cNvPr id="1026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583636" y="23416"/>
            <a:ext cx="1524195" cy="10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BEA2-8630-40AB-A928-53B24CC60236}" type="datetime1">
              <a:rPr lang="tr-TR" smtClean="0"/>
              <a:t>12.4.2017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1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1" y="1862944"/>
            <a:ext cx="6121398" cy="451838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" y="1278225"/>
            <a:ext cx="4019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1" y="1892542"/>
            <a:ext cx="6502398" cy="427276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78225"/>
            <a:ext cx="4019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2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" y="1278225"/>
            <a:ext cx="4019550" cy="4572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1913554"/>
            <a:ext cx="6807200" cy="446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" y="1278225"/>
            <a:ext cx="4019550" cy="4572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052" y="1944712"/>
            <a:ext cx="6337896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1742653"/>
            <a:ext cx="7553325" cy="4638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19598"/>
            <a:ext cx="30765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36" y="1453854"/>
            <a:ext cx="5981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5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837903"/>
            <a:ext cx="7410450" cy="4543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59631"/>
            <a:ext cx="3457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49859"/>
            <a:ext cx="60007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4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75" y="1988840"/>
            <a:ext cx="6504650" cy="42418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8" y="1243360"/>
            <a:ext cx="3514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96" y="1506240"/>
            <a:ext cx="60198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r>
              <a:rPr lang="tr-TR" sz="3200" b="1" i="1" dirty="0" err="1">
                <a:solidFill>
                  <a:srgbClr val="0070C0"/>
                </a:solidFill>
                <a:effectLst/>
              </a:rPr>
              <a:t>I</a:t>
            </a:r>
            <a:r>
              <a:rPr lang="tr-TR" sz="3200" b="1" i="1" dirty="0" err="1" smtClean="0">
                <a:solidFill>
                  <a:srgbClr val="0070C0"/>
                </a:solidFill>
                <a:effectLst/>
              </a:rPr>
              <a:t>nstructions</a:t>
            </a:r>
            <a:r>
              <a:rPr lang="tr-TR" sz="3200" b="1" i="1" dirty="0" smtClean="0">
                <a:solidFill>
                  <a:srgbClr val="0070C0"/>
                </a:solidFill>
                <a:effectLst/>
              </a:rPr>
              <a:t> </a:t>
            </a:r>
            <a:r>
              <a:rPr lang="tr-TR" sz="3200" b="1" i="1" dirty="0" err="1">
                <a:solidFill>
                  <a:srgbClr val="0070C0"/>
                </a:solidFill>
                <a:effectLst/>
              </a:rPr>
              <a:t>and</a:t>
            </a:r>
            <a:r>
              <a:rPr lang="tr-TR" sz="3200" b="1" i="1" dirty="0">
                <a:solidFill>
                  <a:srgbClr val="0070C0"/>
                </a:solidFill>
                <a:effectLst/>
              </a:rPr>
              <a:t> </a:t>
            </a:r>
            <a:r>
              <a:rPr lang="tr-TR" sz="3200" b="1" i="1" dirty="0" err="1" smtClean="0">
                <a:solidFill>
                  <a:srgbClr val="0070C0"/>
                </a:solidFill>
                <a:effectLst/>
              </a:rPr>
              <a:t>Addresses</a:t>
            </a:r>
            <a:r>
              <a:rPr lang="tr-TR" sz="3200" b="1" dirty="0">
                <a:solidFill>
                  <a:srgbClr val="0070C0"/>
                </a:solidFill>
                <a:effectLst/>
              </a:rPr>
              <a:t/>
            </a:r>
            <a:br>
              <a:rPr lang="tr-TR" sz="3200" b="1" dirty="0">
                <a:solidFill>
                  <a:srgbClr val="0070C0"/>
                </a:solidFill>
                <a:effectLst/>
              </a:rPr>
            </a:br>
            <a:endParaRPr lang="tr-TR" sz="3200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916832"/>
            <a:ext cx="72644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4928766" cy="30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65" y="1193094"/>
            <a:ext cx="7355106" cy="511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8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22" y="1628800"/>
            <a:ext cx="67722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5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00808"/>
            <a:ext cx="7010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3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62112"/>
            <a:ext cx="70961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75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285875"/>
            <a:ext cx="67151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36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26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7010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6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27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601688"/>
            <a:ext cx="66484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83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28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412776"/>
            <a:ext cx="7645400" cy="43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51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29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403247"/>
            <a:ext cx="7823200" cy="44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1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72" y="2024705"/>
            <a:ext cx="6192686" cy="4354914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61" y="1268760"/>
            <a:ext cx="44005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30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" y="1491704"/>
            <a:ext cx="827044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31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06" y="1340769"/>
            <a:ext cx="7204282" cy="504056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834" y="274683"/>
            <a:ext cx="2781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34" y="265135"/>
            <a:ext cx="2628900" cy="4286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35" y="1340769"/>
            <a:ext cx="754122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01" y="1268760"/>
            <a:ext cx="749679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7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37" y="1519289"/>
            <a:ext cx="7143750" cy="47053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12" y="1278979"/>
            <a:ext cx="71913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112" y="1272505"/>
            <a:ext cx="7343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1221829"/>
            <a:ext cx="73723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1250404"/>
            <a:ext cx="7334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39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1301080"/>
            <a:ext cx="76295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8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708" y="2060575"/>
            <a:ext cx="5867400" cy="42957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334170"/>
            <a:ext cx="2762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40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" y="1325463"/>
            <a:ext cx="76866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41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50" y="1340768"/>
            <a:ext cx="72771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42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75" y="1268760"/>
            <a:ext cx="72580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43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332656"/>
            <a:ext cx="3114675" cy="447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37" y="1312887"/>
            <a:ext cx="75533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44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62" y="288950"/>
            <a:ext cx="2505075" cy="4191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1283171"/>
            <a:ext cx="78295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 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03A5-B086-48C5-AB1C-64CD14DB728B}" type="datetime1">
              <a:rPr lang="tr-TR" smtClean="0"/>
              <a:t>12.4.2017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45</a:t>
            </a:fld>
            <a:endParaRPr lang="tr-TR"/>
          </a:p>
        </p:txBody>
      </p:sp>
      <p:pic>
        <p:nvPicPr>
          <p:cNvPr id="12290" name="Picture 2" descr="http://en.hdyo.org/assets/ask-question-1-ff9bc6fa5eaa0d7667ae7a5a4c6133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714" y="2332493"/>
            <a:ext cx="4901292" cy="3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931572"/>
            <a:ext cx="6400798" cy="423373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351946"/>
            <a:ext cx="21431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1923628"/>
            <a:ext cx="6143625" cy="44577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268760"/>
            <a:ext cx="17335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681311"/>
            <a:ext cx="6934200" cy="47720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205880"/>
            <a:ext cx="2238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1795611"/>
            <a:ext cx="5915025" cy="46577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12" y="1205508"/>
            <a:ext cx="5029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3212" y="2390180"/>
            <a:ext cx="8229600" cy="38344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460248" y="6356350"/>
            <a:ext cx="2133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268760"/>
            <a:ext cx="8712968" cy="1143000"/>
          </a:xfrm>
        </p:spPr>
        <p:txBody>
          <a:bodyPr>
            <a:noAutofit/>
          </a:bodyPr>
          <a:lstStyle/>
          <a:p>
            <a:endParaRPr lang="tr-TR" sz="3200" dirty="0"/>
          </a:p>
        </p:txBody>
      </p:sp>
      <p:pic>
        <p:nvPicPr>
          <p:cNvPr id="5" name="Picture 2" descr="http://www.computing.co.uk/IMG/432/243432/arm-cortex-a15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4"/>
          <a:stretch/>
        </p:blipFill>
        <p:spPr bwMode="auto">
          <a:xfrm>
            <a:off x="7691017" y="33703"/>
            <a:ext cx="1385632" cy="9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B89F-4397-4C32-A621-009C206437B7}" type="datetime1">
              <a:rPr lang="tr-TR" smtClean="0"/>
              <a:t>12.4.2017</a:t>
            </a:fld>
            <a:endParaRPr lang="tr-TR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BLM206 Microprocessor Systems - 2015</a:t>
            </a:r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37903"/>
            <a:ext cx="7686675" cy="45434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2" y="1229942"/>
            <a:ext cx="4600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untain">
  <a:themeElements>
    <a:clrScheme name="Mountain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Mountain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2300</TotalTime>
  <Words>347</Words>
  <Application>Microsoft Office PowerPoint</Application>
  <PresentationFormat>Ekran Gösterisi (4:3)</PresentationFormat>
  <Paragraphs>144</Paragraphs>
  <Slides>45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1" baseType="lpstr">
      <vt:lpstr>맑은 고딕</vt:lpstr>
      <vt:lpstr>Arial</vt:lpstr>
      <vt:lpstr>Calibri</vt:lpstr>
      <vt:lpstr>Gill Sans MT</vt:lpstr>
      <vt:lpstr>Wingdings 2</vt:lpstr>
      <vt:lpstr>Mountain</vt:lpstr>
      <vt:lpstr>BLM206  Microprocessor Systems -  Mikroişlemci Sistemleri Hafta 8:  Addressing Modes  </vt:lpstr>
      <vt:lpstr>Instructions and Addresses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Sorular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İşleri Sistemi Bologna Süreci</dc:title>
  <dc:creator>pc</dc:creator>
  <cp:lastModifiedBy>Erebor</cp:lastModifiedBy>
  <cp:revision>188</cp:revision>
  <dcterms:created xsi:type="dcterms:W3CDTF">2011-06-23T12:03:39Z</dcterms:created>
  <dcterms:modified xsi:type="dcterms:W3CDTF">2017-04-12T06:18:50Z</dcterms:modified>
</cp:coreProperties>
</file>