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7"/>
  </p:notesMasterIdLst>
  <p:sldIdLst>
    <p:sldId id="256" r:id="rId2"/>
    <p:sldId id="257" r:id="rId3"/>
    <p:sldId id="310" r:id="rId4"/>
    <p:sldId id="317" r:id="rId5"/>
    <p:sldId id="316" r:id="rId6"/>
    <p:sldId id="327" r:id="rId7"/>
    <p:sldId id="326" r:id="rId8"/>
    <p:sldId id="325" r:id="rId9"/>
    <p:sldId id="324" r:id="rId10"/>
    <p:sldId id="323" r:id="rId11"/>
    <p:sldId id="345" r:id="rId12"/>
    <p:sldId id="335" r:id="rId13"/>
    <p:sldId id="334" r:id="rId14"/>
    <p:sldId id="333" r:id="rId15"/>
    <p:sldId id="332" r:id="rId16"/>
    <p:sldId id="347" r:id="rId17"/>
    <p:sldId id="331" r:id="rId18"/>
    <p:sldId id="330" r:id="rId19"/>
    <p:sldId id="329" r:id="rId20"/>
    <p:sldId id="339" r:id="rId21"/>
    <p:sldId id="338" r:id="rId22"/>
    <p:sldId id="337" r:id="rId23"/>
    <p:sldId id="336" r:id="rId24"/>
    <p:sldId id="343" r:id="rId25"/>
    <p:sldId id="342" r:id="rId26"/>
    <p:sldId id="344" r:id="rId27"/>
    <p:sldId id="354" r:id="rId28"/>
    <p:sldId id="355" r:id="rId29"/>
    <p:sldId id="348" r:id="rId30"/>
    <p:sldId id="349" r:id="rId31"/>
    <p:sldId id="350" r:id="rId32"/>
    <p:sldId id="352" r:id="rId33"/>
    <p:sldId id="353" r:id="rId34"/>
    <p:sldId id="351" r:id="rId35"/>
    <p:sldId id="309" r:id="rId3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ema Uygulanmış Stil 1 - Vurgu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Açık Stil 2 - Vurgu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5" d="100"/>
          <a:sy n="75" d="100"/>
        </p:scale>
        <p:origin x="-10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82C7E-5E92-4127-8FE9-5E08059A879E}" type="datetimeFigureOut">
              <a:rPr lang="tr-TR" smtClean="0"/>
              <a:t>2.3.2016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F742C-4D58-4D8C-9125-1141ABA6C7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4439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F742C-4D58-4D8C-9125-1141ABA6C7C8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575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0" y="3268345"/>
            <a:ext cx="9144000" cy="146304"/>
            <a:chOff x="0" y="3268345"/>
            <a:chExt cx="9144000" cy="14630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1470025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A0B3-E8FD-4647-B8DA-0DB41EE7D467}" type="datetime1">
              <a:rPr lang="tr-TR" smtClean="0"/>
              <a:t>2.3.2016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96910" y="6376243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, Dikey Meti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DF08-6BDE-4F87-94B9-CBDCC70724C8}" type="datetime1">
              <a:rPr lang="tr-TR" smtClean="0"/>
              <a:t>2.3.2016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1828800" cy="5851525"/>
          </a:xfrm>
          <a:prstGeom prst="rect">
            <a:avLst/>
          </a:prstGeo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22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9712" y="6356350"/>
            <a:ext cx="1868424" cy="365125"/>
          </a:xfrm>
        </p:spPr>
        <p:txBody>
          <a:bodyPr/>
          <a:lstStyle/>
          <a:p>
            <a:fld id="{73B6B301-D3B3-4195-9ACB-E52A0F2E5B78}" type="datetime1">
              <a:rPr lang="tr-TR" smtClean="0"/>
              <a:t>2.3.2016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/>
          <p:cNvGrpSpPr/>
          <p:nvPr/>
        </p:nvGrpSpPr>
        <p:grpSpPr>
          <a:xfrm rot="5400000" flipH="1">
            <a:off x="3332988" y="3384804"/>
            <a:ext cx="6867144" cy="73152"/>
            <a:chOff x="0" y="3268345"/>
            <a:chExt cx="9144000" cy="146304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708920"/>
            <a:ext cx="8229600" cy="3834459"/>
          </a:xfrm>
        </p:spPr>
        <p:txBody>
          <a:bodyPr/>
          <a:lstStyle/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-17417" y="1052896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79512" y="1268760"/>
            <a:ext cx="8712968" cy="1143000"/>
          </a:xfrm>
        </p:spPr>
        <p:txBody>
          <a:bodyPr/>
          <a:lstStyle/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3256-7873-49B4-9073-857A06131BCC}" type="datetime1">
              <a:rPr lang="tr-TR" smtClean="0"/>
              <a:t>2.3.2016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4406900"/>
            <a:ext cx="7827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2667000"/>
            <a:ext cx="7827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A603-978C-404F-9579-E64A429D07D0}" type="datetime1">
              <a:rPr lang="tr-TR" smtClean="0"/>
              <a:t>2.3.2016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12"/>
          <p:cNvGrpSpPr/>
          <p:nvPr/>
        </p:nvGrpSpPr>
        <p:grpSpPr>
          <a:xfrm flipH="1">
            <a:off x="0" y="4228465"/>
            <a:ext cx="9144000" cy="146304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E6E8-5632-4FA3-8FA1-6324FFC9ACCE}" type="datetime1">
              <a:rPr lang="tr-TR" smtClean="0"/>
              <a:t>2.3.2016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CF58-0BF9-49C2-A6E7-888AC1FD1459}" type="datetime1">
              <a:rPr lang="tr-TR" smtClean="0"/>
              <a:t>2.3.2016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2" name="Group 16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A737-F9F2-4BCE-8460-AB99C1C00857}" type="datetime1">
              <a:rPr lang="tr-TR" smtClean="0"/>
              <a:t>2.3.2016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2" name="Group 12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90AB-5698-4060-8721-367CABDEC331}" type="datetime1">
              <a:rPr lang="tr-TR" smtClean="0"/>
              <a:t>2.3.2016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5" name="Group 10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937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3008313" cy="4754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7A33-7D25-47A3-B194-631AB45D3E1A}" type="datetime1">
              <a:rPr lang="tr-TR" smtClean="0"/>
              <a:t>2.3.2016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8" name="Group 13"/>
          <p:cNvGrpSpPr/>
          <p:nvPr/>
        </p:nvGrpSpPr>
        <p:grpSpPr>
          <a:xfrm flipH="1">
            <a:off x="0" y="11430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801368" y="685800"/>
            <a:ext cx="5495544" cy="3886200"/>
          </a:xfrm>
          <a:solidFill>
            <a:schemeClr val="accent1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/>
          </a:scene3d>
          <a:sp3d contourW="12700" prstMaterial="softEdge">
            <a:bevelT prst="cross"/>
            <a:contourClr>
              <a:srgbClr val="FFFFFF"/>
            </a:contourClr>
          </a:sp3d>
        </p:spPr>
        <p:txBody>
          <a:bodyPr/>
          <a:lstStyle/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22071-9E2F-4CE0-810C-1E591E1C5EDE}" type="datetime1">
              <a:rPr lang="tr-TR" smtClean="0"/>
              <a:t>2.3.2016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3" name="Group 15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26" y="0"/>
            <a:ext cx="9144000" cy="6286520"/>
          </a:xfrm>
          <a:prstGeom prst="rect">
            <a:avLst/>
          </a:prstGeom>
          <a:gradFill flip="none" rotWithShape="1">
            <a:gsLst>
              <a:gs pos="1000">
                <a:schemeClr val="bg2">
                  <a:alpha val="0"/>
                </a:schemeClr>
              </a:gs>
              <a:gs pos="100000">
                <a:schemeClr val="bg1">
                  <a:alpha val="92000"/>
                </a:schemeClr>
              </a:gs>
            </a:gsLst>
            <a:lin ang="16200000" scaled="1"/>
            <a:tileRect/>
          </a:gradFill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45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12C138EB-9914-41BF-848F-48AA658E5B8F}" type="datetime1">
              <a:rPr lang="tr-TR" smtClean="0"/>
              <a:t>2.3.2016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24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pic>
        <p:nvPicPr>
          <p:cNvPr id="9" name="Resim 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" y="0"/>
            <a:ext cx="14954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noFill/>
          </a:ln>
          <a:solidFill>
            <a:srgbClr val="FFFFFF"/>
          </a:solidFill>
          <a:effectLst>
            <a:glow rad="101600">
              <a:schemeClr val="tx2"/>
            </a:glo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 2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/>
        </a:buClr>
        <a:buSzPct val="60000"/>
        <a:buFont typeface="Wingdings 2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/>
        </a:buClr>
        <a:buSzPct val="57000"/>
        <a:buFont typeface="Wingdings 2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/>
        </a:buClr>
        <a:buSzPct val="55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SzPct val="50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31640" y="332656"/>
            <a:ext cx="6480720" cy="3888432"/>
          </a:xfrm>
        </p:spPr>
        <p:txBody>
          <a:bodyPr>
            <a:normAutofit/>
          </a:bodyPr>
          <a:lstStyle/>
          <a:p>
            <a:r>
              <a:rPr lang="tr-TR" sz="4000" dirty="0"/>
              <a:t>BLM206 </a:t>
            </a:r>
            <a:r>
              <a:rPr lang="sv-SE" sz="4000" dirty="0"/>
              <a:t> Microprocessor Systems</a:t>
            </a:r>
            <a:r>
              <a:rPr lang="tr-TR" sz="4000" dirty="0"/>
              <a:t> - </a:t>
            </a:r>
            <a:br>
              <a:rPr lang="tr-TR" sz="4000" dirty="0"/>
            </a:br>
            <a:r>
              <a:rPr lang="tr-TR" sz="4000" dirty="0"/>
              <a:t>Mikroişlemci Sistemleri</a:t>
            </a:r>
            <a:r>
              <a:rPr lang="tr-TR" dirty="0"/>
              <a:t/>
            </a:r>
            <a:br>
              <a:rPr lang="tr-TR" dirty="0"/>
            </a:br>
            <a:r>
              <a:rPr lang="tr-TR" sz="2800" dirty="0"/>
              <a:t>Hafta </a:t>
            </a:r>
            <a:r>
              <a:rPr lang="tr-TR" sz="2800" dirty="0" smtClean="0"/>
              <a:t>4:  </a:t>
            </a:r>
            <a:r>
              <a:rPr lang="tr-TR" sz="2800" dirty="0" err="1" smtClean="0"/>
              <a:t>Binary</a:t>
            </a:r>
            <a:r>
              <a:rPr lang="tr-TR" sz="2800" dirty="0" smtClean="0"/>
              <a:t> </a:t>
            </a:r>
            <a:r>
              <a:rPr lang="tr-TR" sz="2800" dirty="0" err="1" smtClean="0"/>
              <a:t>Aritmatik</a:t>
            </a:r>
            <a:r>
              <a:rPr lang="tr-TR" sz="2800" dirty="0">
                <a:effectLst/>
              </a:rPr>
              <a:t/>
            </a:r>
            <a:br>
              <a:rPr lang="tr-TR" sz="2800" dirty="0">
                <a:effectLst/>
              </a:rPr>
            </a:br>
            <a:r>
              <a:rPr lang="tr-TR" sz="2800" dirty="0">
                <a:effectLst/>
              </a:rPr>
              <a:t/>
            </a:r>
            <a:br>
              <a:rPr lang="tr-TR" sz="2800" dirty="0">
                <a:effectLst/>
              </a:rPr>
            </a:b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800800" cy="2300064"/>
          </a:xfrm>
        </p:spPr>
        <p:txBody>
          <a:bodyPr>
            <a:normAutofit lnSpcReduction="10000"/>
          </a:bodyPr>
          <a:lstStyle/>
          <a:p>
            <a:r>
              <a:rPr lang="tr-TR" sz="4400" b="1" dirty="0" smtClean="0">
                <a:solidFill>
                  <a:schemeClr val="tx2"/>
                </a:solidFill>
              </a:rPr>
              <a:t>Bilgisayar - Biyomedikal Mühendisliği Bölümü </a:t>
            </a:r>
          </a:p>
          <a:p>
            <a:r>
              <a:rPr lang="tr-TR" dirty="0" err="1" smtClean="0"/>
              <a:t>Öğr</a:t>
            </a:r>
            <a:r>
              <a:rPr lang="tr-TR" dirty="0" smtClean="0"/>
              <a:t>. Gör. Musa AYDIN </a:t>
            </a:r>
          </a:p>
          <a:p>
            <a:r>
              <a:rPr lang="tr-TR" dirty="0" smtClean="0"/>
              <a:t>2015 – 2016 (Bahar)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302176B-0E47-46AC-8F43-DAB4B8A37D06}" type="slidenum">
              <a:rPr lang="tr-TR" smtClean="0"/>
              <a:pPr algn="ctr"/>
              <a:t>1</a:t>
            </a:fld>
            <a:endParaRPr lang="tr-TR" dirty="0"/>
          </a:p>
        </p:txBody>
      </p:sp>
      <p:pic>
        <p:nvPicPr>
          <p:cNvPr id="1026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583636" y="23416"/>
            <a:ext cx="1524195" cy="106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08E3-7764-4676-8D33-9F08F31B2E5C}" type="datetime1">
              <a:rPr lang="tr-TR" smtClean="0"/>
              <a:t>2.3.2016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31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10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FD95-3F7A-46EF-8718-798B10D48C00}" type="datetime1">
              <a:rPr lang="tr-TR" smtClean="0"/>
              <a:t>2.3.2016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7" y="1186011"/>
            <a:ext cx="7096125" cy="5267325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138676" y="1247552"/>
            <a:ext cx="1800200" cy="360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Yuvarlatılmış Dikdörtgen 9"/>
          <p:cNvSpPr/>
          <p:nvPr/>
        </p:nvSpPr>
        <p:spPr>
          <a:xfrm>
            <a:off x="7562427" y="5949219"/>
            <a:ext cx="440671" cy="360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234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11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6F1E-1D7C-41B6-B133-80214EBE5DD9}" type="datetime1">
              <a:rPr lang="tr-TR" smtClean="0"/>
              <a:t>2.3.2016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1331428"/>
            <a:ext cx="7112000" cy="493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1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12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438C-D00C-42DB-B2E0-493096AD5F5D}" type="datetime1">
              <a:rPr lang="tr-TR" smtClean="0"/>
              <a:t>2.3.2016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176486"/>
            <a:ext cx="7086600" cy="5276850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164076" y="1260252"/>
            <a:ext cx="1800200" cy="360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Yuvarlatılmış Dikdörtgen 9"/>
          <p:cNvSpPr/>
          <p:nvPr/>
        </p:nvSpPr>
        <p:spPr>
          <a:xfrm>
            <a:off x="7562427" y="5949280"/>
            <a:ext cx="440671" cy="360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512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13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E4F3-4689-4381-A2EC-A856345CB2C4}" type="datetime1">
              <a:rPr lang="tr-TR" smtClean="0"/>
              <a:t>2.3.2016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1166961"/>
            <a:ext cx="7105650" cy="5286375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151376" y="1247552"/>
            <a:ext cx="1800200" cy="360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Yuvarlatılmış Dikdörtgen 9"/>
          <p:cNvSpPr/>
          <p:nvPr/>
        </p:nvSpPr>
        <p:spPr>
          <a:xfrm>
            <a:off x="7562427" y="5949280"/>
            <a:ext cx="440671" cy="360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54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14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C655-3B08-410E-8341-F1C4B5BC238D}" type="datetime1">
              <a:rPr lang="tr-TR" smtClean="0"/>
              <a:t>2.3.2016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1176486"/>
            <a:ext cx="7124700" cy="5276850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151376" y="1247552"/>
            <a:ext cx="1800200" cy="360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Yuvarlatılmış Dikdörtgen 9"/>
          <p:cNvSpPr/>
          <p:nvPr/>
        </p:nvSpPr>
        <p:spPr>
          <a:xfrm>
            <a:off x="7562427" y="6002133"/>
            <a:ext cx="440671" cy="360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81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15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F164-FFD5-4F84-9720-0911093FBDCB}" type="datetime1">
              <a:rPr lang="tr-TR" smtClean="0"/>
              <a:t>2.3.2016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2" y="1157436"/>
            <a:ext cx="7115175" cy="5295900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138676" y="1247552"/>
            <a:ext cx="1800200" cy="360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Yuvarlatılmış Dikdörtgen 9"/>
          <p:cNvSpPr/>
          <p:nvPr/>
        </p:nvSpPr>
        <p:spPr>
          <a:xfrm>
            <a:off x="7562427" y="6093296"/>
            <a:ext cx="440671" cy="2689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378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16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F164-FFD5-4F84-9720-0911093FBDCB}" type="datetime1">
              <a:rPr lang="tr-TR" smtClean="0"/>
              <a:t>2.3.2016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9" name="Yuvarlatılmış Dikdörtgen 8"/>
          <p:cNvSpPr/>
          <p:nvPr/>
        </p:nvSpPr>
        <p:spPr>
          <a:xfrm>
            <a:off x="6138676" y="1247552"/>
            <a:ext cx="1800200" cy="360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76" y="1247552"/>
            <a:ext cx="6680200" cy="495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13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17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069F-D691-4D59-AA95-89B3C3694A36}" type="datetime1">
              <a:rPr lang="tr-TR" smtClean="0"/>
              <a:t>2.3.2016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7" y="1186011"/>
            <a:ext cx="7096125" cy="5267325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164076" y="1260252"/>
            <a:ext cx="1800200" cy="360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Yuvarlatılmış Dikdörtgen 9"/>
          <p:cNvSpPr/>
          <p:nvPr/>
        </p:nvSpPr>
        <p:spPr>
          <a:xfrm>
            <a:off x="7562427" y="5949280"/>
            <a:ext cx="440671" cy="360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18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593B-B8AB-49FA-8093-3C62C9D8E191}" type="datetime1">
              <a:rPr lang="tr-TR" smtClean="0"/>
              <a:t>2.3.2016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176486"/>
            <a:ext cx="7086600" cy="5276850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189476" y="1247552"/>
            <a:ext cx="1800200" cy="360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Yuvarlatılmış Dikdörtgen 9"/>
          <p:cNvSpPr/>
          <p:nvPr/>
        </p:nvSpPr>
        <p:spPr>
          <a:xfrm>
            <a:off x="7562427" y="6002133"/>
            <a:ext cx="440671" cy="360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38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19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C72F-046C-47F3-8169-4CB0A045B99D}" type="datetime1">
              <a:rPr lang="tr-TR" smtClean="0"/>
              <a:t>2.3.2016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1562472"/>
            <a:ext cx="7143750" cy="2514600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176776" y="1653952"/>
            <a:ext cx="1800200" cy="360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516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363D-1978-420B-BADD-338EC23D034B}" type="datetime1">
              <a:rPr lang="tr-TR" smtClean="0"/>
              <a:t>2.3.2016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9" name="Yuvarlatılmış Dikdörtgen 8"/>
          <p:cNvSpPr/>
          <p:nvPr/>
        </p:nvSpPr>
        <p:spPr>
          <a:xfrm>
            <a:off x="5702771" y="1278510"/>
            <a:ext cx="2239888" cy="432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1124744"/>
            <a:ext cx="7143750" cy="5295900"/>
          </a:xfrm>
          <a:prstGeom prst="rect">
            <a:avLst/>
          </a:prstGeom>
        </p:spPr>
      </p:pic>
      <p:sp>
        <p:nvSpPr>
          <p:cNvPr id="8" name="Yuvarlatılmış Dikdörtgen 7"/>
          <p:cNvSpPr/>
          <p:nvPr/>
        </p:nvSpPr>
        <p:spPr>
          <a:xfrm>
            <a:off x="6113276" y="1196752"/>
            <a:ext cx="1800200" cy="360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Yuvarlatılmış Dikdörtgen 10"/>
          <p:cNvSpPr/>
          <p:nvPr/>
        </p:nvSpPr>
        <p:spPr>
          <a:xfrm>
            <a:off x="7562427" y="5949280"/>
            <a:ext cx="440671" cy="360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630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20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A025-9D7F-4230-B1C9-2D092699FCF4}" type="datetime1">
              <a:rPr lang="tr-TR" smtClean="0"/>
              <a:t>2.3.2016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24744"/>
            <a:ext cx="7162800" cy="5305425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176776" y="1209452"/>
            <a:ext cx="1800200" cy="360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Yuvarlatılmış Dikdörtgen 9"/>
          <p:cNvSpPr/>
          <p:nvPr/>
        </p:nvSpPr>
        <p:spPr>
          <a:xfrm>
            <a:off x="7691017" y="6093296"/>
            <a:ext cx="312081" cy="2689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683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21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1B9D-B730-4E96-8044-6084751330AA}" type="datetime1">
              <a:rPr lang="tr-TR" smtClean="0"/>
              <a:t>2.3.2016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2" y="1166961"/>
            <a:ext cx="7115175" cy="5286375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164076" y="1247552"/>
            <a:ext cx="1800200" cy="360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Yuvarlatılmış Dikdörtgen 9"/>
          <p:cNvSpPr/>
          <p:nvPr/>
        </p:nvSpPr>
        <p:spPr>
          <a:xfrm>
            <a:off x="7562427" y="5949280"/>
            <a:ext cx="440671" cy="360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796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22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3EEBA-CB57-402A-AB12-514C1FE37C7C}" type="datetime1">
              <a:rPr lang="tr-TR" smtClean="0"/>
              <a:t>2.3.2016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1124744"/>
            <a:ext cx="7124700" cy="5276850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176776" y="1222152"/>
            <a:ext cx="1800200" cy="360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Yuvarlatılmış Dikdörtgen 9"/>
          <p:cNvSpPr/>
          <p:nvPr/>
        </p:nvSpPr>
        <p:spPr>
          <a:xfrm>
            <a:off x="7562427" y="5949219"/>
            <a:ext cx="440671" cy="360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111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23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9060-41E9-4DBC-B1AD-907CBC0F6C49}" type="datetime1">
              <a:rPr lang="tr-TR" smtClean="0"/>
              <a:t>2.3.2016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2" y="1157436"/>
            <a:ext cx="7115175" cy="5295900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164076" y="1247552"/>
            <a:ext cx="1800200" cy="360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Yuvarlatılmış Dikdörtgen 9"/>
          <p:cNvSpPr/>
          <p:nvPr/>
        </p:nvSpPr>
        <p:spPr>
          <a:xfrm>
            <a:off x="7562427" y="5949280"/>
            <a:ext cx="440671" cy="360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72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24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DA909-6365-4388-B527-6E35809734B3}" type="datetime1">
              <a:rPr lang="tr-TR" smtClean="0"/>
              <a:t>2.3.2016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1166961"/>
            <a:ext cx="7124700" cy="5286375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189476" y="1234852"/>
            <a:ext cx="1800200" cy="360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Yuvarlatılmış Dikdörtgen 9"/>
          <p:cNvSpPr/>
          <p:nvPr/>
        </p:nvSpPr>
        <p:spPr>
          <a:xfrm>
            <a:off x="7562427" y="6002133"/>
            <a:ext cx="440671" cy="360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084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25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1B0C-F9DB-4FC4-B74E-C0CFB8E8F33B}" type="datetime1">
              <a:rPr lang="tr-TR" smtClean="0"/>
              <a:t>2.3.2016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1124744"/>
            <a:ext cx="7143750" cy="5305425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189476" y="1209452"/>
            <a:ext cx="1800200" cy="360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Yuvarlatılmış Dikdörtgen 9"/>
          <p:cNvSpPr/>
          <p:nvPr/>
        </p:nvSpPr>
        <p:spPr>
          <a:xfrm>
            <a:off x="7562427" y="5949280"/>
            <a:ext cx="440671" cy="360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310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26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702B-1C00-42F9-9623-1DE74ACDB90B}" type="datetime1">
              <a:rPr lang="tr-TR" smtClean="0"/>
              <a:t>2.3.2016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7" y="1166961"/>
            <a:ext cx="7096125" cy="5286375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176776" y="1234852"/>
            <a:ext cx="1800200" cy="360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Yuvarlatılmış Dikdörtgen 9"/>
          <p:cNvSpPr/>
          <p:nvPr/>
        </p:nvSpPr>
        <p:spPr>
          <a:xfrm>
            <a:off x="7562427" y="6002133"/>
            <a:ext cx="440671" cy="360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35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27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702B-1C00-42F9-9623-1DE74ACDB90B}" type="datetime1">
              <a:rPr lang="tr-TR" smtClean="0"/>
              <a:t>2.3.2016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697" y="1401736"/>
            <a:ext cx="668879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Yuvarlatılmış Dikdörtgen 8"/>
          <p:cNvSpPr/>
          <p:nvPr/>
        </p:nvSpPr>
        <p:spPr>
          <a:xfrm>
            <a:off x="7037922" y="1487685"/>
            <a:ext cx="818611" cy="6841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490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28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702B-1C00-42F9-9623-1DE74ACDB90B}" type="datetime1">
              <a:rPr lang="tr-TR" smtClean="0"/>
              <a:t>2.3.2016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4"/>
            <a:ext cx="6451600" cy="436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Yuvarlatılmış Dikdörtgen 8"/>
          <p:cNvSpPr/>
          <p:nvPr/>
        </p:nvSpPr>
        <p:spPr>
          <a:xfrm>
            <a:off x="6865510" y="1844824"/>
            <a:ext cx="818611" cy="6841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618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29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702B-1C00-42F9-9623-1DE74ACDB90B}" type="datetime1">
              <a:rPr lang="tr-TR" smtClean="0"/>
              <a:t>2.3.2016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839" y="1287808"/>
            <a:ext cx="7096324" cy="497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87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CC63-D64C-4443-A84A-5D1E26457865}" type="datetime1">
              <a:rPr lang="tr-TR" smtClean="0"/>
              <a:t>2.3.2016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9" name="Yuvarlatılmış Dikdörtgen 8"/>
          <p:cNvSpPr/>
          <p:nvPr/>
        </p:nvSpPr>
        <p:spPr>
          <a:xfrm>
            <a:off x="5990336" y="1268760"/>
            <a:ext cx="2182064" cy="3477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1124744"/>
            <a:ext cx="7105650" cy="5286375"/>
          </a:xfrm>
          <a:prstGeom prst="rect">
            <a:avLst/>
          </a:prstGeom>
        </p:spPr>
      </p:pic>
      <p:sp>
        <p:nvSpPr>
          <p:cNvPr id="11" name="Yuvarlatılmış Dikdörtgen 10"/>
          <p:cNvSpPr/>
          <p:nvPr/>
        </p:nvSpPr>
        <p:spPr>
          <a:xfrm>
            <a:off x="6125976" y="1230599"/>
            <a:ext cx="1800200" cy="360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Yuvarlatılmış Dikdörtgen 11"/>
          <p:cNvSpPr/>
          <p:nvPr/>
        </p:nvSpPr>
        <p:spPr>
          <a:xfrm>
            <a:off x="7562427" y="5949280"/>
            <a:ext cx="440671" cy="360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918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30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702B-1C00-42F9-9623-1DE74ACDB90B}" type="datetime1">
              <a:rPr lang="tr-TR" smtClean="0"/>
              <a:t>2.3.2016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968" y="1322884"/>
            <a:ext cx="6678064" cy="488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224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31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702B-1C00-42F9-9623-1DE74ACDB90B}" type="datetime1">
              <a:rPr lang="tr-TR" smtClean="0"/>
              <a:t>2.3.2016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1209675"/>
            <a:ext cx="620077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72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32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702B-1C00-42F9-9623-1DE74ACDB90B}" type="datetime1">
              <a:rPr lang="tr-TR" smtClean="0"/>
              <a:t>2.3.2016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319213"/>
            <a:ext cx="60579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90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33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702B-1C00-42F9-9623-1DE74ACDB90B}" type="datetime1">
              <a:rPr lang="tr-TR" smtClean="0"/>
              <a:t>2.3.2016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1571625"/>
            <a:ext cx="65913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90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34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702B-1C00-42F9-9623-1DE74ACDB90B}" type="datetime1">
              <a:rPr lang="tr-TR" smtClean="0"/>
              <a:t>2.3.2016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172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Sorular 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4125-7D8C-4311-8FC5-70FD2E295651}" type="datetime1">
              <a:rPr lang="tr-TR" smtClean="0"/>
              <a:t>2.3.2016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35</a:t>
            </a:fld>
            <a:endParaRPr lang="tr-TR"/>
          </a:p>
        </p:txBody>
      </p:sp>
      <p:pic>
        <p:nvPicPr>
          <p:cNvPr id="12290" name="Picture 2" descr="http://en.hdyo.org/assets/ask-question-1-ff9bc6fa5eaa0d7667ae7a5a4c61330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14" y="2332493"/>
            <a:ext cx="4901292" cy="370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61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4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E7D5-62D7-4B4A-AF97-91D8BC660298}" type="datetime1">
              <a:rPr lang="tr-TR" smtClean="0"/>
              <a:t>2.3.2016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7" y="1157436"/>
            <a:ext cx="7096125" cy="5295900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125976" y="1234852"/>
            <a:ext cx="1800200" cy="360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Yuvarlatılmış Dikdörtgen 10"/>
          <p:cNvSpPr/>
          <p:nvPr/>
        </p:nvSpPr>
        <p:spPr>
          <a:xfrm>
            <a:off x="7562427" y="5949280"/>
            <a:ext cx="440671" cy="360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198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5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7BBC-58DB-4CF3-8D1F-8B9F3530AD74}" type="datetime1">
              <a:rPr lang="tr-TR" smtClean="0"/>
              <a:t>2.3.2016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1147911"/>
            <a:ext cx="7143750" cy="5305425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125976" y="1234852"/>
            <a:ext cx="1800200" cy="360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Yuvarlatılmış Dikdörtgen 10"/>
          <p:cNvSpPr/>
          <p:nvPr/>
        </p:nvSpPr>
        <p:spPr>
          <a:xfrm>
            <a:off x="7562427" y="5949280"/>
            <a:ext cx="440671" cy="360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755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6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0788-8B0F-404A-94BF-312362709ED0}" type="datetime1">
              <a:rPr lang="tr-TR" smtClean="0"/>
              <a:t>2.3.2016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1166961"/>
            <a:ext cx="7124700" cy="5286375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156176" y="1260252"/>
            <a:ext cx="1800200" cy="360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Yuvarlatılmış Dikdörtgen 9"/>
          <p:cNvSpPr/>
          <p:nvPr/>
        </p:nvSpPr>
        <p:spPr>
          <a:xfrm>
            <a:off x="7562427" y="6021227"/>
            <a:ext cx="440671" cy="360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464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7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7E7C-BAB3-44E1-ACD6-38040DB28F87}" type="datetime1">
              <a:rPr lang="tr-TR" smtClean="0"/>
              <a:t>2.3.2016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2" y="1166961"/>
            <a:ext cx="7115175" cy="5286375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138676" y="1247552"/>
            <a:ext cx="1800200" cy="360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Yuvarlatılmış Dikdörtgen 9"/>
          <p:cNvSpPr/>
          <p:nvPr/>
        </p:nvSpPr>
        <p:spPr>
          <a:xfrm>
            <a:off x="7562427" y="5949280"/>
            <a:ext cx="440671" cy="360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84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8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340A-AC86-4D69-B7A5-C231425A5268}" type="datetime1">
              <a:rPr lang="tr-TR" smtClean="0"/>
              <a:t>2.3.2016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2" y="1124744"/>
            <a:ext cx="7115175" cy="5276850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125976" y="1222152"/>
            <a:ext cx="1800200" cy="360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Yuvarlatılmış Dikdörtgen 9"/>
          <p:cNvSpPr/>
          <p:nvPr/>
        </p:nvSpPr>
        <p:spPr>
          <a:xfrm>
            <a:off x="7562427" y="6127571"/>
            <a:ext cx="440671" cy="25375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13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9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5E7F-D0F1-4665-9F0C-850A5D73FD13}" type="datetime1">
              <a:rPr lang="tr-TR" smtClean="0"/>
              <a:t>2.3.2016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2" y="1176486"/>
            <a:ext cx="7115175" cy="5276850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138676" y="1255999"/>
            <a:ext cx="1800200" cy="360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Yuvarlatılmış Dikdörtgen 9"/>
          <p:cNvSpPr/>
          <p:nvPr/>
        </p:nvSpPr>
        <p:spPr>
          <a:xfrm>
            <a:off x="7562427" y="5949280"/>
            <a:ext cx="440671" cy="3601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146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untain">
  <a:themeElements>
    <a:clrScheme name="Mountain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E4A81B"/>
      </a:accent3>
      <a:accent4>
        <a:srgbClr val="108BB4"/>
      </a:accent4>
      <a:accent5>
        <a:srgbClr val="DA7328"/>
      </a:accent5>
      <a:accent6>
        <a:srgbClr val="AE589F"/>
      </a:accent6>
      <a:hlink>
        <a:srgbClr val="460245"/>
      </a:hlink>
      <a:folHlink>
        <a:srgbClr val="AC17D6"/>
      </a:folHlink>
    </a:clrScheme>
    <a:fontScheme name="Mountain">
      <a:maj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HY 헤드라인 M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untain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50000">
              <a:schemeClr val="phClr">
                <a:tint val="2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68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br" rotWithShape="0">
              <a:srgbClr val="000000">
                <a:alpha val="0"/>
              </a:srgbClr>
            </a:outerShdw>
          </a:effectLst>
        </a:effectStyle>
        <a:effectStyle>
          <a:effectLst>
            <a:outerShdw blurRad="38100" dist="25400" dir="5400000" algn="ctr" rotWithShape="0">
              <a:srgbClr val="EBE9ED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glow" dir="b"/>
          </a:scene3d>
          <a:sp3d contourW="6350" prstMaterial="softEdge">
            <a:bevelT w="25400" h="25400"/>
            <a:contourClr>
              <a:schemeClr val="phClr">
                <a:tint val="9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reflection blurRad="12700" stA="40000" endPos="40000" dist="25400" dir="5400000" sy="-100000" rotWithShape="0"/>
          </a:effectLst>
          <a:scene3d>
            <a:camera prst="perspectiveFront"/>
            <a:lightRig rig="glow" dir="b"/>
          </a:scene3d>
          <a:sp3d contourW="6350" prstMaterial="softEdge">
            <a:bevelT w="50800" h="25400"/>
            <a:contourClr>
              <a:schemeClr val="phClr">
                <a:tint val="100000"/>
                <a:shade val="8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95000"/>
                <a:satMod val="100000"/>
              </a:schemeClr>
            </a:gs>
            <a:gs pos="100000">
              <a:schemeClr val="phClr">
                <a:tint val="10000"/>
                <a:satMod val="300000"/>
              </a:schemeClr>
            </a:gs>
          </a:gsLst>
          <a:lin ang="13000000" scaled="0"/>
        </a:gradFill>
        <a:blipFill>
          <a:blip xmlns:r="http://schemas.openxmlformats.org/officeDocument/2006/relationships" r:embed="rId1">
            <a:duotone>
              <a:schemeClr val="phClr">
                <a:shade val="75000"/>
              </a:schemeClr>
              <a:schemeClr val="phClr">
                <a:tint val="5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2290</TotalTime>
  <Words>268</Words>
  <Application>Microsoft Office PowerPoint</Application>
  <PresentationFormat>Ekran Gösterisi (4:3)</PresentationFormat>
  <Paragraphs>111</Paragraphs>
  <Slides>35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35</vt:i4>
      </vt:variant>
    </vt:vector>
  </HeadingPairs>
  <TitlesOfParts>
    <vt:vector size="36" baseType="lpstr">
      <vt:lpstr>Mountain</vt:lpstr>
      <vt:lpstr>BLM206  Microprocessor Systems -  Mikroişlemci Sistemleri Hafta 4:  Binary Aritmatik 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Sorular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Öğrenci İşleri Sistemi Bologna Süreci</dc:title>
  <dc:creator>pc</dc:creator>
  <cp:lastModifiedBy>rivendell</cp:lastModifiedBy>
  <cp:revision>164</cp:revision>
  <dcterms:created xsi:type="dcterms:W3CDTF">2011-06-23T12:03:39Z</dcterms:created>
  <dcterms:modified xsi:type="dcterms:W3CDTF">2016-03-02T11:41:23Z</dcterms:modified>
</cp:coreProperties>
</file>