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Proxima Nova"/>
      <p:regular r:id="rId40"/>
      <p:bold r:id="rId41"/>
      <p:italic r:id="rId42"/>
      <p:boldItalic r:id="rId43"/>
    </p:embeddedFont>
    <p:embeddedFont>
      <p:font typeface="Garamond"/>
      <p:regular r:id="rId44"/>
      <p:bold r:id="rId45"/>
      <p:italic r:id="rId46"/>
      <p:boldItalic r:id="rId47"/>
    </p:embeddedFont>
    <p:embeddedFont>
      <p:font typeface="Book Antiqua"/>
      <p:regular r:id="rId48"/>
      <p:bold r:id="rId49"/>
      <p:italic r:id="rId50"/>
      <p:boldItalic r:id="rId51"/>
    </p:embeddedFont>
    <p:embeddedFont>
      <p:font typeface="Lustria"/>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Garamond-regular.fntdata"/><Relationship Id="rId43" Type="http://schemas.openxmlformats.org/officeDocument/2006/relationships/font" Target="fonts/ProximaNova-boldItalic.fntdata"/><Relationship Id="rId46" Type="http://schemas.openxmlformats.org/officeDocument/2006/relationships/font" Target="fonts/Garamond-italic.fntdata"/><Relationship Id="rId45" Type="http://schemas.openxmlformats.org/officeDocument/2006/relationships/font" Target="fonts/Garamo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ookAntiqua-regular.fntdata"/><Relationship Id="rId47" Type="http://schemas.openxmlformats.org/officeDocument/2006/relationships/font" Target="fonts/Garamond-boldItalic.fntdata"/><Relationship Id="rId49" Type="http://schemas.openxmlformats.org/officeDocument/2006/relationships/font" Target="fonts/BookAntiqu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ookAntiqua-boldItalic.fntdata"/><Relationship Id="rId50" Type="http://schemas.openxmlformats.org/officeDocument/2006/relationships/font" Target="fonts/BookAntiqua-italic.fntdata"/><Relationship Id="rId52" Type="http://schemas.openxmlformats.org/officeDocument/2006/relationships/font" Target="fonts/Lustri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 éme GL</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t>It was expected that OSI management standards will eventually be used in the Internet. So a tentative simple solution was developed for the time being: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1" name="Google Shape;30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3" name="Google Shape;159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4" name="Google Shape;1594;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3" name="Google Shape;160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4" name="Google Shape;160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3" name="Google Shape;165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4" name="Google Shape;1654;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1" name="Google Shape;166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2" name="Google Shape;1662;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9" name="Google Shape;166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0" name="Google Shape;1670;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9" name="Google Shape;167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0" name="Google Shape;1680;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0" name="Google Shape;169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1" name="Google Shape;1691;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8" name="Google Shape;169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9" name="Google Shape;169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6" name="Google Shape;171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7" name="Google Shape;1717;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mic Sans MS"/>
              <a:buNone/>
            </a:pPr>
            <a:r>
              <a:rPr lang="en-US" sz="1200">
                <a:latin typeface="Comic Sans MS"/>
                <a:ea typeface="Comic Sans MS"/>
                <a:cs typeface="Comic Sans MS"/>
                <a:sym typeface="Comic Sans MS"/>
              </a:rPr>
              <a:t>ISO (International Organization for Standardization) has created a network management model. 5 areas of network management are classified</a:t>
            </a:r>
            <a:endParaRPr/>
          </a:p>
          <a:p>
            <a:pPr indent="0" lvl="0" marL="0" marR="0" rtl="0" algn="l">
              <a:lnSpc>
                <a:spcPct val="100000"/>
              </a:lnSpc>
              <a:spcBef>
                <a:spcPts val="0"/>
              </a:spcBef>
              <a:spcAft>
                <a:spcPts val="0"/>
              </a:spcAft>
              <a:buClr>
                <a:schemeClr val="dk1"/>
              </a:buClr>
              <a:buSzPts val="1200"/>
              <a:buFont typeface="Comic Sans MS"/>
              <a:buNone/>
            </a:pPr>
            <a:r>
              <a:rPr lang="en-US" sz="1200">
                <a:latin typeface="Comic Sans MS"/>
                <a:ea typeface="Comic Sans MS"/>
                <a:cs typeface="Comic Sans MS"/>
                <a:sym typeface="Comic Sans MS"/>
              </a:rPr>
              <a:t>This classification has gained broad acceptance by vendors  of both standardized and proprietary NMS</a:t>
            </a:r>
            <a:endParaRPr/>
          </a:p>
          <a:p>
            <a:pPr indent="0" lvl="0" marL="0" rtl="0" algn="l">
              <a:spcBef>
                <a:spcPts val="0"/>
              </a:spcBef>
              <a:spcAft>
                <a:spcPts val="0"/>
              </a:spcAft>
              <a:buNone/>
            </a:pPr>
            <a:r>
              <a:t/>
            </a:r>
            <a:endParaRPr/>
          </a:p>
        </p:txBody>
      </p:sp>
      <p:sp>
        <p:nvSpPr>
          <p:cNvPr id="193" name="Google Shape;19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maintain proper operation of a complex network, care must be taken that systems as a whole, and each essential component individually, are in proper working order. When a fault occurs, it is important, as rapidly as possible, to • Determine exactly where the fault is. • Isolate the rest of the network from the failure so that it can continue to function without interference. • Reconfigure or modify the network in such a way as to minimize the impact of operation without the failed component or components. • Repair or replace the failed components to restore the network to its initial state</a:t>
            </a:r>
            <a:endParaRPr/>
          </a:p>
        </p:txBody>
      </p:sp>
      <p:sp>
        <p:nvSpPr>
          <p:cNvPr id="202" name="Google Shape;20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1302224" y="32067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Garamond"/>
              <a:buNone/>
              <a:defRPr b="0" i="0" sz="4400" u="none" cap="none" strike="noStrike">
                <a:solidFill>
                  <a:schemeClr val="dk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Trebuchet MS"/>
                <a:ea typeface="Trebuchet MS"/>
                <a:cs typeface="Trebuchet MS"/>
                <a:sym typeface="Trebuchet MS"/>
              </a:defRPr>
            </a:lvl1pPr>
            <a:lvl2pPr indent="0" lvl="1" marL="0" marR="0" rtl="0" algn="r">
              <a:spcBef>
                <a:spcPts val="0"/>
              </a:spcBef>
              <a:buNone/>
              <a:defRPr b="0" i="0" sz="1200" u="none" cap="none" strike="noStrike">
                <a:solidFill>
                  <a:srgbClr val="888888"/>
                </a:solidFill>
                <a:latin typeface="Trebuchet MS"/>
                <a:ea typeface="Trebuchet MS"/>
                <a:cs typeface="Trebuchet MS"/>
                <a:sym typeface="Trebuchet MS"/>
              </a:defRPr>
            </a:lvl2pPr>
            <a:lvl3pPr indent="0" lvl="2" marL="0" marR="0" rtl="0" algn="r">
              <a:spcBef>
                <a:spcPts val="0"/>
              </a:spcBef>
              <a:buNone/>
              <a:defRPr b="0" i="0" sz="1200" u="none" cap="none" strike="noStrike">
                <a:solidFill>
                  <a:srgbClr val="888888"/>
                </a:solidFill>
                <a:latin typeface="Trebuchet MS"/>
                <a:ea typeface="Trebuchet MS"/>
                <a:cs typeface="Trebuchet MS"/>
                <a:sym typeface="Trebuchet MS"/>
              </a:defRPr>
            </a:lvl3pPr>
            <a:lvl4pPr indent="0" lvl="3" marL="0" marR="0" rtl="0" algn="r">
              <a:spcBef>
                <a:spcPts val="0"/>
              </a:spcBef>
              <a:buNone/>
              <a:defRPr b="0" i="0" sz="1200" u="none" cap="none" strike="noStrike">
                <a:solidFill>
                  <a:srgbClr val="888888"/>
                </a:solidFill>
                <a:latin typeface="Trebuchet MS"/>
                <a:ea typeface="Trebuchet MS"/>
                <a:cs typeface="Trebuchet MS"/>
                <a:sym typeface="Trebuchet MS"/>
              </a:defRPr>
            </a:lvl4pPr>
            <a:lvl5pPr indent="0" lvl="4" marL="0" marR="0" rtl="0" algn="r">
              <a:spcBef>
                <a:spcPts val="0"/>
              </a:spcBef>
              <a:buNone/>
              <a:defRPr b="0" i="0" sz="1200" u="none" cap="none" strike="noStrike">
                <a:solidFill>
                  <a:srgbClr val="888888"/>
                </a:solidFill>
                <a:latin typeface="Trebuchet MS"/>
                <a:ea typeface="Trebuchet MS"/>
                <a:cs typeface="Trebuchet MS"/>
                <a:sym typeface="Trebuchet MS"/>
              </a:defRPr>
            </a:lvl5pPr>
            <a:lvl6pPr indent="0" lvl="5" marL="0" marR="0" rtl="0" algn="r">
              <a:spcBef>
                <a:spcPts val="0"/>
              </a:spcBef>
              <a:buNone/>
              <a:defRPr b="0" i="0" sz="1200" u="none" cap="none" strike="noStrike">
                <a:solidFill>
                  <a:srgbClr val="888888"/>
                </a:solidFill>
                <a:latin typeface="Trebuchet MS"/>
                <a:ea typeface="Trebuchet MS"/>
                <a:cs typeface="Trebuchet MS"/>
                <a:sym typeface="Trebuchet MS"/>
              </a:defRPr>
            </a:lvl6pPr>
            <a:lvl7pPr indent="0" lvl="6" marL="0" marR="0" rtl="0" algn="r">
              <a:spcBef>
                <a:spcPts val="0"/>
              </a:spcBef>
              <a:buNone/>
              <a:defRPr b="0" i="0" sz="1200" u="none" cap="none" strike="noStrike">
                <a:solidFill>
                  <a:srgbClr val="888888"/>
                </a:solidFill>
                <a:latin typeface="Trebuchet MS"/>
                <a:ea typeface="Trebuchet MS"/>
                <a:cs typeface="Trebuchet MS"/>
                <a:sym typeface="Trebuchet MS"/>
              </a:defRPr>
            </a:lvl7pPr>
            <a:lvl8pPr indent="0" lvl="7" marL="0" marR="0" rtl="0" algn="r">
              <a:spcBef>
                <a:spcPts val="0"/>
              </a:spcBef>
              <a:buNone/>
              <a:defRPr b="0" i="0" sz="1200" u="none" cap="none" strike="noStrike">
                <a:solidFill>
                  <a:srgbClr val="888888"/>
                </a:solidFill>
                <a:latin typeface="Trebuchet MS"/>
                <a:ea typeface="Trebuchet MS"/>
                <a:cs typeface="Trebuchet MS"/>
                <a:sym typeface="Trebuchet MS"/>
              </a:defRPr>
            </a:lvl8pPr>
            <a:lvl9pPr indent="0" lvl="8" marL="0" marR="0" rtl="0" algn="r">
              <a:spcBef>
                <a:spcPts val="0"/>
              </a:spcBef>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1.png"/><Relationship Id="rId8"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0" Type="http://schemas.openxmlformats.org/officeDocument/2006/relationships/hyperlink" Target="https://www.itcentralstation.com/products/ibm-tivoli-netcool-reviews" TargetMode="External"/><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itcentralstation.com/products/dx-spectrum-reviews" TargetMode="External"/><Relationship Id="rId4" Type="http://schemas.openxmlformats.org/officeDocument/2006/relationships/hyperlink" Target="https://www.itcentralstation.com/products/fortinet-fortimanager-reviews" TargetMode="External"/><Relationship Id="rId9" Type="http://schemas.openxmlformats.org/officeDocument/2006/relationships/hyperlink" Target="https://www.itcentralstation.com/products/huawei-esight-reviews" TargetMode="External"/><Relationship Id="rId5" Type="http://schemas.openxmlformats.org/officeDocument/2006/relationships/hyperlink" Target="https://www.itcentralstation.com/products/cisco-dna-center-reviews" TargetMode="External"/><Relationship Id="rId6" Type="http://schemas.openxmlformats.org/officeDocument/2006/relationships/hyperlink" Target="https://www.itcentralstation.com/products/cisco-prime-reviews" TargetMode="External"/><Relationship Id="rId7" Type="http://schemas.openxmlformats.org/officeDocument/2006/relationships/hyperlink" Target="https://www.itcentralstation.com/products/extremecloud-iq-reviews" TargetMode="External"/><Relationship Id="rId8" Type="http://schemas.openxmlformats.org/officeDocument/2006/relationships/hyperlink" Target="https://www.itcentralstation.com/products/micro-focus-network-node-manager-review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0" r="0" t="0"/>
          <a:stretch/>
        </p:blipFill>
        <p:spPr>
          <a:xfrm>
            <a:off x="4518627" y="5978924"/>
            <a:ext cx="7415869" cy="733425"/>
          </a:xfrm>
          <a:prstGeom prst="rect">
            <a:avLst/>
          </a:prstGeom>
          <a:noFill/>
          <a:ln>
            <a:noFill/>
          </a:ln>
        </p:spPr>
      </p:pic>
      <p:sp>
        <p:nvSpPr>
          <p:cNvPr id="90" name="Google Shape;90;p13"/>
          <p:cNvSpPr/>
          <p:nvPr/>
        </p:nvSpPr>
        <p:spPr>
          <a:xfrm>
            <a:off x="7655856" y="5800166"/>
            <a:ext cx="4146175" cy="105783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pic>
        <p:nvPicPr>
          <p:cNvPr id="91" name="Google Shape;91;p1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92" name="Google Shape;92;p13"/>
          <p:cNvSpPr txBox="1"/>
          <p:nvPr/>
        </p:nvSpPr>
        <p:spPr>
          <a:xfrm>
            <a:off x="1311158" y="2287279"/>
            <a:ext cx="9628094"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rgbClr val="C00000"/>
                </a:solidFill>
                <a:latin typeface="Arial"/>
                <a:ea typeface="Arial"/>
                <a:cs typeface="Arial"/>
                <a:sym typeface="Arial"/>
              </a:rPr>
              <a:t>Network Management &amp; SNMP</a:t>
            </a:r>
            <a:endParaRPr/>
          </a:p>
          <a:p>
            <a:pPr indent="0" lvl="0" marL="0" marR="0" rtl="0" algn="ctr">
              <a:spcBef>
                <a:spcPts val="0"/>
              </a:spcBef>
              <a:spcAft>
                <a:spcPts val="0"/>
              </a:spcAft>
              <a:buNone/>
            </a:pPr>
            <a:r>
              <a:rPr b="1" i="0" lang="en-US" sz="4000" u="none" cap="none" strike="noStrike">
                <a:solidFill>
                  <a:srgbClr val="C00000"/>
                </a:solidFill>
                <a:latin typeface="Arial"/>
                <a:ea typeface="Arial"/>
                <a:cs typeface="Arial"/>
                <a:sym typeface="Arial"/>
              </a:rPr>
              <a:t>Niveau: 4</a:t>
            </a:r>
            <a:r>
              <a:rPr b="1" baseline="30000" i="0" lang="en-US" sz="4000" u="none" cap="none" strike="noStrike">
                <a:solidFill>
                  <a:srgbClr val="C00000"/>
                </a:solidFill>
                <a:latin typeface="Trebuchet MS"/>
                <a:ea typeface="Trebuchet MS"/>
                <a:cs typeface="Trebuchet MS"/>
                <a:sym typeface="Trebuchet MS"/>
              </a:rPr>
              <a:t>ème</a:t>
            </a:r>
            <a:r>
              <a:rPr b="1" i="0" lang="en-US" sz="4000" u="none" cap="none" strike="noStrike">
                <a:solidFill>
                  <a:srgbClr val="C00000"/>
                </a:solidFill>
                <a:latin typeface="Arial"/>
                <a:ea typeface="Arial"/>
                <a:cs typeface="Arial"/>
                <a:sym typeface="Arial"/>
              </a:rPr>
              <a:t>SE  </a:t>
            </a:r>
            <a:endParaRPr/>
          </a:p>
          <a:p>
            <a:pPr indent="0" lvl="0" marL="0" marR="0" rtl="0" algn="ctr">
              <a:spcBef>
                <a:spcPts val="0"/>
              </a:spcBef>
              <a:spcAft>
                <a:spcPts val="0"/>
              </a:spcAft>
              <a:buNone/>
            </a:pPr>
            <a:r>
              <a:rPr b="1" i="0" lang="en-US" sz="3200" u="none" cap="none" strike="noStrike">
                <a:solidFill>
                  <a:srgbClr val="C00000"/>
                </a:solidFill>
                <a:latin typeface="Arial"/>
                <a:ea typeface="Arial"/>
                <a:cs typeface="Arial"/>
                <a:sym typeface="Arial"/>
              </a:rPr>
              <a:t>Sabrine Laffet</a:t>
            </a:r>
            <a:endParaRPr b="1" i="0" sz="3200" u="none" cap="none" strike="noStrike">
              <a:solidFill>
                <a:srgbClr val="A5A5A5"/>
              </a:solidFill>
              <a:latin typeface="Arial"/>
              <a:ea typeface="Arial"/>
              <a:cs typeface="Arial"/>
              <a:sym typeface="Arial"/>
            </a:endParaRPr>
          </a:p>
        </p:txBody>
      </p:sp>
      <p:sp>
        <p:nvSpPr>
          <p:cNvPr id="93" name="Google Shape;93;p13"/>
          <p:cNvSpPr/>
          <p:nvPr/>
        </p:nvSpPr>
        <p:spPr>
          <a:xfrm>
            <a:off x="10260635" y="6527683"/>
            <a:ext cx="186884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CC0000"/>
                </a:solidFill>
                <a:latin typeface="Arial"/>
                <a:ea typeface="Arial"/>
                <a:cs typeface="Arial"/>
                <a:sym typeface="Arial"/>
              </a:rPr>
              <a:t> A.U: 2021/2022</a:t>
            </a:r>
            <a:endParaRPr sz="1800">
              <a:solidFill>
                <a:srgbClr val="CC0000"/>
              </a:solidFill>
              <a:latin typeface="Trebuchet MS"/>
              <a:ea typeface="Trebuchet MS"/>
              <a:cs typeface="Trebuchet MS"/>
              <a:sym typeface="Trebuchet MS"/>
            </a:endParaRPr>
          </a:p>
        </p:txBody>
      </p:sp>
      <p:sp>
        <p:nvSpPr>
          <p:cNvPr id="94" name="Google Shape;94;p13"/>
          <p:cNvSpPr/>
          <p:nvPr/>
        </p:nvSpPr>
        <p:spPr>
          <a:xfrm>
            <a:off x="-1763043" y="4593668"/>
            <a:ext cx="10029955"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2400">
                <a:solidFill>
                  <a:srgbClr val="B43512"/>
                </a:solidFill>
                <a:latin typeface="Cambria"/>
                <a:ea typeface="Cambria"/>
                <a:cs typeface="Cambria"/>
                <a:sym typeface="Cambria"/>
              </a:rPr>
              <a:t>Unité Pédagogique: Réseaux </a:t>
            </a:r>
            <a:endParaRPr/>
          </a:p>
          <a:p>
            <a:pPr indent="0" lvl="0" marL="0" marR="0" rtl="0" algn="ctr">
              <a:spcBef>
                <a:spcPts val="0"/>
              </a:spcBef>
              <a:spcAft>
                <a:spcPts val="0"/>
              </a:spcAft>
              <a:buNone/>
            </a:pPr>
            <a:r>
              <a:rPr b="1" i="1" lang="en-US" sz="2400">
                <a:solidFill>
                  <a:srgbClr val="B43512"/>
                </a:solidFill>
                <a:latin typeface="Cambria"/>
                <a:ea typeface="Cambria"/>
                <a:cs typeface="Cambria"/>
                <a:sym typeface="Cambria"/>
              </a:rPr>
              <a:t> 	 Module : Services et administration des réseaux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Configuration Management</a:t>
            </a:r>
            <a:endParaRPr b="1" sz="3600">
              <a:solidFill>
                <a:srgbClr val="C00000"/>
              </a:solidFill>
              <a:latin typeface="Trebuchet MS"/>
              <a:ea typeface="Trebuchet MS"/>
              <a:cs typeface="Trebuchet MS"/>
              <a:sym typeface="Trebuchet MS"/>
            </a:endParaRPr>
          </a:p>
        </p:txBody>
      </p:sp>
      <p:sp>
        <p:nvSpPr>
          <p:cNvPr id="223" name="Google Shape;223;p22"/>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224" name="Google Shape;224;p22"/>
          <p:cNvSpPr txBox="1"/>
          <p:nvPr/>
        </p:nvSpPr>
        <p:spPr>
          <a:xfrm>
            <a:off x="1255363" y="1571982"/>
            <a:ext cx="9861816" cy="128798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Trebuchet MS"/>
                <a:ea typeface="Trebuchet MS"/>
                <a:cs typeface="Trebuchet MS"/>
                <a:sym typeface="Trebuchet MS"/>
              </a:rPr>
              <a:t>The facilities that exercise control over, identify, collect data from, and provide data to managed objects for the purpose of assisting in providing for continuous operation of interconnection services.</a:t>
            </a:r>
            <a:endParaRPr sz="1800">
              <a:solidFill>
                <a:schemeClr val="dk1"/>
              </a:solidFill>
              <a:latin typeface="Trebuchet MS"/>
              <a:ea typeface="Trebuchet MS"/>
              <a:cs typeface="Trebuchet MS"/>
              <a:sym typeface="Trebuchet MS"/>
            </a:endParaRPr>
          </a:p>
        </p:txBody>
      </p:sp>
      <p:sp>
        <p:nvSpPr>
          <p:cNvPr id="225" name="Google Shape;225;p22"/>
          <p:cNvSpPr txBox="1"/>
          <p:nvPr>
            <p:ph idx="1" type="body"/>
          </p:nvPr>
        </p:nvSpPr>
        <p:spPr>
          <a:xfrm>
            <a:off x="1847159" y="3224622"/>
            <a:ext cx="8678223" cy="2903593"/>
          </a:xfrm>
          <a:prstGeom prst="rect">
            <a:avLst/>
          </a:prstGeom>
          <a:noFill/>
          <a:ln>
            <a:noFill/>
          </a:ln>
        </p:spPr>
        <p:txBody>
          <a:bodyPr anchorCtr="0" anchor="t" bIns="45700" lIns="91425" spcFirstLastPara="1" rIns="91425" wrap="square" tIns="45700">
            <a:normAutofit/>
          </a:bodyPr>
          <a:lstStyle/>
          <a:p>
            <a:pPr indent="-449263" lvl="0" marL="449263" rtl="0" algn="just">
              <a:lnSpc>
                <a:spcPct val="150000"/>
              </a:lnSpc>
              <a:spcBef>
                <a:spcPts val="0"/>
              </a:spcBef>
              <a:spcAft>
                <a:spcPts val="0"/>
              </a:spcAft>
              <a:buClr>
                <a:schemeClr val="dk1"/>
              </a:buClr>
              <a:buSzPts val="1800"/>
              <a:buFont typeface="Noto Sans Symbols"/>
              <a:buChar char="❑"/>
            </a:pPr>
            <a:r>
              <a:rPr lang="en-US" sz="1800"/>
              <a:t>Configuration management is concerned with :</a:t>
            </a:r>
            <a:endParaRPr/>
          </a:p>
          <a:p>
            <a:pPr indent="-431800" lvl="0" marL="977900" rtl="0" algn="just">
              <a:lnSpc>
                <a:spcPct val="150000"/>
              </a:lnSpc>
              <a:spcBef>
                <a:spcPts val="1000"/>
              </a:spcBef>
              <a:spcAft>
                <a:spcPts val="0"/>
              </a:spcAft>
              <a:buClr>
                <a:schemeClr val="dk1"/>
              </a:buClr>
              <a:buSzPts val="1800"/>
              <a:buFont typeface="Noto Sans Symbols"/>
              <a:buChar char="▪"/>
            </a:pPr>
            <a:r>
              <a:rPr lang="en-US" sz="1800"/>
              <a:t>Initializing a network,</a:t>
            </a:r>
            <a:endParaRPr/>
          </a:p>
          <a:p>
            <a:pPr indent="-431800" lvl="0" marL="977900" rtl="0" algn="just">
              <a:lnSpc>
                <a:spcPct val="150000"/>
              </a:lnSpc>
              <a:spcBef>
                <a:spcPts val="1000"/>
              </a:spcBef>
              <a:spcAft>
                <a:spcPts val="0"/>
              </a:spcAft>
              <a:buClr>
                <a:schemeClr val="dk1"/>
              </a:buClr>
              <a:buSzPts val="1800"/>
              <a:buFont typeface="Noto Sans Symbols"/>
              <a:buChar char="▪"/>
            </a:pPr>
            <a:r>
              <a:rPr lang="en-US" sz="1800"/>
              <a:t>Gracefully shutting down part or all of the network,</a:t>
            </a:r>
            <a:endParaRPr/>
          </a:p>
          <a:p>
            <a:pPr indent="-431800" lvl="0" marL="977900" rtl="0" algn="just">
              <a:lnSpc>
                <a:spcPct val="150000"/>
              </a:lnSpc>
              <a:spcBef>
                <a:spcPts val="1000"/>
              </a:spcBef>
              <a:spcAft>
                <a:spcPts val="0"/>
              </a:spcAft>
              <a:buClr>
                <a:schemeClr val="dk1"/>
              </a:buClr>
              <a:buSzPts val="1800"/>
              <a:buFont typeface="Noto Sans Symbols"/>
              <a:buChar char="▪"/>
            </a:pPr>
            <a:r>
              <a:rPr lang="en-US" sz="1800"/>
              <a:t>Maintaining, adding, and updating the relationships among components and the status of components themselves during network operation.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Performance Management</a:t>
            </a:r>
            <a:endParaRPr b="1" sz="3600">
              <a:solidFill>
                <a:srgbClr val="C00000"/>
              </a:solidFill>
              <a:latin typeface="Trebuchet MS"/>
              <a:ea typeface="Trebuchet MS"/>
              <a:cs typeface="Trebuchet MS"/>
              <a:sym typeface="Trebuchet MS"/>
            </a:endParaRPr>
          </a:p>
        </p:txBody>
      </p:sp>
      <p:sp>
        <p:nvSpPr>
          <p:cNvPr id="232" name="Google Shape;232;p23"/>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233" name="Google Shape;233;p23"/>
          <p:cNvSpPr txBox="1"/>
          <p:nvPr/>
        </p:nvSpPr>
        <p:spPr>
          <a:xfrm>
            <a:off x="1165092" y="1571983"/>
            <a:ext cx="9650053" cy="87248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Trebuchet MS"/>
                <a:ea typeface="Trebuchet MS"/>
                <a:cs typeface="Trebuchet MS"/>
                <a:sym typeface="Trebuchet MS"/>
              </a:rPr>
              <a:t>The facilities needed to evaluate the behavior of managed objects and the effectiveness of communication activities (network hardware, software and media).</a:t>
            </a:r>
            <a:endParaRPr sz="1800">
              <a:solidFill>
                <a:schemeClr val="dk1"/>
              </a:solidFill>
              <a:latin typeface="Trebuchet MS"/>
              <a:ea typeface="Trebuchet MS"/>
              <a:cs typeface="Trebuchet MS"/>
              <a:sym typeface="Trebuchet MS"/>
            </a:endParaRPr>
          </a:p>
        </p:txBody>
      </p:sp>
      <p:sp>
        <p:nvSpPr>
          <p:cNvPr id="234" name="Google Shape;234;p23"/>
          <p:cNvSpPr txBox="1"/>
          <p:nvPr>
            <p:ph idx="1" type="body"/>
          </p:nvPr>
        </p:nvSpPr>
        <p:spPr>
          <a:xfrm>
            <a:off x="1908735" y="2829467"/>
            <a:ext cx="8374530" cy="400321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800"/>
              <a:buFont typeface="Noto Sans Symbols"/>
              <a:buChar char="▪"/>
            </a:pPr>
            <a:r>
              <a:rPr lang="en-US" sz="1800"/>
              <a:t>Monitoring Tracks activities on the network,</a:t>
            </a:r>
            <a:endParaRPr/>
          </a:p>
          <a:p>
            <a:pPr indent="-228600" lvl="0" marL="228600" rtl="0" algn="l">
              <a:lnSpc>
                <a:spcPct val="150000"/>
              </a:lnSpc>
              <a:spcBef>
                <a:spcPts val="3600"/>
              </a:spcBef>
              <a:spcAft>
                <a:spcPts val="0"/>
              </a:spcAft>
              <a:buClr>
                <a:schemeClr val="dk1"/>
              </a:buClr>
              <a:buSzPts val="1800"/>
              <a:buFont typeface="Noto Sans Symbols"/>
              <a:buChar char="▪"/>
            </a:pPr>
            <a:r>
              <a:rPr lang="en-US" sz="1800"/>
              <a:t>Enables performance management to make adjustments to improve network performance,</a:t>
            </a:r>
            <a:endParaRPr/>
          </a:p>
          <a:p>
            <a:pPr indent="0" lvl="0" marL="0" rtl="0" algn="l">
              <a:lnSpc>
                <a:spcPct val="150000"/>
              </a:lnSpc>
              <a:spcBef>
                <a:spcPts val="3600"/>
              </a:spcBef>
              <a:spcAft>
                <a:spcPts val="0"/>
              </a:spcAft>
              <a:buClr>
                <a:schemeClr val="dk1"/>
              </a:buClr>
              <a:buSzPts val="1800"/>
              <a:buNone/>
            </a:pPr>
            <a:r>
              <a:rPr b="1" lang="en-US" sz="1800"/>
              <a:t>Examples of measured activities: </a:t>
            </a:r>
            <a:r>
              <a:rPr i="1" lang="en-US" sz="1800"/>
              <a:t>Overall throughput, Percentage utilization, Error rates, Response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Security Management </a:t>
            </a:r>
            <a:endParaRPr b="1" sz="3600">
              <a:solidFill>
                <a:srgbClr val="C00000"/>
              </a:solidFill>
              <a:latin typeface="Trebuchet MS"/>
              <a:ea typeface="Trebuchet MS"/>
              <a:cs typeface="Trebuchet MS"/>
              <a:sym typeface="Trebuchet MS"/>
            </a:endParaRPr>
          </a:p>
        </p:txBody>
      </p:sp>
      <p:sp>
        <p:nvSpPr>
          <p:cNvPr id="241" name="Google Shape;241;p24"/>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242" name="Google Shape;242;p24"/>
          <p:cNvSpPr txBox="1"/>
          <p:nvPr/>
        </p:nvSpPr>
        <p:spPr>
          <a:xfrm>
            <a:off x="1165092" y="1571983"/>
            <a:ext cx="9861816" cy="87248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Trebuchet MS"/>
                <a:ea typeface="Trebuchet MS"/>
                <a:cs typeface="Trebuchet MS"/>
                <a:sym typeface="Trebuchet MS"/>
              </a:rPr>
              <a:t>Those aspects of OSI security essential to operate OSI network management correctly and to protect managed objects.</a:t>
            </a:r>
            <a:endParaRPr sz="1800">
              <a:solidFill>
                <a:schemeClr val="dk1"/>
              </a:solidFill>
              <a:latin typeface="Trebuchet MS"/>
              <a:ea typeface="Trebuchet MS"/>
              <a:cs typeface="Trebuchet MS"/>
              <a:sym typeface="Trebuchet MS"/>
            </a:endParaRPr>
          </a:p>
        </p:txBody>
      </p:sp>
      <p:sp>
        <p:nvSpPr>
          <p:cNvPr id="243" name="Google Shape;243;p24"/>
          <p:cNvSpPr txBox="1"/>
          <p:nvPr>
            <p:ph idx="1" type="body"/>
          </p:nvPr>
        </p:nvSpPr>
        <p:spPr>
          <a:xfrm>
            <a:off x="1878313" y="3099599"/>
            <a:ext cx="8918854" cy="3112070"/>
          </a:xfrm>
          <a:prstGeom prst="rect">
            <a:avLst/>
          </a:prstGeom>
          <a:noFill/>
          <a:ln>
            <a:noFill/>
          </a:ln>
        </p:spPr>
        <p:txBody>
          <a:bodyPr anchorCtr="0" anchor="t" bIns="45700" lIns="91425" spcFirstLastPara="1" rIns="91425" wrap="square" tIns="45700">
            <a:normAutofit/>
          </a:bodyPr>
          <a:lstStyle/>
          <a:p>
            <a:pPr indent="-228600" lvl="0" marL="273050" rtl="0" algn="l">
              <a:lnSpc>
                <a:spcPct val="150000"/>
              </a:lnSpc>
              <a:spcBef>
                <a:spcPts val="0"/>
              </a:spcBef>
              <a:spcAft>
                <a:spcPts val="0"/>
              </a:spcAft>
              <a:buClr>
                <a:schemeClr val="dk1"/>
              </a:buClr>
              <a:buSzPts val="1800"/>
              <a:buFont typeface="Noto Sans Symbols"/>
              <a:buChar char="▪"/>
            </a:pPr>
            <a:r>
              <a:rPr lang="en-US" sz="1800"/>
              <a:t>Maintain and distribute user names and passwords</a:t>
            </a:r>
            <a:endParaRPr/>
          </a:p>
          <a:p>
            <a:pPr indent="-228600" lvl="0" marL="273050" rtl="0" algn="l">
              <a:lnSpc>
                <a:spcPct val="150000"/>
              </a:lnSpc>
              <a:spcBef>
                <a:spcPts val="1200"/>
              </a:spcBef>
              <a:spcAft>
                <a:spcPts val="0"/>
              </a:spcAft>
              <a:buClr>
                <a:schemeClr val="dk1"/>
              </a:buClr>
              <a:buSzPts val="1800"/>
              <a:buFont typeface="Noto Sans Symbols"/>
              <a:buChar char="▪"/>
            </a:pPr>
            <a:r>
              <a:rPr lang="en-US" sz="1800"/>
              <a:t>Generate, distribute, and store encryption keys</a:t>
            </a:r>
            <a:endParaRPr/>
          </a:p>
          <a:p>
            <a:pPr indent="-228600" lvl="0" marL="273050" rtl="0" algn="l">
              <a:lnSpc>
                <a:spcPct val="150000"/>
              </a:lnSpc>
              <a:spcBef>
                <a:spcPts val="1200"/>
              </a:spcBef>
              <a:spcAft>
                <a:spcPts val="0"/>
              </a:spcAft>
              <a:buClr>
                <a:schemeClr val="dk1"/>
              </a:buClr>
              <a:buSzPts val="1800"/>
              <a:buFont typeface="Noto Sans Symbols"/>
              <a:buChar char="▪"/>
            </a:pPr>
            <a:r>
              <a:rPr lang="en-US" sz="1800"/>
              <a:t>Analyze router, switch, and server configurations for compliance with security policies and procedures</a:t>
            </a:r>
            <a:endParaRPr/>
          </a:p>
          <a:p>
            <a:pPr indent="-228600" lvl="0" marL="273050" rtl="0" algn="l">
              <a:lnSpc>
                <a:spcPct val="150000"/>
              </a:lnSpc>
              <a:spcBef>
                <a:spcPts val="1200"/>
              </a:spcBef>
              <a:spcAft>
                <a:spcPts val="0"/>
              </a:spcAft>
              <a:buClr>
                <a:schemeClr val="dk1"/>
              </a:buClr>
              <a:buSzPts val="1800"/>
              <a:buFont typeface="Noto Sans Symbols"/>
              <a:buChar char="▪"/>
            </a:pPr>
            <a:r>
              <a:rPr lang="en-US" sz="1800"/>
              <a:t>Collect, store, and examine security audit logs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Network Management Systems</a:t>
            </a:r>
            <a:endParaRPr b="1" sz="3600">
              <a:solidFill>
                <a:srgbClr val="C00000"/>
              </a:solidFill>
              <a:latin typeface="Trebuchet MS"/>
              <a:ea typeface="Trebuchet MS"/>
              <a:cs typeface="Trebuchet MS"/>
              <a:sym typeface="Trebuchet MS"/>
            </a:endParaRPr>
          </a:p>
        </p:txBody>
      </p:sp>
      <p:sp>
        <p:nvSpPr>
          <p:cNvPr id="250" name="Google Shape;250;p25"/>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251" name="Google Shape;251;p25"/>
          <p:cNvSpPr txBox="1"/>
          <p:nvPr/>
        </p:nvSpPr>
        <p:spPr>
          <a:xfrm>
            <a:off x="1255362" y="1266598"/>
            <a:ext cx="9307535" cy="459657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lnSpc>
                <a:spcPct val="150000"/>
              </a:lnSpc>
              <a:spcBef>
                <a:spcPts val="2400"/>
              </a:spcBef>
              <a:spcAft>
                <a:spcPts val="0"/>
              </a:spcAft>
              <a:buNone/>
            </a:pPr>
            <a:r>
              <a:rPr lang="en-US" sz="1800">
                <a:solidFill>
                  <a:schemeClr val="dk1"/>
                </a:solidFill>
                <a:latin typeface="Trebuchet MS"/>
                <a:ea typeface="Trebuchet MS"/>
                <a:cs typeface="Trebuchet MS"/>
                <a:sym typeface="Trebuchet MS"/>
              </a:rPr>
              <a:t>A network management system is a collection of tools for network monitoring and control :</a:t>
            </a:r>
            <a:endParaRPr/>
          </a:p>
          <a:p>
            <a:pPr indent="-363538" lvl="0" marL="536575" marR="0" rtl="0" algn="l">
              <a:lnSpc>
                <a:spcPct val="150000"/>
              </a:lnSpc>
              <a:spcBef>
                <a:spcPts val="240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A </a:t>
            </a:r>
            <a:r>
              <a:rPr b="1" lang="en-US" sz="1800">
                <a:solidFill>
                  <a:schemeClr val="dk1"/>
                </a:solidFill>
                <a:latin typeface="Trebuchet MS"/>
                <a:ea typeface="Trebuchet MS"/>
                <a:cs typeface="Trebuchet MS"/>
                <a:sym typeface="Trebuchet MS"/>
              </a:rPr>
              <a:t>managed device</a:t>
            </a:r>
            <a:r>
              <a:rPr lang="en-US" sz="1800">
                <a:solidFill>
                  <a:schemeClr val="dk1"/>
                </a:solidFill>
                <a:latin typeface="Trebuchet MS"/>
                <a:ea typeface="Trebuchet MS"/>
                <a:cs typeface="Trebuchet MS"/>
                <a:sym typeface="Trebuchet MS"/>
              </a:rPr>
              <a:t> is a network node that collects and stores management information,</a:t>
            </a:r>
            <a:endParaRPr/>
          </a:p>
          <a:p>
            <a:pPr indent="-363538" lvl="0" marL="536575" marR="0" rtl="0" algn="l">
              <a:lnSpc>
                <a:spcPct val="150000"/>
              </a:lnSpc>
              <a:spcBef>
                <a:spcPts val="240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An </a:t>
            </a:r>
            <a:r>
              <a:rPr b="1" lang="en-US" sz="1800">
                <a:solidFill>
                  <a:schemeClr val="dk1"/>
                </a:solidFill>
                <a:latin typeface="Trebuchet MS"/>
                <a:ea typeface="Trebuchet MS"/>
                <a:cs typeface="Trebuchet MS"/>
                <a:sym typeface="Trebuchet MS"/>
              </a:rPr>
              <a:t>agent</a:t>
            </a:r>
            <a:r>
              <a:rPr lang="en-US" sz="1800">
                <a:solidFill>
                  <a:schemeClr val="dk1"/>
                </a:solidFill>
                <a:latin typeface="Trebuchet MS"/>
                <a:ea typeface="Trebuchet MS"/>
                <a:cs typeface="Trebuchet MS"/>
                <a:sym typeface="Trebuchet MS"/>
              </a:rPr>
              <a:t> is network-management software that resides in a managed device,</a:t>
            </a:r>
            <a:endParaRPr/>
          </a:p>
          <a:p>
            <a:pPr indent="-363538" lvl="0" marL="536575" marR="0" rtl="0" algn="l">
              <a:lnSpc>
                <a:spcPct val="150000"/>
              </a:lnSpc>
              <a:spcBef>
                <a:spcPts val="240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A </a:t>
            </a:r>
            <a:r>
              <a:rPr b="1" lang="en-US" sz="1800">
                <a:solidFill>
                  <a:schemeClr val="dk1"/>
                </a:solidFill>
                <a:latin typeface="Trebuchet MS"/>
                <a:ea typeface="Trebuchet MS"/>
                <a:cs typeface="Trebuchet MS"/>
                <a:sym typeface="Trebuchet MS"/>
              </a:rPr>
              <a:t>network-management system (NMS)</a:t>
            </a:r>
            <a:r>
              <a:rPr lang="en-US" sz="1800">
                <a:solidFill>
                  <a:schemeClr val="dk1"/>
                </a:solidFill>
                <a:latin typeface="Trebuchet MS"/>
                <a:ea typeface="Trebuchet MS"/>
                <a:cs typeface="Trebuchet MS"/>
                <a:sym typeface="Trebuchet MS"/>
              </a:rPr>
              <a:t> runs applications to display management data, monitor and control managed devices, and communicate with agents,</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Network Management Systems</a:t>
            </a:r>
            <a:endParaRPr b="1" sz="3600">
              <a:solidFill>
                <a:srgbClr val="C00000"/>
              </a:solidFill>
              <a:latin typeface="Trebuchet MS"/>
              <a:ea typeface="Trebuchet MS"/>
              <a:cs typeface="Trebuchet MS"/>
              <a:sym typeface="Trebuchet MS"/>
            </a:endParaRPr>
          </a:p>
        </p:txBody>
      </p:sp>
      <p:sp>
        <p:nvSpPr>
          <p:cNvPr id="258" name="Google Shape;258;p26"/>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grpSp>
        <p:nvGrpSpPr>
          <p:cNvPr id="259" name="Google Shape;259;p26"/>
          <p:cNvGrpSpPr/>
          <p:nvPr/>
        </p:nvGrpSpPr>
        <p:grpSpPr>
          <a:xfrm>
            <a:off x="2495718" y="1571983"/>
            <a:ext cx="6324600" cy="5181600"/>
            <a:chOff x="1447800" y="1631776"/>
            <a:chExt cx="6324600" cy="5181600"/>
          </a:xfrm>
        </p:grpSpPr>
        <p:cxnSp>
          <p:nvCxnSpPr>
            <p:cNvPr id="260" name="Google Shape;260;p26"/>
            <p:cNvCxnSpPr/>
            <p:nvPr/>
          </p:nvCxnSpPr>
          <p:spPr>
            <a:xfrm>
              <a:off x="2351088" y="3378026"/>
              <a:ext cx="0" cy="601663"/>
            </a:xfrm>
            <a:prstGeom prst="straightConnector1">
              <a:avLst/>
            </a:prstGeom>
            <a:noFill/>
            <a:ln cap="flat" cmpd="sng" w="25400">
              <a:solidFill>
                <a:schemeClr val="accent2"/>
              </a:solidFill>
              <a:prstDash val="solid"/>
              <a:round/>
              <a:headEnd len="med" w="med" type="none"/>
              <a:tailEnd len="med" w="med" type="none"/>
            </a:ln>
            <a:effectLst>
              <a:outerShdw blurRad="63500" rotWithShape="0" algn="ctr" dir="2700000" dist="17961">
                <a:schemeClr val="dk1">
                  <a:alpha val="74901"/>
                </a:schemeClr>
              </a:outerShdw>
            </a:effectLst>
          </p:spPr>
        </p:cxnSp>
        <p:cxnSp>
          <p:nvCxnSpPr>
            <p:cNvPr id="261" name="Google Shape;261;p26"/>
            <p:cNvCxnSpPr/>
            <p:nvPr/>
          </p:nvCxnSpPr>
          <p:spPr>
            <a:xfrm>
              <a:off x="4579938" y="2776364"/>
              <a:ext cx="0" cy="1444625"/>
            </a:xfrm>
            <a:prstGeom prst="straightConnector1">
              <a:avLst/>
            </a:prstGeom>
            <a:noFill/>
            <a:ln cap="flat" cmpd="sng" w="25400">
              <a:solidFill>
                <a:schemeClr val="accent2"/>
              </a:solidFill>
              <a:prstDash val="solid"/>
              <a:round/>
              <a:headEnd len="med" w="med" type="none"/>
              <a:tailEnd len="med" w="med" type="none"/>
            </a:ln>
            <a:effectLst>
              <a:outerShdw blurRad="63500" rotWithShape="0" algn="ctr" dir="2700000" dist="17961">
                <a:schemeClr val="dk1">
                  <a:alpha val="74901"/>
                </a:schemeClr>
              </a:outerShdw>
            </a:effectLst>
          </p:spPr>
        </p:cxnSp>
        <p:cxnSp>
          <p:nvCxnSpPr>
            <p:cNvPr id="262" name="Google Shape;262;p26"/>
            <p:cNvCxnSpPr/>
            <p:nvPr/>
          </p:nvCxnSpPr>
          <p:spPr>
            <a:xfrm>
              <a:off x="6808788" y="3378026"/>
              <a:ext cx="0" cy="601663"/>
            </a:xfrm>
            <a:prstGeom prst="straightConnector1">
              <a:avLst/>
            </a:prstGeom>
            <a:noFill/>
            <a:ln cap="flat" cmpd="sng" w="25400">
              <a:solidFill>
                <a:schemeClr val="accent2"/>
              </a:solidFill>
              <a:prstDash val="solid"/>
              <a:round/>
              <a:headEnd len="med" w="med" type="none"/>
              <a:tailEnd len="med" w="med" type="none"/>
            </a:ln>
            <a:effectLst>
              <a:outerShdw blurRad="63500" rotWithShape="0" algn="ctr" dir="2700000" dist="17961">
                <a:schemeClr val="dk1">
                  <a:alpha val="74901"/>
                </a:schemeClr>
              </a:outerShdw>
            </a:effectLst>
          </p:spPr>
        </p:cxnSp>
        <p:pic>
          <p:nvPicPr>
            <p:cNvPr id="263" name="Google Shape;263;p26"/>
            <p:cNvPicPr preferRelativeResize="0"/>
            <p:nvPr/>
          </p:nvPicPr>
          <p:blipFill rotWithShape="1">
            <a:blip r:embed="rId3">
              <a:alphaModFix/>
            </a:blip>
            <a:srcRect b="0" l="0" r="0" t="0"/>
            <a:stretch/>
          </p:blipFill>
          <p:spPr>
            <a:xfrm>
              <a:off x="1989138" y="3738389"/>
              <a:ext cx="687387" cy="650875"/>
            </a:xfrm>
            <a:prstGeom prst="rect">
              <a:avLst/>
            </a:prstGeom>
            <a:noFill/>
            <a:ln>
              <a:noFill/>
            </a:ln>
          </p:spPr>
        </p:pic>
        <p:pic>
          <p:nvPicPr>
            <p:cNvPr id="264" name="Google Shape;264;p26"/>
            <p:cNvPicPr preferRelativeResize="0"/>
            <p:nvPr/>
          </p:nvPicPr>
          <p:blipFill rotWithShape="1">
            <a:blip r:embed="rId4">
              <a:alphaModFix/>
            </a:blip>
            <a:srcRect b="0" l="0" r="0" t="0"/>
            <a:stretch/>
          </p:blipFill>
          <p:spPr>
            <a:xfrm>
              <a:off x="6627813" y="3678064"/>
              <a:ext cx="411162" cy="663575"/>
            </a:xfrm>
            <a:prstGeom prst="rect">
              <a:avLst/>
            </a:prstGeom>
            <a:noFill/>
            <a:ln>
              <a:noFill/>
            </a:ln>
          </p:spPr>
        </p:pic>
        <p:pic>
          <p:nvPicPr>
            <p:cNvPr id="265" name="Google Shape;265;p26"/>
            <p:cNvPicPr preferRelativeResize="0"/>
            <p:nvPr/>
          </p:nvPicPr>
          <p:blipFill rotWithShape="1">
            <a:blip r:embed="rId5">
              <a:alphaModFix/>
            </a:blip>
            <a:srcRect b="0" l="0" r="0" t="0"/>
            <a:stretch/>
          </p:blipFill>
          <p:spPr>
            <a:xfrm>
              <a:off x="4179888" y="3859039"/>
              <a:ext cx="800100" cy="488950"/>
            </a:xfrm>
            <a:prstGeom prst="rect">
              <a:avLst/>
            </a:prstGeom>
            <a:noFill/>
            <a:ln>
              <a:noFill/>
            </a:ln>
          </p:spPr>
        </p:pic>
        <p:cxnSp>
          <p:nvCxnSpPr>
            <p:cNvPr id="266" name="Google Shape;266;p26"/>
            <p:cNvCxnSpPr/>
            <p:nvPr/>
          </p:nvCxnSpPr>
          <p:spPr>
            <a:xfrm>
              <a:off x="1447800" y="3379614"/>
              <a:ext cx="6324600" cy="0"/>
            </a:xfrm>
            <a:prstGeom prst="straightConnector1">
              <a:avLst/>
            </a:prstGeom>
            <a:noFill/>
            <a:ln cap="flat" cmpd="sng" w="25400">
              <a:solidFill>
                <a:schemeClr val="accent2"/>
              </a:solidFill>
              <a:prstDash val="solid"/>
              <a:round/>
              <a:headEnd len="med" w="med" type="none"/>
              <a:tailEnd len="med" w="med" type="none"/>
            </a:ln>
            <a:effectLst>
              <a:outerShdw blurRad="63500" rotWithShape="0" algn="ctr" dir="2700000" dist="17961">
                <a:schemeClr val="dk1">
                  <a:alpha val="74901"/>
                </a:schemeClr>
              </a:outerShdw>
            </a:effectLst>
          </p:spPr>
        </p:cxnSp>
        <p:pic>
          <p:nvPicPr>
            <p:cNvPr id="267" name="Google Shape;267;p26"/>
            <p:cNvPicPr preferRelativeResize="0"/>
            <p:nvPr/>
          </p:nvPicPr>
          <p:blipFill rotWithShape="1">
            <a:blip r:embed="rId6">
              <a:alphaModFix/>
            </a:blip>
            <a:srcRect b="0" l="0" r="0" t="0"/>
            <a:stretch/>
          </p:blipFill>
          <p:spPr>
            <a:xfrm>
              <a:off x="4008438" y="1933401"/>
              <a:ext cx="1143000" cy="985838"/>
            </a:xfrm>
            <a:prstGeom prst="rect">
              <a:avLst/>
            </a:prstGeom>
            <a:noFill/>
            <a:ln>
              <a:noFill/>
            </a:ln>
          </p:spPr>
        </p:pic>
        <p:sp>
          <p:nvSpPr>
            <p:cNvPr id="268" name="Google Shape;268;p26"/>
            <p:cNvSpPr/>
            <p:nvPr/>
          </p:nvSpPr>
          <p:spPr>
            <a:xfrm>
              <a:off x="4249738" y="1631776"/>
              <a:ext cx="663575" cy="3048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rgbClr val="000000"/>
                  </a:solidFill>
                  <a:latin typeface="Trebuchet MS"/>
                  <a:ea typeface="Trebuchet MS"/>
                  <a:cs typeface="Trebuchet MS"/>
                  <a:sym typeface="Trebuchet MS"/>
                </a:rPr>
                <a:t>NMS</a:t>
              </a:r>
              <a:endParaRPr b="1" sz="2800">
                <a:solidFill>
                  <a:schemeClr val="dk1"/>
                </a:solidFill>
                <a:latin typeface="Trebuchet MS"/>
                <a:ea typeface="Trebuchet MS"/>
                <a:cs typeface="Trebuchet MS"/>
                <a:sym typeface="Trebuchet MS"/>
              </a:endParaRPr>
            </a:p>
          </p:txBody>
        </p:sp>
        <p:sp>
          <p:nvSpPr>
            <p:cNvPr id="269" name="Google Shape;269;p26"/>
            <p:cNvSpPr/>
            <p:nvPr/>
          </p:nvSpPr>
          <p:spPr>
            <a:xfrm>
              <a:off x="1598613" y="4401964"/>
              <a:ext cx="1384300" cy="1384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70" name="Google Shape;270;p26"/>
            <p:cNvSpPr/>
            <p:nvPr/>
          </p:nvSpPr>
          <p:spPr>
            <a:xfrm>
              <a:off x="1598613" y="5244926"/>
              <a:ext cx="1384300" cy="541338"/>
            </a:xfrm>
            <a:prstGeom prst="rect">
              <a:avLst/>
            </a:prstGeom>
            <a:solidFill>
              <a:srgbClr val="6ABA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71" name="Google Shape;271;p26"/>
            <p:cNvSpPr/>
            <p:nvPr/>
          </p:nvSpPr>
          <p:spPr>
            <a:xfrm>
              <a:off x="1447800" y="5259541"/>
              <a:ext cx="1687513" cy="5492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rgbClr val="000000"/>
                  </a:solidFill>
                  <a:latin typeface="Trebuchet MS"/>
                  <a:ea typeface="Trebuchet MS"/>
                  <a:cs typeface="Trebuchet MS"/>
                  <a:sym typeface="Trebuchet MS"/>
                </a:rPr>
                <a:t>Management Database</a:t>
              </a:r>
              <a:endParaRPr sz="1800">
                <a:solidFill>
                  <a:schemeClr val="dk1"/>
                </a:solidFill>
                <a:latin typeface="Trebuchet MS"/>
                <a:ea typeface="Trebuchet MS"/>
                <a:cs typeface="Trebuchet MS"/>
                <a:sym typeface="Trebuchet MS"/>
              </a:endParaRPr>
            </a:p>
          </p:txBody>
        </p:sp>
        <p:grpSp>
          <p:nvGrpSpPr>
            <p:cNvPr id="272" name="Google Shape;272;p26"/>
            <p:cNvGrpSpPr/>
            <p:nvPr/>
          </p:nvGrpSpPr>
          <p:grpSpPr>
            <a:xfrm>
              <a:off x="1839913" y="4401964"/>
              <a:ext cx="903287" cy="360362"/>
              <a:chOff x="2496" y="3312"/>
              <a:chExt cx="720" cy="288"/>
            </a:xfrm>
          </p:grpSpPr>
          <p:sp>
            <p:nvSpPr>
              <p:cNvPr id="273" name="Google Shape;273;p26"/>
              <p:cNvSpPr/>
              <p:nvPr/>
            </p:nvSpPr>
            <p:spPr>
              <a:xfrm>
                <a:off x="2496" y="3312"/>
                <a:ext cx="720" cy="288"/>
              </a:xfrm>
              <a:prstGeom prst="rect">
                <a:avLst/>
              </a:prstGeom>
              <a:solidFill>
                <a:srgbClr val="6ABA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74" name="Google Shape;274;p26"/>
              <p:cNvSpPr/>
              <p:nvPr/>
            </p:nvSpPr>
            <p:spPr>
              <a:xfrm>
                <a:off x="2593" y="3359"/>
                <a:ext cx="526" cy="219"/>
              </a:xfrm>
              <a:prstGeom prst="rect">
                <a:avLst/>
              </a:prstGeom>
              <a:solidFill>
                <a:srgbClr val="6ABAFF"/>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rgbClr val="000000"/>
                    </a:solidFill>
                    <a:latin typeface="Trebuchet MS"/>
                    <a:ea typeface="Trebuchet MS"/>
                    <a:cs typeface="Trebuchet MS"/>
                    <a:sym typeface="Trebuchet MS"/>
                  </a:rPr>
                  <a:t>Agent</a:t>
                </a:r>
                <a:endParaRPr sz="1800">
                  <a:solidFill>
                    <a:schemeClr val="dk1"/>
                  </a:solidFill>
                  <a:latin typeface="Trebuchet MS"/>
                  <a:ea typeface="Trebuchet MS"/>
                  <a:cs typeface="Trebuchet MS"/>
                  <a:sym typeface="Trebuchet MS"/>
                </a:endParaRPr>
              </a:p>
            </p:txBody>
          </p:sp>
        </p:grpSp>
        <p:cxnSp>
          <p:nvCxnSpPr>
            <p:cNvPr id="275" name="Google Shape;275;p26"/>
            <p:cNvCxnSpPr/>
            <p:nvPr/>
          </p:nvCxnSpPr>
          <p:spPr>
            <a:xfrm>
              <a:off x="2290763" y="4762326"/>
              <a:ext cx="0" cy="482600"/>
            </a:xfrm>
            <a:prstGeom prst="straightConnector1">
              <a:avLst/>
            </a:prstGeom>
            <a:noFill/>
            <a:ln cap="flat" cmpd="sng" w="28575">
              <a:solidFill>
                <a:schemeClr val="dk1"/>
              </a:solidFill>
              <a:prstDash val="solid"/>
              <a:round/>
              <a:headEnd len="med" w="med" type="triangle"/>
              <a:tailEnd len="med" w="med" type="triangle"/>
            </a:ln>
          </p:spPr>
        </p:cxnSp>
        <p:sp>
          <p:nvSpPr>
            <p:cNvPr id="276" name="Google Shape;276;p26"/>
            <p:cNvSpPr/>
            <p:nvPr/>
          </p:nvSpPr>
          <p:spPr>
            <a:xfrm>
              <a:off x="6176963" y="4401964"/>
              <a:ext cx="1384300" cy="1384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77" name="Google Shape;277;p26"/>
            <p:cNvSpPr/>
            <p:nvPr/>
          </p:nvSpPr>
          <p:spPr>
            <a:xfrm>
              <a:off x="6176963" y="5244926"/>
              <a:ext cx="1384300" cy="541338"/>
            </a:xfrm>
            <a:prstGeom prst="rect">
              <a:avLst/>
            </a:prstGeom>
            <a:solidFill>
              <a:srgbClr val="6ABA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78" name="Google Shape;278;p26"/>
            <p:cNvSpPr/>
            <p:nvPr/>
          </p:nvSpPr>
          <p:spPr>
            <a:xfrm>
              <a:off x="6024563" y="5275307"/>
              <a:ext cx="1687512" cy="5492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rgbClr val="000000"/>
                  </a:solidFill>
                  <a:latin typeface="Trebuchet MS"/>
                  <a:ea typeface="Trebuchet MS"/>
                  <a:cs typeface="Trebuchet MS"/>
                  <a:sym typeface="Trebuchet MS"/>
                </a:rPr>
                <a:t>Management Database</a:t>
              </a:r>
              <a:endParaRPr sz="1800">
                <a:solidFill>
                  <a:schemeClr val="dk1"/>
                </a:solidFill>
                <a:latin typeface="Trebuchet MS"/>
                <a:ea typeface="Trebuchet MS"/>
                <a:cs typeface="Trebuchet MS"/>
                <a:sym typeface="Trebuchet MS"/>
              </a:endParaRPr>
            </a:p>
          </p:txBody>
        </p:sp>
        <p:grpSp>
          <p:nvGrpSpPr>
            <p:cNvPr id="279" name="Google Shape;279;p26"/>
            <p:cNvGrpSpPr/>
            <p:nvPr/>
          </p:nvGrpSpPr>
          <p:grpSpPr>
            <a:xfrm>
              <a:off x="6416675" y="4401964"/>
              <a:ext cx="903288" cy="360362"/>
              <a:chOff x="2496" y="3312"/>
              <a:chExt cx="720" cy="288"/>
            </a:xfrm>
          </p:grpSpPr>
          <p:sp>
            <p:nvSpPr>
              <p:cNvPr id="280" name="Google Shape;280;p26"/>
              <p:cNvSpPr/>
              <p:nvPr/>
            </p:nvSpPr>
            <p:spPr>
              <a:xfrm>
                <a:off x="2496" y="3312"/>
                <a:ext cx="720" cy="288"/>
              </a:xfrm>
              <a:prstGeom prst="rect">
                <a:avLst/>
              </a:prstGeom>
              <a:solidFill>
                <a:srgbClr val="6ABA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81" name="Google Shape;281;p26"/>
              <p:cNvSpPr/>
              <p:nvPr/>
            </p:nvSpPr>
            <p:spPr>
              <a:xfrm>
                <a:off x="2593" y="3359"/>
                <a:ext cx="526" cy="219"/>
              </a:xfrm>
              <a:prstGeom prst="rect">
                <a:avLst/>
              </a:prstGeom>
              <a:solidFill>
                <a:srgbClr val="6ABAFF"/>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rgbClr val="000000"/>
                    </a:solidFill>
                    <a:latin typeface="Trebuchet MS"/>
                    <a:ea typeface="Trebuchet MS"/>
                    <a:cs typeface="Trebuchet MS"/>
                    <a:sym typeface="Trebuchet MS"/>
                  </a:rPr>
                  <a:t>Agent</a:t>
                </a:r>
                <a:endParaRPr sz="1800">
                  <a:solidFill>
                    <a:schemeClr val="dk1"/>
                  </a:solidFill>
                  <a:latin typeface="Trebuchet MS"/>
                  <a:ea typeface="Trebuchet MS"/>
                  <a:cs typeface="Trebuchet MS"/>
                  <a:sym typeface="Trebuchet MS"/>
                </a:endParaRPr>
              </a:p>
            </p:txBody>
          </p:sp>
        </p:grpSp>
        <p:cxnSp>
          <p:nvCxnSpPr>
            <p:cNvPr id="282" name="Google Shape;282;p26"/>
            <p:cNvCxnSpPr/>
            <p:nvPr/>
          </p:nvCxnSpPr>
          <p:spPr>
            <a:xfrm>
              <a:off x="6869113" y="4762326"/>
              <a:ext cx="0" cy="482600"/>
            </a:xfrm>
            <a:prstGeom prst="straightConnector1">
              <a:avLst/>
            </a:prstGeom>
            <a:noFill/>
            <a:ln cap="flat" cmpd="sng" w="28575">
              <a:solidFill>
                <a:schemeClr val="dk1"/>
              </a:solidFill>
              <a:prstDash val="solid"/>
              <a:round/>
              <a:headEnd len="med" w="med" type="triangle"/>
              <a:tailEnd len="med" w="med" type="triangle"/>
            </a:ln>
          </p:spPr>
        </p:cxnSp>
        <p:sp>
          <p:nvSpPr>
            <p:cNvPr id="283" name="Google Shape;283;p26"/>
            <p:cNvSpPr/>
            <p:nvPr/>
          </p:nvSpPr>
          <p:spPr>
            <a:xfrm>
              <a:off x="3887788" y="4401964"/>
              <a:ext cx="1384300" cy="1384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84" name="Google Shape;284;p26"/>
            <p:cNvSpPr/>
            <p:nvPr/>
          </p:nvSpPr>
          <p:spPr>
            <a:xfrm>
              <a:off x="3887788" y="5244926"/>
              <a:ext cx="1384300" cy="541338"/>
            </a:xfrm>
            <a:prstGeom prst="rect">
              <a:avLst/>
            </a:prstGeom>
            <a:solidFill>
              <a:srgbClr val="6ABA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85" name="Google Shape;285;p26"/>
            <p:cNvSpPr/>
            <p:nvPr/>
          </p:nvSpPr>
          <p:spPr>
            <a:xfrm>
              <a:off x="3736975" y="5275307"/>
              <a:ext cx="1685925" cy="5492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rgbClr val="000000"/>
                  </a:solidFill>
                  <a:latin typeface="Trebuchet MS"/>
                  <a:ea typeface="Trebuchet MS"/>
                  <a:cs typeface="Trebuchet MS"/>
                  <a:sym typeface="Trebuchet MS"/>
                </a:rPr>
                <a:t>Management Database</a:t>
              </a:r>
              <a:endParaRPr sz="1800">
                <a:solidFill>
                  <a:schemeClr val="dk1"/>
                </a:solidFill>
                <a:latin typeface="Trebuchet MS"/>
                <a:ea typeface="Trebuchet MS"/>
                <a:cs typeface="Trebuchet MS"/>
                <a:sym typeface="Trebuchet MS"/>
              </a:endParaRPr>
            </a:p>
          </p:txBody>
        </p:sp>
        <p:grpSp>
          <p:nvGrpSpPr>
            <p:cNvPr id="286" name="Google Shape;286;p26"/>
            <p:cNvGrpSpPr/>
            <p:nvPr/>
          </p:nvGrpSpPr>
          <p:grpSpPr>
            <a:xfrm>
              <a:off x="4129088" y="4401964"/>
              <a:ext cx="901700" cy="360362"/>
              <a:chOff x="2496" y="3312"/>
              <a:chExt cx="720" cy="288"/>
            </a:xfrm>
          </p:grpSpPr>
          <p:sp>
            <p:nvSpPr>
              <p:cNvPr id="287" name="Google Shape;287;p26"/>
              <p:cNvSpPr/>
              <p:nvPr/>
            </p:nvSpPr>
            <p:spPr>
              <a:xfrm>
                <a:off x="2496" y="3312"/>
                <a:ext cx="720" cy="288"/>
              </a:xfrm>
              <a:prstGeom prst="rect">
                <a:avLst/>
              </a:prstGeom>
              <a:solidFill>
                <a:srgbClr val="6ABA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88" name="Google Shape;288;p26"/>
              <p:cNvSpPr/>
              <p:nvPr/>
            </p:nvSpPr>
            <p:spPr>
              <a:xfrm>
                <a:off x="2594" y="3359"/>
                <a:ext cx="524" cy="219"/>
              </a:xfrm>
              <a:prstGeom prst="rect">
                <a:avLst/>
              </a:prstGeom>
              <a:solidFill>
                <a:srgbClr val="6ABAFF"/>
              </a:solid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rgbClr val="000000"/>
                    </a:solidFill>
                    <a:latin typeface="Trebuchet MS"/>
                    <a:ea typeface="Trebuchet MS"/>
                    <a:cs typeface="Trebuchet MS"/>
                    <a:sym typeface="Trebuchet MS"/>
                  </a:rPr>
                  <a:t>Agent</a:t>
                </a:r>
                <a:endParaRPr sz="1800">
                  <a:solidFill>
                    <a:schemeClr val="dk1"/>
                  </a:solidFill>
                  <a:latin typeface="Trebuchet MS"/>
                  <a:ea typeface="Trebuchet MS"/>
                  <a:cs typeface="Trebuchet MS"/>
                  <a:sym typeface="Trebuchet MS"/>
                </a:endParaRPr>
              </a:p>
            </p:txBody>
          </p:sp>
        </p:grpSp>
        <p:cxnSp>
          <p:nvCxnSpPr>
            <p:cNvPr id="289" name="Google Shape;289;p26"/>
            <p:cNvCxnSpPr/>
            <p:nvPr/>
          </p:nvCxnSpPr>
          <p:spPr>
            <a:xfrm>
              <a:off x="4579938" y="4762326"/>
              <a:ext cx="0" cy="482600"/>
            </a:xfrm>
            <a:prstGeom prst="straightConnector1">
              <a:avLst/>
            </a:prstGeom>
            <a:noFill/>
            <a:ln cap="flat" cmpd="sng" w="28575">
              <a:solidFill>
                <a:schemeClr val="dk1"/>
              </a:solidFill>
              <a:prstDash val="solid"/>
              <a:round/>
              <a:headEnd len="med" w="med" type="triangle"/>
              <a:tailEnd len="med" w="med" type="triangle"/>
            </a:ln>
          </p:spPr>
        </p:cxnSp>
        <p:sp>
          <p:nvSpPr>
            <p:cNvPr id="290" name="Google Shape;290;p26"/>
            <p:cNvSpPr/>
            <p:nvPr/>
          </p:nvSpPr>
          <p:spPr>
            <a:xfrm>
              <a:off x="3736975" y="6203776"/>
              <a:ext cx="1746250" cy="6096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rgbClr val="000000"/>
                  </a:solidFill>
                  <a:latin typeface="Trebuchet MS"/>
                  <a:ea typeface="Trebuchet MS"/>
                  <a:cs typeface="Trebuchet MS"/>
                  <a:sym typeface="Trebuchet MS"/>
                </a:rPr>
                <a:t>Managed Devices</a:t>
              </a:r>
              <a:endParaRPr b="1" sz="2800">
                <a:solidFill>
                  <a:schemeClr val="dk1"/>
                </a:solidFill>
                <a:latin typeface="Trebuchet MS"/>
                <a:ea typeface="Trebuchet MS"/>
                <a:cs typeface="Trebuchet MS"/>
                <a:sym typeface="Trebuchet MS"/>
              </a:endParaRPr>
            </a:p>
          </p:txBody>
        </p:sp>
        <p:cxnSp>
          <p:nvCxnSpPr>
            <p:cNvPr id="291" name="Google Shape;291;p26"/>
            <p:cNvCxnSpPr/>
            <p:nvPr/>
          </p:nvCxnSpPr>
          <p:spPr>
            <a:xfrm>
              <a:off x="2290763" y="6087889"/>
              <a:ext cx="4578350" cy="0"/>
            </a:xfrm>
            <a:prstGeom prst="straightConnector1">
              <a:avLst/>
            </a:prstGeom>
            <a:noFill/>
            <a:ln cap="flat" cmpd="sng" w="9525">
              <a:solidFill>
                <a:schemeClr val="dk1"/>
              </a:solidFill>
              <a:prstDash val="solid"/>
              <a:round/>
              <a:headEnd len="med" w="med" type="none"/>
              <a:tailEnd len="med" w="med" type="none"/>
            </a:ln>
          </p:spPr>
        </p:cxnSp>
        <p:cxnSp>
          <p:nvCxnSpPr>
            <p:cNvPr id="292" name="Google Shape;292;p26"/>
            <p:cNvCxnSpPr/>
            <p:nvPr/>
          </p:nvCxnSpPr>
          <p:spPr>
            <a:xfrm rot="10800000">
              <a:off x="2290763" y="5906914"/>
              <a:ext cx="0" cy="180975"/>
            </a:xfrm>
            <a:prstGeom prst="straightConnector1">
              <a:avLst/>
            </a:prstGeom>
            <a:noFill/>
            <a:ln cap="flat" cmpd="sng" w="9525">
              <a:solidFill>
                <a:schemeClr val="dk1"/>
              </a:solidFill>
              <a:prstDash val="solid"/>
              <a:round/>
              <a:headEnd len="med" w="med" type="none"/>
              <a:tailEnd len="med" w="med" type="none"/>
            </a:ln>
          </p:spPr>
        </p:cxnSp>
        <p:cxnSp>
          <p:nvCxnSpPr>
            <p:cNvPr id="293" name="Google Shape;293;p26"/>
            <p:cNvCxnSpPr/>
            <p:nvPr/>
          </p:nvCxnSpPr>
          <p:spPr>
            <a:xfrm rot="10800000">
              <a:off x="4579938" y="5906914"/>
              <a:ext cx="0" cy="180975"/>
            </a:xfrm>
            <a:prstGeom prst="straightConnector1">
              <a:avLst/>
            </a:prstGeom>
            <a:noFill/>
            <a:ln cap="flat" cmpd="sng" w="9525">
              <a:solidFill>
                <a:schemeClr val="dk1"/>
              </a:solidFill>
              <a:prstDash val="solid"/>
              <a:round/>
              <a:headEnd len="med" w="med" type="none"/>
              <a:tailEnd len="med" w="med" type="none"/>
            </a:ln>
          </p:spPr>
        </p:cxnSp>
        <p:cxnSp>
          <p:nvCxnSpPr>
            <p:cNvPr id="294" name="Google Shape;294;p26"/>
            <p:cNvCxnSpPr/>
            <p:nvPr/>
          </p:nvCxnSpPr>
          <p:spPr>
            <a:xfrm rot="10800000">
              <a:off x="6869113" y="5906914"/>
              <a:ext cx="0" cy="180975"/>
            </a:xfrm>
            <a:prstGeom prst="straightConnector1">
              <a:avLst/>
            </a:prstGeom>
            <a:noFill/>
            <a:ln cap="flat" cmpd="sng" w="9525">
              <a:solidFill>
                <a:schemeClr val="dk1"/>
              </a:solidFill>
              <a:prstDash val="solid"/>
              <a:round/>
              <a:headEnd len="med" w="med" type="none"/>
              <a:tailEnd len="med" w="med" type="none"/>
            </a:ln>
          </p:spPr>
        </p:cxnSp>
        <p:cxnSp>
          <p:nvCxnSpPr>
            <p:cNvPr id="295" name="Google Shape;295;p26"/>
            <p:cNvCxnSpPr/>
            <p:nvPr/>
          </p:nvCxnSpPr>
          <p:spPr>
            <a:xfrm flipH="1" rot="10800000">
              <a:off x="2532063" y="2354089"/>
              <a:ext cx="1806575" cy="2108200"/>
            </a:xfrm>
            <a:prstGeom prst="straightConnector1">
              <a:avLst/>
            </a:prstGeom>
            <a:noFill/>
            <a:ln cap="rnd" cmpd="sng" w="9525">
              <a:solidFill>
                <a:schemeClr val="dk1"/>
              </a:solidFill>
              <a:prstDash val="dot"/>
              <a:round/>
              <a:headEnd len="med" w="med" type="triangle"/>
              <a:tailEnd len="med" w="med" type="triangle"/>
            </a:ln>
          </p:spPr>
        </p:cxnSp>
        <p:cxnSp>
          <p:nvCxnSpPr>
            <p:cNvPr id="296" name="Google Shape;296;p26"/>
            <p:cNvCxnSpPr/>
            <p:nvPr/>
          </p:nvCxnSpPr>
          <p:spPr>
            <a:xfrm>
              <a:off x="4398963" y="2414414"/>
              <a:ext cx="0" cy="2047875"/>
            </a:xfrm>
            <a:prstGeom prst="straightConnector1">
              <a:avLst/>
            </a:prstGeom>
            <a:noFill/>
            <a:ln cap="rnd" cmpd="sng" w="9525">
              <a:solidFill>
                <a:schemeClr val="dk1"/>
              </a:solidFill>
              <a:prstDash val="dot"/>
              <a:round/>
              <a:headEnd len="med" w="med" type="triangle"/>
              <a:tailEnd len="med" w="med" type="triangle"/>
            </a:ln>
          </p:spPr>
        </p:cxnSp>
        <p:cxnSp>
          <p:nvCxnSpPr>
            <p:cNvPr id="297" name="Google Shape;297;p26"/>
            <p:cNvCxnSpPr/>
            <p:nvPr/>
          </p:nvCxnSpPr>
          <p:spPr>
            <a:xfrm rot="10800000">
              <a:off x="4700588" y="2414414"/>
              <a:ext cx="1806575" cy="2106612"/>
            </a:xfrm>
            <a:prstGeom prst="straightConnector1">
              <a:avLst/>
            </a:prstGeom>
            <a:noFill/>
            <a:ln cap="rnd" cmpd="sng" w="9525">
              <a:solidFill>
                <a:schemeClr val="dk1"/>
              </a:solidFill>
              <a:prstDash val="dot"/>
              <a:round/>
              <a:headEnd len="med" w="med" type="triangle"/>
              <a:tailEnd len="med" w="med" type="triangl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Network Management Protocols</a:t>
            </a:r>
            <a:endParaRPr/>
          </a:p>
        </p:txBody>
      </p:sp>
      <p:sp>
        <p:nvSpPr>
          <p:cNvPr id="304" name="Google Shape;304;p27"/>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305" name="Google Shape;305;p27"/>
          <p:cNvSpPr txBox="1"/>
          <p:nvPr/>
        </p:nvSpPr>
        <p:spPr>
          <a:xfrm>
            <a:off x="1696797" y="1571983"/>
            <a:ext cx="10074166" cy="4611968"/>
          </a:xfrm>
          <a:prstGeom prst="rect">
            <a:avLst/>
          </a:prstGeom>
          <a:noFill/>
          <a:ln>
            <a:noFill/>
          </a:ln>
        </p:spPr>
        <p:txBody>
          <a:bodyPr anchorCtr="0" anchor="t" bIns="45700" lIns="91425" spcFirstLastPara="1" rIns="91425" wrap="square" tIns="45700">
            <a:spAutoFit/>
          </a:bodyPr>
          <a:lstStyle/>
          <a:p>
            <a:pPr indent="0" lvl="0" marL="97922" marR="0" rtl="0" algn="l">
              <a:lnSpc>
                <a:spcPct val="150000"/>
              </a:lnSpc>
              <a:spcBef>
                <a:spcPts val="0"/>
              </a:spcBef>
              <a:spcAft>
                <a:spcPts val="0"/>
              </a:spcAft>
              <a:buClr>
                <a:schemeClr val="dk1"/>
              </a:buClr>
              <a:buSzPts val="1800"/>
              <a:buFont typeface="Trebuchet MS"/>
              <a:buNone/>
            </a:pPr>
            <a:r>
              <a:rPr b="1" lang="en-US" sz="1800">
                <a:solidFill>
                  <a:schemeClr val="dk1"/>
                </a:solidFill>
                <a:latin typeface="Trebuchet MS"/>
                <a:ea typeface="Trebuchet MS"/>
                <a:cs typeface="Trebuchet MS"/>
                <a:sym typeface="Trebuchet MS"/>
              </a:rPr>
              <a:t>1987: OSI approach </a:t>
            </a:r>
            <a:endParaRPr sz="1800">
              <a:solidFill>
                <a:schemeClr val="dk1"/>
              </a:solidFill>
              <a:latin typeface="Trebuchet MS"/>
              <a:ea typeface="Trebuchet MS"/>
              <a:cs typeface="Trebuchet MS"/>
              <a:sym typeface="Trebuchet MS"/>
            </a:endParaRPr>
          </a:p>
          <a:p>
            <a:pPr indent="-441325" lvl="1" marL="898525"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Common Management Information Protocol (</a:t>
            </a:r>
            <a:r>
              <a:rPr b="1" i="0" lang="en-US" sz="1800" u="none" cap="none" strike="noStrike">
                <a:solidFill>
                  <a:schemeClr val="dk1"/>
                </a:solidFill>
                <a:latin typeface="Trebuchet MS"/>
                <a:ea typeface="Trebuchet MS"/>
                <a:cs typeface="Trebuchet MS"/>
                <a:sym typeface="Trebuchet MS"/>
              </a:rPr>
              <a:t>CMIP</a:t>
            </a:r>
            <a:r>
              <a:rPr b="0" i="0" lang="en-US" sz="1800" u="none" cap="none" strike="noStrike">
                <a:solidFill>
                  <a:schemeClr val="dk1"/>
                </a:solidFill>
                <a:latin typeface="Trebuchet MS"/>
                <a:ea typeface="Trebuchet MS"/>
                <a:cs typeface="Trebuchet MS"/>
                <a:sym typeface="Trebuchet MS"/>
              </a:rPr>
              <a:t>)</a:t>
            </a:r>
            <a:endParaRPr/>
          </a:p>
          <a:p>
            <a:pPr indent="-268288" lvl="2" marL="993775"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CMIP is the management (application layer) protocol</a:t>
            </a:r>
            <a:endParaRPr/>
          </a:p>
          <a:p>
            <a:pPr indent="-441325" lvl="2" marL="898525" marR="0" rtl="0" algn="l">
              <a:lnSpc>
                <a:spcPct val="15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a:p>
            <a:pPr indent="-441325" lvl="1" marL="898525"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Common Management Information Service (</a:t>
            </a:r>
            <a:r>
              <a:rPr b="1" i="0" lang="en-US" sz="1800" u="none" cap="none" strike="noStrike">
                <a:solidFill>
                  <a:schemeClr val="dk1"/>
                </a:solidFill>
                <a:latin typeface="Trebuchet MS"/>
                <a:ea typeface="Trebuchet MS"/>
                <a:cs typeface="Trebuchet MS"/>
                <a:sym typeface="Trebuchet MS"/>
              </a:rPr>
              <a:t>CMIS</a:t>
            </a:r>
            <a:r>
              <a:rPr b="0" i="0" lang="en-US" sz="1800" u="none" cap="none" strike="noStrike">
                <a:solidFill>
                  <a:schemeClr val="dk1"/>
                </a:solidFill>
                <a:latin typeface="Trebuchet MS"/>
                <a:ea typeface="Trebuchet MS"/>
                <a:cs typeface="Trebuchet MS"/>
                <a:sym typeface="Trebuchet MS"/>
              </a:rPr>
              <a:t>)</a:t>
            </a:r>
            <a:endParaRPr/>
          </a:p>
          <a:p>
            <a:pPr indent="-268288" lvl="2" marL="993775"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CMIS is the service interface to CMIP</a:t>
            </a:r>
            <a:endParaRPr/>
          </a:p>
          <a:p>
            <a:pPr indent="0" lvl="2" marL="881293" marR="0" rtl="0" algn="l">
              <a:lnSpc>
                <a:spcPct val="150000"/>
              </a:lnSpc>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a:p>
            <a:pPr indent="0" lvl="0" marL="97922" marR="0" rtl="0" algn="l">
              <a:lnSpc>
                <a:spcPct val="150000"/>
              </a:lnSpc>
              <a:spcBef>
                <a:spcPts val="0"/>
              </a:spcBef>
              <a:spcAft>
                <a:spcPts val="0"/>
              </a:spcAft>
              <a:buClr>
                <a:schemeClr val="dk1"/>
              </a:buClr>
              <a:buSzPts val="1800"/>
              <a:buFont typeface="Trebuchet MS"/>
              <a:buNone/>
            </a:pPr>
            <a:r>
              <a:rPr b="1" lang="en-US" sz="1800">
                <a:solidFill>
                  <a:schemeClr val="dk1"/>
                </a:solidFill>
                <a:latin typeface="Trebuchet MS"/>
                <a:ea typeface="Trebuchet MS"/>
                <a:cs typeface="Trebuchet MS"/>
                <a:sym typeface="Trebuchet MS"/>
              </a:rPr>
              <a:t>1989 : Simple Network Management Protocol (SNMP)</a:t>
            </a:r>
            <a:endParaRPr/>
          </a:p>
          <a:p>
            <a:pPr indent="-268288" lvl="1" marL="725488"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It is defined by IETF (Internet Engineering Task Force). It is  an </a:t>
            </a:r>
            <a:r>
              <a:rPr b="0" i="0" lang="en-US" sz="1800" u="sng" cap="none" strike="noStrike">
                <a:solidFill>
                  <a:schemeClr val="dk1"/>
                </a:solidFill>
                <a:latin typeface="Trebuchet MS"/>
                <a:ea typeface="Trebuchet MS"/>
                <a:cs typeface="Trebuchet MS"/>
                <a:sym typeface="Trebuchet MS"/>
              </a:rPr>
              <a:t>application layer </a:t>
            </a:r>
            <a:r>
              <a:rPr b="0" i="0" lang="en-US" sz="1800" u="none" cap="none" strike="noStrike">
                <a:solidFill>
                  <a:schemeClr val="dk1"/>
                </a:solidFill>
                <a:latin typeface="Trebuchet MS"/>
                <a:ea typeface="Trebuchet MS"/>
                <a:cs typeface="Trebuchet MS"/>
                <a:sym typeface="Trebuchet MS"/>
              </a:rPr>
              <a:t>protocol</a:t>
            </a:r>
            <a:endParaRPr b="0" i="0" sz="1800" u="none" cap="none" strike="noStrike">
              <a:solidFill>
                <a:schemeClr val="dk1"/>
              </a:solidFill>
              <a:latin typeface="Trebuchet MS"/>
              <a:ea typeface="Trebuchet MS"/>
              <a:cs typeface="Trebuchet MS"/>
              <a:sym typeface="Trebuchet MS"/>
            </a:endParaRPr>
          </a:p>
          <a:p>
            <a:pPr indent="-268288" lvl="1" marL="725488"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CMIP/CMIS is being replaced by SNMP.</a:t>
            </a:r>
            <a:endParaRPr/>
          </a:p>
          <a:p>
            <a:pPr indent="-268288" lvl="1" marL="725488"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SNMP uses the concept of manager and agent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type="title"/>
          </p:nvPr>
        </p:nvSpPr>
        <p:spPr>
          <a:xfrm>
            <a:off x="1255363" y="48291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Simple Network Management Protocol </a:t>
            </a:r>
            <a:br>
              <a:rPr b="1" lang="en-US" sz="3600">
                <a:solidFill>
                  <a:srgbClr val="C00000"/>
                </a:solidFill>
                <a:latin typeface="Trebuchet MS"/>
                <a:ea typeface="Trebuchet MS"/>
                <a:cs typeface="Trebuchet MS"/>
                <a:sym typeface="Trebuchet MS"/>
              </a:rPr>
            </a:br>
            <a:r>
              <a:rPr b="1" lang="en-US" sz="3600">
                <a:solidFill>
                  <a:srgbClr val="C00000"/>
                </a:solidFill>
                <a:latin typeface="Trebuchet MS"/>
                <a:ea typeface="Trebuchet MS"/>
                <a:cs typeface="Trebuchet MS"/>
                <a:sym typeface="Trebuchet MS"/>
              </a:rPr>
              <a:t>(SNMP)</a:t>
            </a:r>
            <a:endParaRPr/>
          </a:p>
        </p:txBody>
      </p:sp>
      <p:sp>
        <p:nvSpPr>
          <p:cNvPr id="312" name="Google Shape;312;p28"/>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313" name="Google Shape;313;p28"/>
          <p:cNvSpPr txBox="1"/>
          <p:nvPr/>
        </p:nvSpPr>
        <p:spPr>
          <a:xfrm>
            <a:off x="1420898" y="1892504"/>
            <a:ext cx="9993334" cy="49505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Trebuchet MS"/>
              <a:buNone/>
            </a:pPr>
            <a:r>
              <a:rPr b="1" lang="en-US" sz="1800">
                <a:solidFill>
                  <a:schemeClr val="dk1"/>
                </a:solidFill>
                <a:latin typeface="Trebuchet MS"/>
                <a:ea typeface="Trebuchet MS"/>
                <a:cs typeface="Trebuchet MS"/>
                <a:sym typeface="Trebuchet MS"/>
              </a:rPr>
              <a:t>What is it ?</a:t>
            </a:r>
            <a:endParaRPr/>
          </a:p>
          <a:p>
            <a:pPr indent="-346075" lvl="1" marL="803275"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A Protocol that Facilitates the exchange of management information between network devices, </a:t>
            </a:r>
            <a:endParaRPr/>
          </a:p>
          <a:p>
            <a:pPr indent="-346075" lvl="1" marL="803275"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Part of TCP/IP suite</a:t>
            </a:r>
            <a:endParaRPr/>
          </a:p>
          <a:p>
            <a:pPr indent="0" lvl="0" marL="0" marR="0" rtl="0" algn="l">
              <a:lnSpc>
                <a:spcPct val="150000"/>
              </a:lnSpc>
              <a:spcBef>
                <a:spcPts val="0"/>
              </a:spcBef>
              <a:spcAft>
                <a:spcPts val="0"/>
              </a:spcAft>
              <a:buClr>
                <a:schemeClr val="dk1"/>
              </a:buClr>
              <a:buSzPts val="1800"/>
              <a:buFont typeface="Trebuchet MS"/>
              <a:buNone/>
            </a:pPr>
            <a:r>
              <a:rPr b="1" lang="en-US" sz="1800">
                <a:solidFill>
                  <a:schemeClr val="dk1"/>
                </a:solidFill>
                <a:latin typeface="Trebuchet MS"/>
                <a:ea typeface="Trebuchet MS"/>
                <a:cs typeface="Trebuchet MS"/>
                <a:sym typeface="Trebuchet MS"/>
              </a:rPr>
              <a:t>Why was it developed ?</a:t>
            </a:r>
            <a:endParaRPr/>
          </a:p>
          <a:p>
            <a:pPr indent="-346075" lvl="1" marL="803275"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To control and monitor status of network devices,</a:t>
            </a:r>
            <a:endParaRPr/>
          </a:p>
          <a:p>
            <a:pPr indent="0" lvl="0" marL="0" marR="0" rtl="0" algn="l">
              <a:spcBef>
                <a:spcPts val="2400"/>
              </a:spcBef>
              <a:spcAft>
                <a:spcPts val="0"/>
              </a:spcAft>
              <a:buClr>
                <a:schemeClr val="dk1"/>
              </a:buClr>
              <a:buSzPts val="1800"/>
              <a:buFont typeface="Trebuchet MS"/>
              <a:buNone/>
            </a:pPr>
            <a:r>
              <a:rPr b="1" lang="en-US" sz="1800">
                <a:solidFill>
                  <a:schemeClr val="dk1"/>
                </a:solidFill>
                <a:latin typeface="Trebuchet MS"/>
                <a:ea typeface="Trebuchet MS"/>
                <a:cs typeface="Trebuchet MS"/>
                <a:sym typeface="Trebuchet MS"/>
              </a:rPr>
              <a:t>How is it beneficial ?</a:t>
            </a:r>
            <a:endParaRPr/>
          </a:p>
          <a:p>
            <a:pPr indent="0" lvl="0" marL="361950" marR="0" rtl="0" algn="l">
              <a:spcBef>
                <a:spcPts val="2400"/>
              </a:spcBef>
              <a:spcAft>
                <a:spcPts val="0"/>
              </a:spcAft>
              <a:buNone/>
            </a:pPr>
            <a:r>
              <a:rPr lang="en-US" sz="1800">
                <a:solidFill>
                  <a:schemeClr val="dk1"/>
                </a:solidFill>
                <a:latin typeface="Trebuchet MS"/>
                <a:ea typeface="Trebuchet MS"/>
                <a:cs typeface="Trebuchet MS"/>
                <a:sym typeface="Trebuchet MS"/>
              </a:rPr>
              <a:t>Enables network administrators to:</a:t>
            </a:r>
            <a:endParaRPr/>
          </a:p>
          <a:p>
            <a:pPr indent="-363538" lvl="0" marL="993775"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Manage network performance</a:t>
            </a:r>
            <a:endParaRPr/>
          </a:p>
          <a:p>
            <a:pPr indent="-363538" lvl="0" marL="993775"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Find and solve network problems</a:t>
            </a:r>
            <a:endParaRPr/>
          </a:p>
          <a:p>
            <a:pPr indent="-363538" lvl="0" marL="993775"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Plan for network growth </a:t>
            </a:r>
            <a:endParaRPr/>
          </a:p>
        </p:txBody>
      </p:sp>
      <p:pic>
        <p:nvPicPr>
          <p:cNvPr descr="Port 161/162 – SNMP – The Pen Tester Wikipedia" id="314" name="Google Shape;314;p28"/>
          <p:cNvPicPr preferRelativeResize="0"/>
          <p:nvPr/>
        </p:nvPicPr>
        <p:blipFill rotWithShape="1">
          <a:blip r:embed="rId3">
            <a:alphaModFix/>
          </a:blip>
          <a:srcRect b="0" l="0" r="0" t="0"/>
          <a:stretch/>
        </p:blipFill>
        <p:spPr>
          <a:xfrm>
            <a:off x="7660126" y="3095808"/>
            <a:ext cx="4484576" cy="33970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9"/>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SNMP Basic Components</a:t>
            </a:r>
            <a:endParaRPr/>
          </a:p>
        </p:txBody>
      </p:sp>
      <p:sp>
        <p:nvSpPr>
          <p:cNvPr id="321" name="Google Shape;321;p29"/>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322" name="Google Shape;322;p29"/>
          <p:cNvSpPr txBox="1"/>
          <p:nvPr/>
        </p:nvSpPr>
        <p:spPr>
          <a:xfrm>
            <a:off x="1012935" y="1462231"/>
            <a:ext cx="9802210" cy="8724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Trebuchet MS"/>
                <a:ea typeface="Trebuchet MS"/>
                <a:cs typeface="Trebuchet MS"/>
                <a:sym typeface="Trebuchet MS"/>
              </a:rPr>
              <a:t>The model of network management that is used for SNMP includes the following key elements :</a:t>
            </a:r>
            <a:endParaRPr sz="1800">
              <a:solidFill>
                <a:schemeClr val="dk1"/>
              </a:solidFill>
              <a:latin typeface="Trebuchet MS"/>
              <a:ea typeface="Trebuchet MS"/>
              <a:cs typeface="Trebuchet MS"/>
              <a:sym typeface="Trebuchet MS"/>
            </a:endParaRPr>
          </a:p>
        </p:txBody>
      </p:sp>
      <p:sp>
        <p:nvSpPr>
          <p:cNvPr id="323" name="Google Shape;323;p29"/>
          <p:cNvSpPr txBox="1"/>
          <p:nvPr/>
        </p:nvSpPr>
        <p:spPr>
          <a:xfrm>
            <a:off x="1017266" y="2478967"/>
            <a:ext cx="10991793" cy="419647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Trebuchet MS"/>
                <a:ea typeface="Trebuchet MS"/>
                <a:cs typeface="Trebuchet MS"/>
                <a:sym typeface="Trebuchet MS"/>
              </a:rPr>
              <a:t>Network Management station (manager)</a:t>
            </a:r>
            <a:endParaRPr/>
          </a:p>
          <a:p>
            <a:pPr indent="-268288" lvl="1" marL="725488"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Collects and stores management information, and makes this information available to NMS using SNMP</a:t>
            </a:r>
            <a:endParaRPr/>
          </a:p>
          <a:p>
            <a:pPr indent="-268288" lvl="1" marL="725488"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Could be a work station or PC</a:t>
            </a:r>
            <a:endParaRPr/>
          </a:p>
          <a:p>
            <a:pPr indent="-285750" lvl="0" marL="285750" marR="0" rtl="0" algn="l">
              <a:lnSpc>
                <a:spcPct val="150000"/>
              </a:lnSpc>
              <a:spcBef>
                <a:spcPts val="0"/>
              </a:spcBef>
              <a:spcAft>
                <a:spcPts val="0"/>
              </a:spcAft>
              <a:buClr>
                <a:schemeClr val="dk1"/>
              </a:buClr>
              <a:buSzPts val="1800"/>
              <a:buFont typeface="Noto Sans Symbols"/>
              <a:buChar char="❑"/>
            </a:pPr>
            <a:r>
              <a:rPr b="1" lang="en-US" sz="1800">
                <a:solidFill>
                  <a:schemeClr val="dk1"/>
                </a:solidFill>
                <a:latin typeface="Trebuchet MS"/>
                <a:ea typeface="Trebuchet MS"/>
                <a:cs typeface="Trebuchet MS"/>
                <a:sym typeface="Trebuchet MS"/>
              </a:rPr>
              <a:t>Network Management System (NMS)</a:t>
            </a:r>
            <a:endParaRPr/>
          </a:p>
          <a:p>
            <a:pPr indent="-268288" lvl="1" marL="725488"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Executes applications that monitor and control managed devices</a:t>
            </a:r>
            <a:endParaRPr/>
          </a:p>
          <a:p>
            <a:pPr indent="-268288" lvl="1" marL="725488"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Basically it will run on manager</a:t>
            </a:r>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Trebuchet MS"/>
                <a:ea typeface="Trebuchet MS"/>
                <a:cs typeface="Trebuchet MS"/>
                <a:sym typeface="Trebuchet MS"/>
              </a:rPr>
              <a:t>Agent </a:t>
            </a:r>
            <a:endParaRPr/>
          </a:p>
          <a:p>
            <a:pPr indent="-268288" lvl="1" marL="725488"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process running on each managed node collecting information about the device it is running on.</a:t>
            </a:r>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Trebuchet MS"/>
                <a:ea typeface="Trebuchet MS"/>
                <a:cs typeface="Trebuchet MS"/>
                <a:sym typeface="Trebuchet MS"/>
              </a:rPr>
              <a:t>Management Information Base (MIB)</a:t>
            </a:r>
            <a:endParaRPr/>
          </a:p>
          <a:p>
            <a:pPr indent="-268288" lvl="1" marL="725488"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Used by both the manager and the agent to store and exchange management information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0"/>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Network Management Architecture</a:t>
            </a:r>
            <a:endParaRPr/>
          </a:p>
        </p:txBody>
      </p:sp>
      <p:sp>
        <p:nvSpPr>
          <p:cNvPr id="330" name="Google Shape;330;p30"/>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331" name="Google Shape;331;p30"/>
          <p:cNvSpPr/>
          <p:nvPr/>
        </p:nvSpPr>
        <p:spPr>
          <a:xfrm>
            <a:off x="7427912" y="4572000"/>
            <a:ext cx="1371600" cy="762000"/>
          </a:xfrm>
          <a:prstGeom prst="can">
            <a:avLst>
              <a:gd fmla="val 25000" name="adj"/>
            </a:avLst>
          </a:prstGeom>
          <a:solidFill>
            <a:srgbClr val="FF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2" name="Google Shape;332;p30"/>
          <p:cNvSpPr/>
          <p:nvPr/>
        </p:nvSpPr>
        <p:spPr>
          <a:xfrm>
            <a:off x="4913312" y="4572000"/>
            <a:ext cx="1371600" cy="762000"/>
          </a:xfrm>
          <a:prstGeom prst="can">
            <a:avLst>
              <a:gd fmla="val 25000" name="adj"/>
            </a:avLst>
          </a:prstGeom>
          <a:solidFill>
            <a:srgbClr val="FF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3" name="Google Shape;333;p30"/>
          <p:cNvSpPr/>
          <p:nvPr/>
        </p:nvSpPr>
        <p:spPr>
          <a:xfrm>
            <a:off x="2246312" y="4572000"/>
            <a:ext cx="1371600" cy="762000"/>
          </a:xfrm>
          <a:prstGeom prst="can">
            <a:avLst>
              <a:gd fmla="val 25000" name="adj"/>
            </a:avLst>
          </a:prstGeom>
          <a:solidFill>
            <a:srgbClr val="FF33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4" name="Google Shape;334;p30"/>
          <p:cNvSpPr/>
          <p:nvPr/>
        </p:nvSpPr>
        <p:spPr>
          <a:xfrm>
            <a:off x="4602820" y="1309692"/>
            <a:ext cx="1915952" cy="1373088"/>
          </a:xfrm>
          <a:prstGeom prst="rect">
            <a:avLst/>
          </a:prstGeom>
          <a:solidFill>
            <a:srgbClr val="FF3300"/>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335" name="Google Shape;335;p30"/>
          <p:cNvGrpSpPr/>
          <p:nvPr/>
        </p:nvGrpSpPr>
        <p:grpSpPr>
          <a:xfrm>
            <a:off x="2093912" y="3657600"/>
            <a:ext cx="7010400" cy="533400"/>
            <a:chOff x="768" y="2304"/>
            <a:chExt cx="4416" cy="336"/>
          </a:xfrm>
        </p:grpSpPr>
        <p:sp>
          <p:nvSpPr>
            <p:cNvPr id="336" name="Google Shape;336;p30"/>
            <p:cNvSpPr/>
            <p:nvPr/>
          </p:nvSpPr>
          <p:spPr>
            <a:xfrm>
              <a:off x="4032" y="2304"/>
              <a:ext cx="1152" cy="336"/>
            </a:xfrm>
            <a:prstGeom prst="flowChartTerminator">
              <a:avLst/>
            </a:prstGeom>
            <a:solidFill>
              <a:srgbClr val="FF3300"/>
            </a:solidFill>
            <a:ln cap="flat" cmpd="sng" w="9525">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7" name="Google Shape;337;p30"/>
            <p:cNvSpPr/>
            <p:nvPr/>
          </p:nvSpPr>
          <p:spPr>
            <a:xfrm>
              <a:off x="2448" y="2304"/>
              <a:ext cx="1104" cy="336"/>
            </a:xfrm>
            <a:prstGeom prst="flowChartTerminator">
              <a:avLst/>
            </a:prstGeom>
            <a:solidFill>
              <a:srgbClr val="FF3300"/>
            </a:solidFill>
            <a:ln cap="flat" cmpd="sng" w="9525">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38" name="Google Shape;338;p30"/>
            <p:cNvSpPr/>
            <p:nvPr/>
          </p:nvSpPr>
          <p:spPr>
            <a:xfrm>
              <a:off x="768" y="2304"/>
              <a:ext cx="1134" cy="336"/>
            </a:xfrm>
            <a:prstGeom prst="flowChartTerminator">
              <a:avLst/>
            </a:prstGeom>
            <a:solidFill>
              <a:srgbClr val="FF3300"/>
            </a:solidFill>
            <a:ln cap="flat" cmpd="sng" w="9525">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339" name="Google Shape;339;p30"/>
          <p:cNvSpPr/>
          <p:nvPr/>
        </p:nvSpPr>
        <p:spPr>
          <a:xfrm>
            <a:off x="4842372" y="1901542"/>
            <a:ext cx="1524000" cy="738664"/>
          </a:xfrm>
          <a:prstGeom prst="ellipse">
            <a:avLst/>
          </a:prstGeom>
          <a:solidFill>
            <a:srgbClr val="6666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0" name="Google Shape;340;p30"/>
          <p:cNvSpPr txBox="1"/>
          <p:nvPr>
            <p:ph idx="1" type="body"/>
          </p:nvPr>
        </p:nvSpPr>
        <p:spPr>
          <a:xfrm>
            <a:off x="6499960" y="1784217"/>
            <a:ext cx="2590800" cy="533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2"/>
              </a:buClr>
              <a:buSzPts val="2000"/>
              <a:buFont typeface="Trebuchet MS"/>
              <a:buNone/>
            </a:pPr>
            <a:r>
              <a:rPr b="1" lang="en-US" sz="2000">
                <a:solidFill>
                  <a:schemeClr val="dk2"/>
                </a:solidFill>
              </a:rPr>
              <a:t>Management Station</a:t>
            </a:r>
            <a:endParaRPr/>
          </a:p>
        </p:txBody>
      </p:sp>
      <p:sp>
        <p:nvSpPr>
          <p:cNvPr id="341" name="Google Shape;341;p30"/>
          <p:cNvSpPr/>
          <p:nvPr/>
        </p:nvSpPr>
        <p:spPr>
          <a:xfrm>
            <a:off x="4842372" y="1496470"/>
            <a:ext cx="1600200" cy="42282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2" name="Google Shape;342;p30"/>
          <p:cNvSpPr/>
          <p:nvPr/>
        </p:nvSpPr>
        <p:spPr>
          <a:xfrm>
            <a:off x="5223372" y="1187271"/>
            <a:ext cx="846138"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2"/>
                </a:solidFill>
                <a:latin typeface="Trebuchet MS"/>
                <a:ea typeface="Trebuchet MS"/>
                <a:cs typeface="Trebuchet MS"/>
                <a:sym typeface="Trebuchet MS"/>
              </a:rPr>
              <a:t>NMS</a:t>
            </a:r>
            <a:endParaRPr/>
          </a:p>
        </p:txBody>
      </p:sp>
      <p:sp>
        <p:nvSpPr>
          <p:cNvPr id="343" name="Google Shape;343;p30"/>
          <p:cNvSpPr/>
          <p:nvPr/>
        </p:nvSpPr>
        <p:spPr>
          <a:xfrm>
            <a:off x="4873676" y="1475194"/>
            <a:ext cx="17526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FFFFFF"/>
                </a:solidFill>
                <a:latin typeface="Trebuchet MS"/>
                <a:ea typeface="Trebuchet MS"/>
                <a:cs typeface="Trebuchet MS"/>
                <a:sym typeface="Trebuchet MS"/>
              </a:rPr>
              <a:t>User Interface</a:t>
            </a:r>
            <a:endParaRPr/>
          </a:p>
        </p:txBody>
      </p:sp>
      <p:sp>
        <p:nvSpPr>
          <p:cNvPr id="344" name="Google Shape;344;p30"/>
          <p:cNvSpPr/>
          <p:nvPr/>
        </p:nvSpPr>
        <p:spPr>
          <a:xfrm>
            <a:off x="4766172" y="1901542"/>
            <a:ext cx="1600200" cy="73866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FFFFFF"/>
                </a:solidFill>
                <a:latin typeface="Trebuchet MS"/>
                <a:ea typeface="Trebuchet MS"/>
                <a:cs typeface="Trebuchet MS"/>
                <a:sym typeface="Trebuchet MS"/>
              </a:rPr>
              <a:t>Network Management Application</a:t>
            </a:r>
            <a:endParaRPr/>
          </a:p>
        </p:txBody>
      </p:sp>
      <p:sp>
        <p:nvSpPr>
          <p:cNvPr id="345" name="Google Shape;345;p30"/>
          <p:cNvSpPr/>
          <p:nvPr/>
        </p:nvSpPr>
        <p:spPr>
          <a:xfrm>
            <a:off x="4613772" y="1309692"/>
            <a:ext cx="1905000" cy="137308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6" name="Google Shape;346;p30"/>
          <p:cNvSpPr/>
          <p:nvPr/>
        </p:nvSpPr>
        <p:spPr>
          <a:xfrm>
            <a:off x="2322512" y="4648200"/>
            <a:ext cx="1219200" cy="609600"/>
          </a:xfrm>
          <a:prstGeom prst="can">
            <a:avLst>
              <a:gd fmla="val 25000" name="adj"/>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7" name="Google Shape;347;p30"/>
          <p:cNvSpPr/>
          <p:nvPr/>
        </p:nvSpPr>
        <p:spPr>
          <a:xfrm>
            <a:off x="4989512" y="4648200"/>
            <a:ext cx="1219200" cy="609600"/>
          </a:xfrm>
          <a:prstGeom prst="can">
            <a:avLst>
              <a:gd fmla="val 25000" name="adj"/>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8" name="Google Shape;348;p30"/>
          <p:cNvSpPr/>
          <p:nvPr/>
        </p:nvSpPr>
        <p:spPr>
          <a:xfrm>
            <a:off x="7504112" y="4648200"/>
            <a:ext cx="1219200" cy="609600"/>
          </a:xfrm>
          <a:prstGeom prst="can">
            <a:avLst>
              <a:gd fmla="val 25000" name="adj"/>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49" name="Google Shape;349;p30"/>
          <p:cNvSpPr txBox="1"/>
          <p:nvPr/>
        </p:nvSpPr>
        <p:spPr>
          <a:xfrm>
            <a:off x="2551112" y="4800600"/>
            <a:ext cx="1143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FF"/>
                </a:solidFill>
                <a:latin typeface="Trebuchet MS"/>
                <a:ea typeface="Trebuchet MS"/>
                <a:cs typeface="Trebuchet MS"/>
                <a:sym typeface="Trebuchet MS"/>
              </a:rPr>
              <a:t>MIB</a:t>
            </a:r>
            <a:endParaRPr/>
          </a:p>
        </p:txBody>
      </p:sp>
      <p:sp>
        <p:nvSpPr>
          <p:cNvPr id="350" name="Google Shape;350;p30"/>
          <p:cNvSpPr/>
          <p:nvPr/>
        </p:nvSpPr>
        <p:spPr>
          <a:xfrm>
            <a:off x="7732712" y="4800600"/>
            <a:ext cx="76041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latin typeface="Trebuchet MS"/>
                <a:ea typeface="Trebuchet MS"/>
                <a:cs typeface="Trebuchet MS"/>
                <a:sym typeface="Trebuchet MS"/>
              </a:rPr>
              <a:t>MIB</a:t>
            </a:r>
            <a:endParaRPr/>
          </a:p>
        </p:txBody>
      </p:sp>
      <p:sp>
        <p:nvSpPr>
          <p:cNvPr id="351" name="Google Shape;351;p30"/>
          <p:cNvSpPr/>
          <p:nvPr/>
        </p:nvSpPr>
        <p:spPr>
          <a:xfrm>
            <a:off x="5218112" y="4800600"/>
            <a:ext cx="760413"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latin typeface="Trebuchet MS"/>
                <a:ea typeface="Trebuchet MS"/>
                <a:cs typeface="Trebuchet MS"/>
                <a:sym typeface="Trebuchet MS"/>
              </a:rPr>
              <a:t>MIB</a:t>
            </a:r>
            <a:endParaRPr/>
          </a:p>
        </p:txBody>
      </p:sp>
      <p:sp>
        <p:nvSpPr>
          <p:cNvPr id="352" name="Google Shape;352;p30"/>
          <p:cNvSpPr/>
          <p:nvPr/>
        </p:nvSpPr>
        <p:spPr>
          <a:xfrm>
            <a:off x="2170112" y="3733800"/>
            <a:ext cx="1600200" cy="381000"/>
          </a:xfrm>
          <a:prstGeom prst="flowChartTerminator">
            <a:avLst/>
          </a:prstGeom>
          <a:solidFill>
            <a:srgbClr val="99CCFF"/>
          </a:solidFill>
          <a:ln cap="flat" cmpd="sng" w="9525">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3" name="Google Shape;353;p30"/>
          <p:cNvSpPr/>
          <p:nvPr/>
        </p:nvSpPr>
        <p:spPr>
          <a:xfrm>
            <a:off x="7351712" y="3733800"/>
            <a:ext cx="1600200" cy="381000"/>
          </a:xfrm>
          <a:prstGeom prst="flowChartTerminator">
            <a:avLst/>
          </a:prstGeom>
          <a:solidFill>
            <a:srgbClr val="99CCFF"/>
          </a:solidFill>
          <a:ln cap="flat" cmpd="sng" w="9525">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4" name="Google Shape;354;p30"/>
          <p:cNvSpPr/>
          <p:nvPr/>
        </p:nvSpPr>
        <p:spPr>
          <a:xfrm>
            <a:off x="4837112" y="3733800"/>
            <a:ext cx="1600200" cy="381000"/>
          </a:xfrm>
          <a:prstGeom prst="flowChartTerminator">
            <a:avLst/>
          </a:prstGeom>
          <a:solidFill>
            <a:srgbClr val="99CCFF"/>
          </a:solidFill>
          <a:ln cap="flat" cmpd="sng" w="9525">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55" name="Google Shape;355;p30"/>
          <p:cNvSpPr txBox="1"/>
          <p:nvPr/>
        </p:nvSpPr>
        <p:spPr>
          <a:xfrm>
            <a:off x="2474912" y="3733800"/>
            <a:ext cx="1143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AGENT</a:t>
            </a:r>
            <a:endParaRPr/>
          </a:p>
        </p:txBody>
      </p:sp>
      <p:sp>
        <p:nvSpPr>
          <p:cNvPr id="356" name="Google Shape;356;p30"/>
          <p:cNvSpPr/>
          <p:nvPr/>
        </p:nvSpPr>
        <p:spPr>
          <a:xfrm>
            <a:off x="5141912" y="3733800"/>
            <a:ext cx="9969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AGENT</a:t>
            </a:r>
            <a:endParaRPr/>
          </a:p>
        </p:txBody>
      </p:sp>
      <p:sp>
        <p:nvSpPr>
          <p:cNvPr id="357" name="Google Shape;357;p30"/>
          <p:cNvSpPr/>
          <p:nvPr/>
        </p:nvSpPr>
        <p:spPr>
          <a:xfrm>
            <a:off x="7656512" y="3733800"/>
            <a:ext cx="9969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AGENT</a:t>
            </a:r>
            <a:endParaRPr/>
          </a:p>
        </p:txBody>
      </p:sp>
      <p:grpSp>
        <p:nvGrpSpPr>
          <p:cNvPr id="358" name="Google Shape;358;p30"/>
          <p:cNvGrpSpPr/>
          <p:nvPr/>
        </p:nvGrpSpPr>
        <p:grpSpPr>
          <a:xfrm>
            <a:off x="3108380" y="2591959"/>
            <a:ext cx="4888494" cy="958494"/>
            <a:chOff x="1331" y="1288"/>
            <a:chExt cx="3079" cy="1031"/>
          </a:xfrm>
        </p:grpSpPr>
        <p:sp>
          <p:nvSpPr>
            <p:cNvPr id="359" name="Google Shape;359;p30"/>
            <p:cNvSpPr/>
            <p:nvPr/>
          </p:nvSpPr>
          <p:spPr>
            <a:xfrm flipH="1" rot="5249465">
              <a:off x="2544" y="1824"/>
              <a:ext cx="864" cy="96"/>
            </a:xfrm>
            <a:prstGeom prst="rightArrow">
              <a:avLst>
                <a:gd fmla="val 50000" name="adj1"/>
                <a:gd fmla="val 2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0" name="Google Shape;360;p30"/>
            <p:cNvSpPr/>
            <p:nvPr/>
          </p:nvSpPr>
          <p:spPr>
            <a:xfrm rot="-8040523">
              <a:off x="3356" y="1789"/>
              <a:ext cx="1200" cy="103"/>
            </a:xfrm>
            <a:prstGeom prst="rightArrow">
              <a:avLst>
                <a:gd fmla="val 50000" name="adj1"/>
                <a:gd fmla="val 291262"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1" name="Google Shape;361;p30"/>
            <p:cNvSpPr/>
            <p:nvPr/>
          </p:nvSpPr>
          <p:spPr>
            <a:xfrm rot="2786331">
              <a:off x="3742" y="1442"/>
              <a:ext cx="524"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2"/>
                  </a:solidFill>
                  <a:latin typeface="Trebuchet MS"/>
                  <a:ea typeface="Trebuchet MS"/>
                  <a:cs typeface="Trebuchet MS"/>
                  <a:sym typeface="Trebuchet MS"/>
                </a:rPr>
                <a:t>SNMP</a:t>
              </a:r>
              <a:endParaRPr/>
            </a:p>
          </p:txBody>
        </p:sp>
        <p:sp>
          <p:nvSpPr>
            <p:cNvPr id="362" name="Google Shape;362;p30"/>
            <p:cNvSpPr/>
            <p:nvPr/>
          </p:nvSpPr>
          <p:spPr>
            <a:xfrm rot="5400000">
              <a:off x="2926" y="1634"/>
              <a:ext cx="524"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2"/>
                  </a:solidFill>
                  <a:latin typeface="Trebuchet MS"/>
                  <a:ea typeface="Trebuchet MS"/>
                  <a:cs typeface="Trebuchet MS"/>
                  <a:sym typeface="Trebuchet MS"/>
                </a:rPr>
                <a:t>SNMP</a:t>
              </a:r>
              <a:endParaRPr/>
            </a:p>
          </p:txBody>
        </p:sp>
        <p:grpSp>
          <p:nvGrpSpPr>
            <p:cNvPr id="363" name="Google Shape;363;p30"/>
            <p:cNvGrpSpPr/>
            <p:nvPr/>
          </p:nvGrpSpPr>
          <p:grpSpPr>
            <a:xfrm>
              <a:off x="1331" y="1425"/>
              <a:ext cx="871" cy="894"/>
              <a:chOff x="1237" y="1761"/>
              <a:chExt cx="871" cy="894"/>
            </a:xfrm>
          </p:grpSpPr>
          <p:sp>
            <p:nvSpPr>
              <p:cNvPr id="364" name="Google Shape;364;p30"/>
              <p:cNvSpPr/>
              <p:nvPr/>
            </p:nvSpPr>
            <p:spPr>
              <a:xfrm rot="-2775267">
                <a:off x="1101" y="2163"/>
                <a:ext cx="1152" cy="90"/>
              </a:xfrm>
              <a:prstGeom prst="rightArrow">
                <a:avLst>
                  <a:gd fmla="val 50000" name="adj1"/>
                  <a:gd fmla="val 32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65" name="Google Shape;365;p30"/>
              <p:cNvSpPr/>
              <p:nvPr/>
            </p:nvSpPr>
            <p:spPr>
              <a:xfrm rot="-2870625">
                <a:off x="1236" y="2022"/>
                <a:ext cx="524" cy="2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2"/>
                    </a:solidFill>
                    <a:latin typeface="Trebuchet MS"/>
                    <a:ea typeface="Trebuchet MS"/>
                    <a:cs typeface="Trebuchet MS"/>
                    <a:sym typeface="Trebuchet MS"/>
                  </a:rPr>
                  <a:t>SNMP</a:t>
                </a:r>
                <a:endParaRPr/>
              </a:p>
            </p:txBody>
          </p:sp>
        </p:grpSp>
      </p:grpSp>
      <p:sp>
        <p:nvSpPr>
          <p:cNvPr id="366" name="Google Shape;366;p30"/>
          <p:cNvSpPr txBox="1"/>
          <p:nvPr/>
        </p:nvSpPr>
        <p:spPr>
          <a:xfrm>
            <a:off x="1103312" y="5775325"/>
            <a:ext cx="16764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2"/>
                </a:solidFill>
                <a:latin typeface="Trebuchet MS"/>
                <a:ea typeface="Trebuchet MS"/>
                <a:cs typeface="Trebuchet MS"/>
                <a:sym typeface="Trebuchet MS"/>
              </a:rPr>
              <a:t>Managed</a:t>
            </a:r>
            <a:r>
              <a:rPr lang="en-US" sz="2000">
                <a:solidFill>
                  <a:schemeClr val="dk2"/>
                </a:solidFill>
                <a:latin typeface="Trebuchet MS"/>
                <a:ea typeface="Trebuchet MS"/>
                <a:cs typeface="Trebuchet MS"/>
                <a:sym typeface="Trebuchet MS"/>
              </a:rPr>
              <a:t> </a:t>
            </a:r>
            <a:r>
              <a:rPr b="1" lang="en-US" sz="2000">
                <a:solidFill>
                  <a:schemeClr val="dk2"/>
                </a:solidFill>
                <a:latin typeface="Trebuchet MS"/>
                <a:ea typeface="Trebuchet MS"/>
                <a:cs typeface="Trebuchet MS"/>
                <a:sym typeface="Trebuchet MS"/>
              </a:rPr>
              <a:t>Devices</a:t>
            </a:r>
            <a:endParaRPr/>
          </a:p>
        </p:txBody>
      </p:sp>
      <p:sp>
        <p:nvSpPr>
          <p:cNvPr id="367" name="Google Shape;367;p30"/>
          <p:cNvSpPr/>
          <p:nvPr/>
        </p:nvSpPr>
        <p:spPr>
          <a:xfrm>
            <a:off x="2398712" y="5715000"/>
            <a:ext cx="838200" cy="762000"/>
          </a:xfrm>
          <a:custGeom>
            <a:rect b="b" l="l" r="r" t="t"/>
            <a:pathLst>
              <a:path extrusionOk="0" h="21600" w="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extrusionOk="0" h="21600" w="21600">
                <a:moveTo>
                  <a:pt x="4606" y="15388"/>
                </a:moveTo>
                <a:lnTo>
                  <a:pt x="4606" y="13553"/>
                </a:lnTo>
                <a:lnTo>
                  <a:pt x="16994" y="13553"/>
                </a:lnTo>
                <a:lnTo>
                  <a:pt x="16994" y="15388"/>
                </a:lnTo>
                <a:lnTo>
                  <a:pt x="4606" y="15388"/>
                </a:lnTo>
              </a:path>
              <a:path extrusionOk="0" h="21600" w="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368" name="Google Shape;368;p30"/>
          <p:cNvGrpSpPr/>
          <p:nvPr/>
        </p:nvGrpSpPr>
        <p:grpSpPr>
          <a:xfrm>
            <a:off x="2855912" y="4191000"/>
            <a:ext cx="5334000" cy="457200"/>
            <a:chOff x="1248" y="2640"/>
            <a:chExt cx="3360" cy="288"/>
          </a:xfrm>
        </p:grpSpPr>
        <p:sp>
          <p:nvSpPr>
            <p:cNvPr id="369" name="Google Shape;369;p30"/>
            <p:cNvSpPr/>
            <p:nvPr/>
          </p:nvSpPr>
          <p:spPr>
            <a:xfrm rot="-5400000">
              <a:off x="1176" y="2712"/>
              <a:ext cx="288" cy="144"/>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0" name="Google Shape;370;p30"/>
            <p:cNvSpPr/>
            <p:nvPr/>
          </p:nvSpPr>
          <p:spPr>
            <a:xfrm rot="-5400000">
              <a:off x="2856" y="2712"/>
              <a:ext cx="288" cy="144"/>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1" name="Google Shape;371;p30"/>
            <p:cNvSpPr/>
            <p:nvPr/>
          </p:nvSpPr>
          <p:spPr>
            <a:xfrm rot="-5400000">
              <a:off x="4392" y="2712"/>
              <a:ext cx="288" cy="144"/>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372" name="Google Shape;372;p30"/>
          <p:cNvSpPr/>
          <p:nvPr/>
        </p:nvSpPr>
        <p:spPr>
          <a:xfrm>
            <a:off x="4837112" y="5791200"/>
            <a:ext cx="1616075" cy="706438"/>
          </a:xfrm>
          <a:custGeom>
            <a:rect b="b" l="l" r="r" t="t"/>
            <a:pathLst>
              <a:path extrusionOk="0" h="21600" w="2160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extrusionOk="0" h="21600" w="2160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3" name="Google Shape;373;p30"/>
          <p:cNvSpPr/>
          <p:nvPr/>
        </p:nvSpPr>
        <p:spPr>
          <a:xfrm>
            <a:off x="7732712" y="5791200"/>
            <a:ext cx="992188" cy="566738"/>
          </a:xfrm>
          <a:custGeom>
            <a:rect b="b" l="l" r="r" t="t"/>
            <a:pathLst>
              <a:path extrusionOk="0" h="21600" w="21600">
                <a:moveTo>
                  <a:pt x="0" y="5152"/>
                </a:moveTo>
                <a:lnTo>
                  <a:pt x="2941" y="0"/>
                </a:lnTo>
                <a:lnTo>
                  <a:pt x="18625" y="0"/>
                </a:lnTo>
                <a:lnTo>
                  <a:pt x="21600" y="5152"/>
                </a:lnTo>
                <a:lnTo>
                  <a:pt x="21600" y="21600"/>
                </a:lnTo>
                <a:lnTo>
                  <a:pt x="0" y="21600"/>
                </a:lnTo>
                <a:lnTo>
                  <a:pt x="0" y="5152"/>
                </a:lnTo>
                <a:close/>
              </a:path>
              <a:path extrusionOk="0" h="21600" w="21600">
                <a:moveTo>
                  <a:pt x="0" y="5251"/>
                </a:moveTo>
                <a:lnTo>
                  <a:pt x="21600" y="5251"/>
                </a:lnTo>
                <a:moveTo>
                  <a:pt x="1961" y="11791"/>
                </a:moveTo>
                <a:lnTo>
                  <a:pt x="1961" y="14268"/>
                </a:lnTo>
                <a:lnTo>
                  <a:pt x="2806" y="14268"/>
                </a:lnTo>
                <a:lnTo>
                  <a:pt x="2806" y="11791"/>
                </a:lnTo>
                <a:lnTo>
                  <a:pt x="1961" y="11791"/>
                </a:lnTo>
                <a:close/>
              </a:path>
              <a:path extrusionOk="0" h="21600" w="21600">
                <a:moveTo>
                  <a:pt x="3685" y="11791"/>
                </a:moveTo>
                <a:lnTo>
                  <a:pt x="3685" y="14268"/>
                </a:lnTo>
                <a:lnTo>
                  <a:pt x="4530" y="14268"/>
                </a:lnTo>
                <a:lnTo>
                  <a:pt x="4530" y="11791"/>
                </a:lnTo>
                <a:lnTo>
                  <a:pt x="3685" y="11791"/>
                </a:lnTo>
                <a:close/>
              </a:path>
              <a:path extrusionOk="0" h="21600" w="21600">
                <a:moveTo>
                  <a:pt x="5408" y="11791"/>
                </a:moveTo>
                <a:lnTo>
                  <a:pt x="5408" y="14268"/>
                </a:lnTo>
                <a:lnTo>
                  <a:pt x="6254" y="14268"/>
                </a:lnTo>
                <a:lnTo>
                  <a:pt x="6254" y="11791"/>
                </a:lnTo>
                <a:lnTo>
                  <a:pt x="5408" y="11791"/>
                </a:lnTo>
                <a:close/>
              </a:path>
              <a:path extrusionOk="0" h="21600" w="21600">
                <a:moveTo>
                  <a:pt x="7132" y="11791"/>
                </a:moveTo>
                <a:lnTo>
                  <a:pt x="7132" y="14268"/>
                </a:lnTo>
                <a:lnTo>
                  <a:pt x="7977" y="14268"/>
                </a:lnTo>
                <a:lnTo>
                  <a:pt x="7977" y="11791"/>
                </a:lnTo>
                <a:lnTo>
                  <a:pt x="7132" y="11791"/>
                </a:lnTo>
                <a:close/>
              </a:path>
            </a:pathLst>
          </a:cu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4" name="Google Shape;374;p30"/>
          <p:cNvSpPr/>
          <p:nvPr/>
        </p:nvSpPr>
        <p:spPr>
          <a:xfrm rot="-5400000">
            <a:off x="2703512" y="5410200"/>
            <a:ext cx="381000" cy="228600"/>
          </a:xfrm>
          <a:prstGeom prst="rightArrow">
            <a:avLst>
              <a:gd fmla="val 50000" name="adj1"/>
              <a:gd fmla="val 41667"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5" name="Google Shape;375;p30"/>
          <p:cNvSpPr/>
          <p:nvPr/>
        </p:nvSpPr>
        <p:spPr>
          <a:xfrm rot="-5400000">
            <a:off x="5408612" y="5448300"/>
            <a:ext cx="457200" cy="228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6" name="Google Shape;376;p30"/>
          <p:cNvSpPr/>
          <p:nvPr/>
        </p:nvSpPr>
        <p:spPr>
          <a:xfrm rot="-5400000">
            <a:off x="7923212" y="5448300"/>
            <a:ext cx="457200" cy="228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7" name="Google Shape;377;p30"/>
          <p:cNvSpPr/>
          <p:nvPr/>
        </p:nvSpPr>
        <p:spPr>
          <a:xfrm>
            <a:off x="2398712" y="5715000"/>
            <a:ext cx="914400" cy="762000"/>
          </a:xfrm>
          <a:custGeom>
            <a:rect b="b" l="l" r="r" t="t"/>
            <a:pathLst>
              <a:path extrusionOk="0" h="21600" w="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extrusionOk="0" h="21600" w="21600">
                <a:moveTo>
                  <a:pt x="4606" y="15388"/>
                </a:moveTo>
                <a:lnTo>
                  <a:pt x="4606" y="13553"/>
                </a:lnTo>
                <a:lnTo>
                  <a:pt x="16994" y="13553"/>
                </a:lnTo>
                <a:lnTo>
                  <a:pt x="16994" y="15388"/>
                </a:lnTo>
                <a:lnTo>
                  <a:pt x="4606" y="15388"/>
                </a:lnTo>
              </a:path>
              <a:path extrusionOk="0" h="21600" w="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33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8" name="Google Shape;378;p30"/>
          <p:cNvSpPr/>
          <p:nvPr/>
        </p:nvSpPr>
        <p:spPr>
          <a:xfrm>
            <a:off x="4837112" y="5791200"/>
            <a:ext cx="1616075" cy="706438"/>
          </a:xfrm>
          <a:custGeom>
            <a:rect b="b" l="l" r="r" t="t"/>
            <a:pathLst>
              <a:path extrusionOk="0" h="21600" w="2160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extrusionOk="0" h="21600" w="2160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33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79" name="Google Shape;379;p30"/>
          <p:cNvSpPr/>
          <p:nvPr/>
        </p:nvSpPr>
        <p:spPr>
          <a:xfrm>
            <a:off x="7732712" y="5791200"/>
            <a:ext cx="992188" cy="566738"/>
          </a:xfrm>
          <a:custGeom>
            <a:rect b="b" l="l" r="r" t="t"/>
            <a:pathLst>
              <a:path extrusionOk="0" h="21600" w="21600">
                <a:moveTo>
                  <a:pt x="0" y="5152"/>
                </a:moveTo>
                <a:lnTo>
                  <a:pt x="2941" y="0"/>
                </a:lnTo>
                <a:lnTo>
                  <a:pt x="18625" y="0"/>
                </a:lnTo>
                <a:lnTo>
                  <a:pt x="21600" y="5152"/>
                </a:lnTo>
                <a:lnTo>
                  <a:pt x="21600" y="21600"/>
                </a:lnTo>
                <a:lnTo>
                  <a:pt x="0" y="21600"/>
                </a:lnTo>
                <a:lnTo>
                  <a:pt x="0" y="5152"/>
                </a:lnTo>
                <a:close/>
              </a:path>
              <a:path extrusionOk="0" h="21600" w="21600">
                <a:moveTo>
                  <a:pt x="0" y="5251"/>
                </a:moveTo>
                <a:lnTo>
                  <a:pt x="21600" y="5251"/>
                </a:lnTo>
                <a:moveTo>
                  <a:pt x="1961" y="11791"/>
                </a:moveTo>
                <a:lnTo>
                  <a:pt x="1961" y="14268"/>
                </a:lnTo>
                <a:lnTo>
                  <a:pt x="2806" y="14268"/>
                </a:lnTo>
                <a:lnTo>
                  <a:pt x="2806" y="11791"/>
                </a:lnTo>
                <a:lnTo>
                  <a:pt x="1961" y="11791"/>
                </a:lnTo>
                <a:close/>
              </a:path>
              <a:path extrusionOk="0" h="21600" w="21600">
                <a:moveTo>
                  <a:pt x="3685" y="11791"/>
                </a:moveTo>
                <a:lnTo>
                  <a:pt x="3685" y="14268"/>
                </a:lnTo>
                <a:lnTo>
                  <a:pt x="4530" y="14268"/>
                </a:lnTo>
                <a:lnTo>
                  <a:pt x="4530" y="11791"/>
                </a:lnTo>
                <a:lnTo>
                  <a:pt x="3685" y="11791"/>
                </a:lnTo>
                <a:close/>
              </a:path>
              <a:path extrusionOk="0" h="21600" w="21600">
                <a:moveTo>
                  <a:pt x="5408" y="11791"/>
                </a:moveTo>
                <a:lnTo>
                  <a:pt x="5408" y="14268"/>
                </a:lnTo>
                <a:lnTo>
                  <a:pt x="6254" y="14268"/>
                </a:lnTo>
                <a:lnTo>
                  <a:pt x="6254" y="11791"/>
                </a:lnTo>
                <a:lnTo>
                  <a:pt x="5408" y="11791"/>
                </a:lnTo>
                <a:close/>
              </a:path>
              <a:path extrusionOk="0" h="21600" w="21600">
                <a:moveTo>
                  <a:pt x="7132" y="11791"/>
                </a:moveTo>
                <a:lnTo>
                  <a:pt x="7132" y="14268"/>
                </a:lnTo>
                <a:lnTo>
                  <a:pt x="7977" y="14268"/>
                </a:lnTo>
                <a:lnTo>
                  <a:pt x="7977" y="11791"/>
                </a:lnTo>
                <a:lnTo>
                  <a:pt x="7132" y="11791"/>
                </a:lnTo>
                <a:close/>
              </a:path>
            </a:pathLst>
          </a:custGeom>
          <a:solidFill>
            <a:srgbClr val="FF33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0" name="Google Shape;380;p30"/>
          <p:cNvSpPr txBox="1"/>
          <p:nvPr/>
        </p:nvSpPr>
        <p:spPr>
          <a:xfrm>
            <a:off x="7808912" y="6324600"/>
            <a:ext cx="13716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2"/>
                </a:solidFill>
                <a:latin typeface="Trebuchet MS"/>
                <a:ea typeface="Trebuchet MS"/>
                <a:cs typeface="Trebuchet MS"/>
                <a:sym typeface="Trebuchet MS"/>
              </a:rPr>
              <a:t>Router</a:t>
            </a:r>
            <a:endParaRPr/>
          </a:p>
        </p:txBody>
      </p:sp>
      <p:sp>
        <p:nvSpPr>
          <p:cNvPr id="381" name="Google Shape;381;p30"/>
          <p:cNvSpPr txBox="1"/>
          <p:nvPr/>
        </p:nvSpPr>
        <p:spPr>
          <a:xfrm>
            <a:off x="5218112" y="6521450"/>
            <a:ext cx="1216182"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2"/>
                </a:solidFill>
                <a:latin typeface="Trebuchet MS"/>
                <a:ea typeface="Trebuchet MS"/>
                <a:cs typeface="Trebuchet MS"/>
                <a:sym typeface="Trebuchet MS"/>
              </a:rPr>
              <a:t>Printer</a:t>
            </a:r>
            <a:endParaRPr/>
          </a:p>
        </p:txBody>
      </p:sp>
      <p:sp>
        <p:nvSpPr>
          <p:cNvPr id="382" name="Google Shape;382;p30"/>
          <p:cNvSpPr txBox="1"/>
          <p:nvPr/>
        </p:nvSpPr>
        <p:spPr>
          <a:xfrm>
            <a:off x="2474912" y="6521450"/>
            <a:ext cx="7620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2"/>
                </a:solidFill>
                <a:latin typeface="Trebuchet MS"/>
                <a:ea typeface="Trebuchet MS"/>
                <a:cs typeface="Trebuchet MS"/>
                <a:sym typeface="Trebuchet MS"/>
              </a:rPr>
              <a:t>Host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par>
                                <p:cTn fill="hold" nodeType="withEffect" presetClass="exit" presetID="1" presetSubtype="0">
                                  <p:stCondLst>
                                    <p:cond delay="1500"/>
                                  </p:stCondLst>
                                  <p:childTnLst>
                                    <p:set>
                                      <p:cBhvr>
                                        <p:cTn dur="1" fill="hold">
                                          <p:stCondLst>
                                            <p:cond delay="1"/>
                                          </p:stCondLst>
                                        </p:cTn>
                                        <p:tgtEl>
                                          <p:spTgt spid="377"/>
                                        </p:tgtEl>
                                        <p:attrNameLst>
                                          <p:attrName>style.visibility</p:attrName>
                                        </p:attrNameLst>
                                      </p:cBhvr>
                                      <p:to>
                                        <p:strVal val="hidden"/>
                                      </p:to>
                                    </p:set>
                                  </p:childTnLst>
                                </p:cTn>
                              </p:par>
                              <p:par>
                                <p:cTn fill="hold" nodeType="withEffect" presetClass="exit" presetID="1" presetSubtype="0">
                                  <p:stCondLst>
                                    <p:cond delay="1500"/>
                                  </p:stCondLst>
                                  <p:childTnLst>
                                    <p:set>
                                      <p:cBhvr>
                                        <p:cTn dur="1" fill="hold">
                                          <p:stCondLst>
                                            <p:cond delay="1"/>
                                          </p:stCondLst>
                                        </p:cTn>
                                        <p:tgtEl>
                                          <p:spTgt spid="378"/>
                                        </p:tgtEl>
                                        <p:attrNameLst>
                                          <p:attrName>style.visibility</p:attrName>
                                        </p:attrNameLst>
                                      </p:cBhvr>
                                      <p:to>
                                        <p:strVal val="hidden"/>
                                      </p:to>
                                    </p:set>
                                  </p:childTnLst>
                                </p:cTn>
                              </p:par>
                              <p:par>
                                <p:cTn fill="hold" nodeType="withEffect" presetClass="exit" presetID="1" presetSubtype="0">
                                  <p:stCondLst>
                                    <p:cond delay="1500"/>
                                  </p:stCondLst>
                                  <p:childTnLst>
                                    <p:set>
                                      <p:cBhvr>
                                        <p:cTn dur="1" fill="hold">
                                          <p:stCondLst>
                                            <p:cond delay="1"/>
                                          </p:stCondLst>
                                        </p:cTn>
                                        <p:tgtEl>
                                          <p:spTgt spid="379"/>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0" presetSubtype="0">
                                  <p:stCondLst>
                                    <p:cond delay="500"/>
                                  </p:stCondLst>
                                  <p:childTnLst>
                                    <p:set>
                                      <p:cBhvr>
                                        <p:cTn dur="1" fill="hold">
                                          <p:stCondLst>
                                            <p:cond delay="0"/>
                                          </p:stCondLst>
                                        </p:cTn>
                                        <p:tgtEl>
                                          <p:spTgt spid="374"/>
                                        </p:tgtEl>
                                        <p:attrNameLst>
                                          <p:attrName>style.visibility</p:attrName>
                                        </p:attrNameLst>
                                      </p:cBhvr>
                                      <p:to>
                                        <p:strVal val="visible"/>
                                      </p:to>
                                    </p:set>
                                    <p:animEffect filter="fade" transition="in">
                                      <p:cBhvr>
                                        <p:cTn dur="2000"/>
                                        <p:tgtEl>
                                          <p:spTgt spid="374"/>
                                        </p:tgtEl>
                                      </p:cBhvr>
                                    </p:animEffect>
                                  </p:childTnLst>
                                </p:cTn>
                              </p:par>
                              <p:par>
                                <p:cTn fill="hold" nodeType="withEffect" presetClass="entr" presetID="10" presetSubtype="0">
                                  <p:stCondLst>
                                    <p:cond delay="500"/>
                                  </p:stCondLst>
                                  <p:childTnLst>
                                    <p:set>
                                      <p:cBhvr>
                                        <p:cTn dur="1" fill="hold">
                                          <p:stCondLst>
                                            <p:cond delay="0"/>
                                          </p:stCondLst>
                                        </p:cTn>
                                        <p:tgtEl>
                                          <p:spTgt spid="375"/>
                                        </p:tgtEl>
                                        <p:attrNameLst>
                                          <p:attrName>style.visibility</p:attrName>
                                        </p:attrNameLst>
                                      </p:cBhvr>
                                      <p:to>
                                        <p:strVal val="visible"/>
                                      </p:to>
                                    </p:set>
                                    <p:animEffect filter="fade" transition="in">
                                      <p:cBhvr>
                                        <p:cTn dur="2000"/>
                                        <p:tgtEl>
                                          <p:spTgt spid="375"/>
                                        </p:tgtEl>
                                      </p:cBhvr>
                                    </p:animEffect>
                                  </p:childTnLst>
                                </p:cTn>
                              </p:par>
                              <p:par>
                                <p:cTn fill="hold" nodeType="withEffect" presetClass="entr" presetID="10" presetSubtype="0">
                                  <p:stCondLst>
                                    <p:cond delay="500"/>
                                  </p:stCondLst>
                                  <p:childTnLst>
                                    <p:set>
                                      <p:cBhvr>
                                        <p:cTn dur="1" fill="hold">
                                          <p:stCondLst>
                                            <p:cond delay="0"/>
                                          </p:stCondLst>
                                        </p:cTn>
                                        <p:tgtEl>
                                          <p:spTgt spid="376"/>
                                        </p:tgtEl>
                                        <p:attrNameLst>
                                          <p:attrName>style.visibility</p:attrName>
                                        </p:attrNameLst>
                                      </p:cBhvr>
                                      <p:to>
                                        <p:strVal val="visible"/>
                                      </p:to>
                                    </p:set>
                                    <p:animEffect filter="fade" transition="in">
                                      <p:cBhvr>
                                        <p:cTn dur="2000"/>
                                        <p:tgtEl>
                                          <p:spTgt spid="376"/>
                                        </p:tgtEl>
                                      </p:cBhvr>
                                    </p:animEffect>
                                  </p:childTnLst>
                                </p:cTn>
                              </p:par>
                            </p:childTnLst>
                          </p:cTn>
                        </p:par>
                        <p:par>
                          <p:cTn fill="hold">
                            <p:stCondLst>
                              <p:cond delay="2001"/>
                            </p:stCondLst>
                            <p:childTnLst>
                              <p:par>
                                <p:cTn fill="hold" nodeType="afterEffect" presetClass="entr" presetID="1" presetSubtype="0">
                                  <p:stCondLst>
                                    <p:cond delay="50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331"/>
                                        </p:tgtEl>
                                        <p:attrNameLst>
                                          <p:attrName>style.visibility</p:attrName>
                                        </p:attrNameLst>
                                      </p:cBhvr>
                                      <p:to>
                                        <p:strVal val="visible"/>
                                      </p:to>
                                    </p:set>
                                  </p:childTnLst>
                                </p:cTn>
                              </p:par>
                            </p:childTnLst>
                          </p:cTn>
                        </p:par>
                        <p:par>
                          <p:cTn fill="hold">
                            <p:stCondLst>
                              <p:cond delay="2002"/>
                            </p:stCondLst>
                            <p:childTnLst>
                              <p:par>
                                <p:cTn fill="hold" nodeType="afterEffect" presetClass="exit" presetID="1" presetSubtype="0">
                                  <p:stCondLst>
                                    <p:cond delay="2000"/>
                                  </p:stCondLst>
                                  <p:childTnLst>
                                    <p:set>
                                      <p:cBhvr>
                                        <p:cTn dur="1" fill="hold">
                                          <p:stCondLst>
                                            <p:cond delay="1"/>
                                          </p:stCondLst>
                                        </p:cTn>
                                        <p:tgtEl>
                                          <p:spTgt spid="333"/>
                                        </p:tgtEl>
                                        <p:attrNameLst>
                                          <p:attrName>style.visibility</p:attrName>
                                        </p:attrNameLst>
                                      </p:cBhvr>
                                      <p:to>
                                        <p:strVal val="hidden"/>
                                      </p:to>
                                    </p:set>
                                  </p:childTnLst>
                                </p:cTn>
                              </p:par>
                              <p:par>
                                <p:cTn fill="hold" nodeType="withEffect" presetClass="exit" presetID="1" presetSubtype="0">
                                  <p:stCondLst>
                                    <p:cond delay="2000"/>
                                  </p:stCondLst>
                                  <p:childTnLst>
                                    <p:set>
                                      <p:cBhvr>
                                        <p:cTn dur="1" fill="hold">
                                          <p:stCondLst>
                                            <p:cond delay="1"/>
                                          </p:stCondLst>
                                        </p:cTn>
                                        <p:tgtEl>
                                          <p:spTgt spid="332"/>
                                        </p:tgtEl>
                                        <p:attrNameLst>
                                          <p:attrName>style.visibility</p:attrName>
                                        </p:attrNameLst>
                                      </p:cBhvr>
                                      <p:to>
                                        <p:strVal val="hidden"/>
                                      </p:to>
                                    </p:set>
                                  </p:childTnLst>
                                </p:cTn>
                              </p:par>
                              <p:par>
                                <p:cTn fill="hold" nodeType="withEffect" presetClass="exit" presetID="1" presetSubtype="0">
                                  <p:stCondLst>
                                    <p:cond delay="2000"/>
                                  </p:stCondLst>
                                  <p:childTnLst>
                                    <p:set>
                                      <p:cBhvr>
                                        <p:cTn dur="1" fill="hold">
                                          <p:stCondLst>
                                            <p:cond delay="1"/>
                                          </p:stCondLst>
                                        </p:cTn>
                                        <p:tgtEl>
                                          <p:spTgt spid="331"/>
                                        </p:tgtEl>
                                        <p:attrNameLst>
                                          <p:attrName>style.visibility</p:attrName>
                                        </p:attrNameLst>
                                      </p:cBhvr>
                                      <p:to>
                                        <p:strVal val="hidden"/>
                                      </p:to>
                                    </p:set>
                                  </p:childTnLst>
                                </p:cTn>
                              </p:par>
                            </p:childTnLst>
                          </p:cTn>
                        </p:par>
                        <p:par>
                          <p:cTn fill="hold">
                            <p:stCondLst>
                              <p:cond delay="2003"/>
                            </p:stCondLst>
                            <p:childTnLst>
                              <p:par>
                                <p:cTn fill="hold" nodeType="afterEffect" presetClass="entr" presetID="10" presetSubtype="0">
                                  <p:stCondLst>
                                    <p:cond delay="1000"/>
                                  </p:stCondLst>
                                  <p:childTnLst>
                                    <p:set>
                                      <p:cBhvr>
                                        <p:cTn dur="1" fill="hold">
                                          <p:stCondLst>
                                            <p:cond delay="0"/>
                                          </p:stCondLst>
                                        </p:cTn>
                                        <p:tgtEl>
                                          <p:spTgt spid="368"/>
                                        </p:tgtEl>
                                        <p:attrNameLst>
                                          <p:attrName>style.visibility</p:attrName>
                                        </p:attrNameLst>
                                      </p:cBhvr>
                                      <p:to>
                                        <p:strVal val="visible"/>
                                      </p:to>
                                    </p:set>
                                    <p:animEffect filter="fade" transition="in">
                                      <p:cBhvr>
                                        <p:cTn dur="2000"/>
                                        <p:tgtEl>
                                          <p:spTgt spid="368"/>
                                        </p:tgtEl>
                                      </p:cBhvr>
                                    </p:animEffect>
                                  </p:childTnLst>
                                </p:cTn>
                              </p:par>
                            </p:childTnLst>
                          </p:cTn>
                        </p:par>
                        <p:par>
                          <p:cTn fill="hold">
                            <p:stCondLst>
                              <p:cond delay="4003"/>
                            </p:stCondLst>
                            <p:childTnLst>
                              <p:par>
                                <p:cTn fill="hold" nodeType="afterEffect" presetClass="entr" presetID="1" presetSubtype="0">
                                  <p:stCondLst>
                                    <p:cond delay="500"/>
                                  </p:stCondLst>
                                  <p:childTnLst>
                                    <p:set>
                                      <p:cBhvr>
                                        <p:cTn dur="1" fill="hold">
                                          <p:stCondLst>
                                            <p:cond delay="0"/>
                                          </p:stCondLst>
                                        </p:cTn>
                                        <p:tgtEl>
                                          <p:spTgt spid="335"/>
                                        </p:tgtEl>
                                        <p:attrNameLst>
                                          <p:attrName>style.visibility</p:attrName>
                                        </p:attrNameLst>
                                      </p:cBhvr>
                                      <p:to>
                                        <p:strVal val="visible"/>
                                      </p:to>
                                    </p:set>
                                  </p:childTnLst>
                                </p:cTn>
                              </p:par>
                            </p:childTnLst>
                          </p:cTn>
                        </p:par>
                        <p:par>
                          <p:cTn fill="hold">
                            <p:stCondLst>
                              <p:cond delay="4004"/>
                            </p:stCondLst>
                            <p:childTnLst>
                              <p:par>
                                <p:cTn fill="hold" nodeType="afterEffect" presetClass="exit" presetID="1" presetSubtype="0">
                                  <p:stCondLst>
                                    <p:cond delay="2000"/>
                                  </p:stCondLst>
                                  <p:childTnLst>
                                    <p:set>
                                      <p:cBhvr>
                                        <p:cTn dur="1" fill="hold">
                                          <p:stCondLst>
                                            <p:cond delay="1"/>
                                          </p:stCondLst>
                                        </p:cTn>
                                        <p:tgtEl>
                                          <p:spTgt spid="335"/>
                                        </p:tgtEl>
                                        <p:attrNameLst>
                                          <p:attrName>style.visibility</p:attrName>
                                        </p:attrNameLst>
                                      </p:cBhvr>
                                      <p:to>
                                        <p:strVal val="hidden"/>
                                      </p:to>
                                    </p:set>
                                  </p:childTnLst>
                                </p:cTn>
                              </p:par>
                            </p:childTnLst>
                          </p:cTn>
                        </p:par>
                        <p:par>
                          <p:cTn fill="hold">
                            <p:stCondLst>
                              <p:cond delay="4005"/>
                            </p:stCondLst>
                            <p:childTnLst>
                              <p:par>
                                <p:cTn fill="hold" nodeType="afterEffect" presetClass="entr" presetID="10" presetSubtype="0">
                                  <p:stCondLst>
                                    <p:cond delay="500"/>
                                  </p:stCondLst>
                                  <p:childTnLst>
                                    <p:set>
                                      <p:cBhvr>
                                        <p:cTn dur="1" fill="hold">
                                          <p:stCondLst>
                                            <p:cond delay="0"/>
                                          </p:stCondLst>
                                        </p:cTn>
                                        <p:tgtEl>
                                          <p:spTgt spid="358"/>
                                        </p:tgtEl>
                                        <p:attrNameLst>
                                          <p:attrName>style.visibility</p:attrName>
                                        </p:attrNameLst>
                                      </p:cBhvr>
                                      <p:to>
                                        <p:strVal val="visible"/>
                                      </p:to>
                                    </p:set>
                                    <p:animEffect filter="fade" transition="in">
                                      <p:cBhvr>
                                        <p:cTn dur="3000"/>
                                        <p:tgtEl>
                                          <p:spTgt spid="358"/>
                                        </p:tgtEl>
                                      </p:cBhvr>
                                    </p:animEffect>
                                  </p:childTnLst>
                                </p:cTn>
                              </p:par>
                            </p:childTnLst>
                          </p:cTn>
                        </p:par>
                        <p:par>
                          <p:cTn fill="hold">
                            <p:stCondLst>
                              <p:cond delay="7005"/>
                            </p:stCondLst>
                            <p:childTnLst>
                              <p:par>
                                <p:cTn fill="hold" nodeType="afterEffect" presetClass="entr" presetID="1" presetSubtype="0">
                                  <p:stCondLst>
                                    <p:cond delay="500"/>
                                  </p:stCondLst>
                                  <p:childTnLst>
                                    <p:set>
                                      <p:cBhvr>
                                        <p:cTn dur="1" fill="hold">
                                          <p:stCondLst>
                                            <p:cond delay="0"/>
                                          </p:stCondLst>
                                        </p:cTn>
                                        <p:tgtEl>
                                          <p:spTgt spid="334"/>
                                        </p:tgtEl>
                                        <p:attrNameLst>
                                          <p:attrName>style.visibility</p:attrName>
                                        </p:attrNameLst>
                                      </p:cBhvr>
                                      <p:to>
                                        <p:strVal val="visible"/>
                                      </p:to>
                                    </p:set>
                                  </p:childTnLst>
                                </p:cTn>
                              </p:par>
                            </p:childTnLst>
                          </p:cTn>
                        </p:par>
                        <p:par>
                          <p:cTn fill="hold">
                            <p:stCondLst>
                              <p:cond delay="7006"/>
                            </p:stCondLst>
                            <p:childTnLst>
                              <p:par>
                                <p:cTn fill="hold" nodeType="afterEffect" presetClass="exit" presetID="1" presetSubtype="0">
                                  <p:stCondLst>
                                    <p:cond delay="2000"/>
                                  </p:stCondLst>
                                  <p:childTnLst>
                                    <p:set>
                                      <p:cBhvr>
                                        <p:cTn dur="1" fill="hold">
                                          <p:stCondLst>
                                            <p:cond delay="1"/>
                                          </p:stCondLst>
                                        </p:cTn>
                                        <p:tgtEl>
                                          <p:spTgt spid="3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SNMP MIB</a:t>
            </a:r>
            <a:endParaRPr/>
          </a:p>
        </p:txBody>
      </p:sp>
      <p:sp>
        <p:nvSpPr>
          <p:cNvPr id="389" name="Google Shape;389;p31"/>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390" name="Google Shape;390;p31"/>
          <p:cNvSpPr txBox="1"/>
          <p:nvPr/>
        </p:nvSpPr>
        <p:spPr>
          <a:xfrm>
            <a:off x="1114697" y="1859968"/>
            <a:ext cx="8454971" cy="4335867"/>
          </a:xfrm>
          <a:prstGeom prst="rect">
            <a:avLst/>
          </a:prstGeom>
          <a:noFill/>
          <a:ln>
            <a:noFill/>
          </a:ln>
        </p:spPr>
        <p:txBody>
          <a:bodyPr anchorCtr="0" anchor="t" bIns="45700" lIns="91425" spcFirstLastPara="1" rIns="91425" wrap="square" tIns="45700">
            <a:spAutoFit/>
          </a:bodyPr>
          <a:lstStyle/>
          <a:p>
            <a:pPr indent="-342900" lvl="0" marL="355600" marR="762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Every</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management</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station</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or</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an</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agent</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in</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an</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SNMP</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architecture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maintains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local</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database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having</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information</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related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to</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the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network</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management.</a:t>
            </a:r>
            <a:endParaRPr sz="1800">
              <a:solidFill>
                <a:schemeClr val="dk1"/>
              </a:solidFill>
              <a:latin typeface="Times New Roman"/>
              <a:ea typeface="Times New Roman"/>
              <a:cs typeface="Times New Roman"/>
              <a:sym typeface="Times New Roman"/>
            </a:endParaRPr>
          </a:p>
          <a:p>
            <a:pPr indent="-342900" lvl="0" marL="355600" marR="663575" rtl="0" algn="just">
              <a:lnSpc>
                <a:spcPct val="150000"/>
              </a:lnSpc>
              <a:spcBef>
                <a:spcPts val="360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This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virtual</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information</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store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is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called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MIB</a:t>
            </a:r>
            <a:r>
              <a:rPr lang="en-US" sz="1800">
                <a:solidFill>
                  <a:schemeClr val="dk1"/>
                </a:solidFill>
                <a:latin typeface="Times New Roman"/>
                <a:ea typeface="Times New Roman"/>
                <a:cs typeface="Times New Roman"/>
                <a:sym typeface="Times New Roman"/>
              </a:rPr>
              <a:t> - </a:t>
            </a:r>
            <a:r>
              <a:rPr b="1" lang="en-US" sz="1800">
                <a:solidFill>
                  <a:schemeClr val="dk1"/>
                </a:solidFill>
                <a:latin typeface="Trebuchet MS"/>
                <a:ea typeface="Trebuchet MS"/>
                <a:cs typeface="Trebuchet MS"/>
                <a:sym typeface="Trebuchet MS"/>
              </a:rPr>
              <a:t>objects</a:t>
            </a:r>
            <a:r>
              <a:rPr b="1" lang="en-US" sz="1800">
                <a:solidFill>
                  <a:schemeClr val="dk1"/>
                </a:solidFill>
                <a:latin typeface="Times New Roman"/>
                <a:ea typeface="Times New Roman"/>
                <a:cs typeface="Times New Roman"/>
                <a:sym typeface="Times New Roman"/>
              </a:rPr>
              <a:t> </a:t>
            </a:r>
            <a:r>
              <a:rPr b="1" lang="en-US" sz="1800">
                <a:solidFill>
                  <a:schemeClr val="dk1"/>
                </a:solidFill>
                <a:latin typeface="Trebuchet MS"/>
                <a:ea typeface="Trebuchet MS"/>
                <a:cs typeface="Trebuchet MS"/>
                <a:sym typeface="Trebuchet MS"/>
              </a:rPr>
              <a:t>database</a:t>
            </a:r>
            <a:endParaRPr b="1" sz="1800">
              <a:solidFill>
                <a:schemeClr val="dk1"/>
              </a:solidFill>
              <a:latin typeface="Times New Roman"/>
              <a:ea typeface="Times New Roman"/>
              <a:cs typeface="Times New Roman"/>
              <a:sym typeface="Times New Roman"/>
            </a:endParaRPr>
          </a:p>
          <a:p>
            <a:pPr indent="-342900" lvl="0" marL="355600" marR="5080" rtl="0" algn="just">
              <a:lnSpc>
                <a:spcPct val="150000"/>
              </a:lnSpc>
              <a:spcBef>
                <a:spcPts val="360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An</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SNMP</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MIB</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contains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definitions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and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information</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about</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the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properties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of</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managed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resources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and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the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services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that</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the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agents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support.</a:t>
            </a:r>
            <a:r>
              <a:rPr lang="en-US" sz="1800">
                <a:solidFill>
                  <a:schemeClr val="dk1"/>
                </a:solidFill>
                <a:latin typeface="Times New Roman"/>
                <a:ea typeface="Times New Roman"/>
                <a:cs typeface="Times New Roman"/>
                <a:sym typeface="Times New Roman"/>
              </a:rPr>
              <a:t> </a:t>
            </a:r>
            <a:endParaRPr/>
          </a:p>
          <a:p>
            <a:pPr indent="-342900" lvl="0" marL="355600" marR="5080" rtl="0" algn="just">
              <a:lnSpc>
                <a:spcPct val="150000"/>
              </a:lnSpc>
              <a:spcBef>
                <a:spcPts val="360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manageable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features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of</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resources,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as</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defined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in</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an</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SNMP</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MIB,</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are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rebuchet MS"/>
                <a:ea typeface="Trebuchet MS"/>
                <a:cs typeface="Trebuchet MS"/>
                <a:sym typeface="Trebuchet MS"/>
              </a:rPr>
              <a:t>called</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rebuchet MS"/>
                <a:ea typeface="Trebuchet MS"/>
                <a:cs typeface="Trebuchet MS"/>
                <a:sym typeface="Trebuchet MS"/>
              </a:rPr>
              <a:t>managed</a:t>
            </a:r>
            <a:r>
              <a:rPr b="1" lang="en-US" sz="1800">
                <a:solidFill>
                  <a:schemeClr val="dk1"/>
                </a:solidFill>
                <a:latin typeface="Times New Roman"/>
                <a:ea typeface="Times New Roman"/>
                <a:cs typeface="Times New Roman"/>
                <a:sym typeface="Times New Roman"/>
              </a:rPr>
              <a:t> </a:t>
            </a:r>
            <a:r>
              <a:rPr b="1" lang="en-US" sz="1800">
                <a:solidFill>
                  <a:schemeClr val="dk1"/>
                </a:solidFill>
                <a:latin typeface="Trebuchet MS"/>
                <a:ea typeface="Trebuchet MS"/>
                <a:cs typeface="Trebuchet MS"/>
                <a:sym typeface="Trebuchet MS"/>
              </a:rPr>
              <a:t>objects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1193800" y="2635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  Outline </a:t>
            </a:r>
            <a:endParaRPr/>
          </a:p>
        </p:txBody>
      </p:sp>
      <p:sp>
        <p:nvSpPr>
          <p:cNvPr id="100" name="Google Shape;10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14"/>
          <p:cNvSpPr txBox="1"/>
          <p:nvPr/>
        </p:nvSpPr>
        <p:spPr>
          <a:xfrm>
            <a:off x="2183661" y="1589088"/>
            <a:ext cx="7953567" cy="4548809"/>
          </a:xfrm>
          <a:prstGeom prst="rect">
            <a:avLst/>
          </a:prstGeom>
          <a:noFill/>
          <a:ln>
            <a:noFill/>
          </a:ln>
        </p:spPr>
        <p:txBody>
          <a:bodyPr anchorCtr="0" anchor="t" bIns="45700" lIns="91425" spcFirstLastPara="1" rIns="91425" wrap="square" tIns="45700">
            <a:spAutoFit/>
          </a:bodyPr>
          <a:lstStyle/>
          <a:p>
            <a:pPr indent="-536575" lvl="0" marL="536575" marR="0" rtl="0" algn="l">
              <a:lnSpc>
                <a:spcPct val="250000"/>
              </a:lnSpc>
              <a:spcBef>
                <a:spcPts val="0"/>
              </a:spcBef>
              <a:spcAft>
                <a:spcPts val="0"/>
              </a:spcAft>
              <a:buClr>
                <a:srgbClr val="404040"/>
              </a:buClr>
              <a:buSzPts val="2400"/>
              <a:buFont typeface="Noto Sans Symbols"/>
              <a:buChar char="❑"/>
            </a:pPr>
            <a:r>
              <a:rPr b="1" i="0" lang="en-US" sz="2400">
                <a:solidFill>
                  <a:srgbClr val="404040"/>
                </a:solidFill>
                <a:latin typeface="Trebuchet MS"/>
                <a:ea typeface="Trebuchet MS"/>
                <a:cs typeface="Trebuchet MS"/>
                <a:sym typeface="Trebuchet MS"/>
              </a:rPr>
              <a:t>Objectives </a:t>
            </a:r>
            <a:endParaRPr/>
          </a:p>
          <a:p>
            <a:pPr indent="-536575" lvl="0" marL="536575" marR="0" rtl="0" algn="l">
              <a:lnSpc>
                <a:spcPct val="250000"/>
              </a:lnSpc>
              <a:spcBef>
                <a:spcPts val="0"/>
              </a:spcBef>
              <a:spcAft>
                <a:spcPts val="0"/>
              </a:spcAft>
              <a:buClr>
                <a:srgbClr val="404040"/>
              </a:buClr>
              <a:buSzPts val="2400"/>
              <a:buFont typeface="Noto Sans Symbols"/>
              <a:buChar char="❑"/>
            </a:pPr>
            <a:r>
              <a:rPr b="1" i="0" lang="en-US" sz="2400">
                <a:solidFill>
                  <a:srgbClr val="404040"/>
                </a:solidFill>
                <a:latin typeface="Trebuchet MS"/>
                <a:ea typeface="Trebuchet MS"/>
                <a:cs typeface="Trebuchet MS"/>
                <a:sym typeface="Trebuchet MS"/>
              </a:rPr>
              <a:t>Definition of network management</a:t>
            </a:r>
            <a:endParaRPr/>
          </a:p>
          <a:p>
            <a:pPr indent="-536575" lvl="0" marL="536575" marR="0" rtl="0" algn="l">
              <a:lnSpc>
                <a:spcPct val="250000"/>
              </a:lnSpc>
              <a:spcBef>
                <a:spcPts val="0"/>
              </a:spcBef>
              <a:spcAft>
                <a:spcPts val="0"/>
              </a:spcAft>
              <a:buClr>
                <a:srgbClr val="404040"/>
              </a:buClr>
              <a:buSzPts val="2400"/>
              <a:buFont typeface="Noto Sans Symbols"/>
              <a:buChar char="❑"/>
            </a:pPr>
            <a:r>
              <a:rPr b="1" i="0" lang="en-US" sz="2400">
                <a:solidFill>
                  <a:srgbClr val="404040"/>
                </a:solidFill>
                <a:latin typeface="Trebuchet MS"/>
                <a:ea typeface="Trebuchet MS"/>
                <a:cs typeface="Trebuchet MS"/>
                <a:sym typeface="Trebuchet MS"/>
              </a:rPr>
              <a:t>Network Management requirements</a:t>
            </a:r>
            <a:endParaRPr/>
          </a:p>
          <a:p>
            <a:pPr indent="-536575" lvl="0" marL="536575" marR="0" rtl="0" algn="l">
              <a:lnSpc>
                <a:spcPct val="250000"/>
              </a:lnSpc>
              <a:spcBef>
                <a:spcPts val="0"/>
              </a:spcBef>
              <a:spcAft>
                <a:spcPts val="0"/>
              </a:spcAft>
              <a:buClr>
                <a:srgbClr val="404040"/>
              </a:buClr>
              <a:buSzPts val="2400"/>
              <a:buFont typeface="Noto Sans Symbols"/>
              <a:buChar char="❑"/>
            </a:pPr>
            <a:r>
              <a:rPr b="1" i="0" lang="en-US" sz="2400">
                <a:solidFill>
                  <a:srgbClr val="404040"/>
                </a:solidFill>
                <a:latin typeface="Trebuchet MS"/>
                <a:ea typeface="Trebuchet MS"/>
                <a:cs typeface="Trebuchet MS"/>
                <a:sym typeface="Trebuchet MS"/>
              </a:rPr>
              <a:t>Network Management systems</a:t>
            </a:r>
            <a:endParaRPr/>
          </a:p>
          <a:p>
            <a:pPr indent="-536575" lvl="0" marL="536575" marR="0" rtl="0" algn="l">
              <a:lnSpc>
                <a:spcPct val="250000"/>
              </a:lnSpc>
              <a:spcBef>
                <a:spcPts val="0"/>
              </a:spcBef>
              <a:spcAft>
                <a:spcPts val="0"/>
              </a:spcAft>
              <a:buClr>
                <a:srgbClr val="404040"/>
              </a:buClr>
              <a:buSzPts val="2400"/>
              <a:buFont typeface="Noto Sans Symbols"/>
              <a:buChar char="❑"/>
            </a:pPr>
            <a:r>
              <a:rPr b="1" i="0" lang="en-US" sz="2400">
                <a:solidFill>
                  <a:srgbClr val="404040"/>
                </a:solidFill>
                <a:latin typeface="Trebuchet MS"/>
                <a:ea typeface="Trebuchet MS"/>
                <a:cs typeface="Trebuchet MS"/>
                <a:sym typeface="Trebuchet MS"/>
              </a:rPr>
              <a:t>Simple Network Management protocol (SNMP)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Managed Objects</a:t>
            </a:r>
            <a:endParaRPr b="1" sz="3600">
              <a:solidFill>
                <a:srgbClr val="C00000"/>
              </a:solidFill>
              <a:latin typeface="Trebuchet MS"/>
              <a:ea typeface="Trebuchet MS"/>
              <a:cs typeface="Trebuchet MS"/>
              <a:sym typeface="Trebuchet MS"/>
            </a:endParaRPr>
          </a:p>
        </p:txBody>
      </p:sp>
      <p:sp>
        <p:nvSpPr>
          <p:cNvPr id="397" name="Google Shape;397;p32"/>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398" name="Google Shape;398;p32"/>
          <p:cNvSpPr txBox="1"/>
          <p:nvPr/>
        </p:nvSpPr>
        <p:spPr>
          <a:xfrm>
            <a:off x="1444549" y="1745404"/>
            <a:ext cx="8639504" cy="419640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Each managed object is assigned an </a:t>
            </a:r>
            <a:r>
              <a:rPr i="1" lang="en-US" sz="1800" u="sng">
                <a:solidFill>
                  <a:schemeClr val="dk1"/>
                </a:solidFill>
                <a:latin typeface="Trebuchet MS"/>
                <a:ea typeface="Trebuchet MS"/>
                <a:cs typeface="Trebuchet MS"/>
                <a:sym typeface="Trebuchet MS"/>
              </a:rPr>
              <a:t>object identifier (OID) </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The OID is specified in a MIB file.</a:t>
            </a:r>
            <a:endParaRPr/>
          </a:p>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An OID can be represented as a sequence of integers separated by decimal points or by a text string:</a:t>
            </a:r>
            <a:endParaRPr/>
          </a:p>
          <a:p>
            <a:pPr indent="0" lvl="0" marL="0" marR="0" rtl="0" algn="l">
              <a:lnSpc>
                <a:spcPct val="150000"/>
              </a:lnSpc>
              <a:spcBef>
                <a:spcPts val="0"/>
              </a:spcBef>
              <a:spcAft>
                <a:spcPts val="0"/>
              </a:spcAft>
              <a:buNone/>
            </a:pPr>
            <a:r>
              <a:t/>
            </a:r>
            <a:endParaRPr b="1" i="1" sz="1800">
              <a:solidFill>
                <a:schemeClr val="dk1"/>
              </a:solidFill>
              <a:latin typeface="Trebuchet MS"/>
              <a:ea typeface="Trebuchet MS"/>
              <a:cs typeface="Trebuchet MS"/>
              <a:sym typeface="Trebuchet MS"/>
            </a:endParaRPr>
          </a:p>
          <a:p>
            <a:pPr indent="0" lvl="0" marL="0" marR="0" rtl="0" algn="l">
              <a:lnSpc>
                <a:spcPct val="150000"/>
              </a:lnSpc>
              <a:spcBef>
                <a:spcPts val="0"/>
              </a:spcBef>
              <a:spcAft>
                <a:spcPts val="0"/>
              </a:spcAft>
              <a:buNone/>
            </a:pPr>
            <a:r>
              <a:rPr b="1" i="1" lang="en-US" sz="1800">
                <a:solidFill>
                  <a:schemeClr val="dk1"/>
                </a:solidFill>
                <a:latin typeface="Trebuchet MS"/>
                <a:ea typeface="Trebuchet MS"/>
                <a:cs typeface="Trebuchet MS"/>
                <a:sym typeface="Trebuchet MS"/>
              </a:rPr>
              <a:t>Example:</a:t>
            </a:r>
            <a:r>
              <a:rPr b="1" lang="en-US" sz="1800">
                <a:solidFill>
                  <a:schemeClr val="dk1"/>
                </a:solidFill>
                <a:latin typeface="Trebuchet MS"/>
                <a:ea typeface="Trebuchet MS"/>
                <a:cs typeface="Trebuchet MS"/>
                <a:sym typeface="Trebuchet MS"/>
              </a:rPr>
              <a:t>   </a:t>
            </a:r>
            <a:endParaRPr/>
          </a:p>
          <a:p>
            <a:pPr indent="-285750" lvl="1" marL="742950" marR="0" rtl="0" algn="l">
              <a:lnSpc>
                <a:spcPct val="150000"/>
              </a:lnSpc>
              <a:spcBef>
                <a:spcPts val="0"/>
              </a:spcBef>
              <a:spcAft>
                <a:spcPts val="0"/>
              </a:spcAft>
              <a:buClr>
                <a:srgbClr val="0000FF"/>
              </a:buClr>
              <a:buSzPts val="1800"/>
              <a:buFont typeface="Noto Sans Symbols"/>
              <a:buChar char="▪"/>
            </a:pPr>
            <a:r>
              <a:rPr b="0" i="1" lang="en-US" sz="1800" u="none" cap="none" strike="noStrike">
                <a:solidFill>
                  <a:srgbClr val="0000FF"/>
                </a:solidFill>
                <a:latin typeface="Trebuchet MS"/>
                <a:ea typeface="Trebuchet MS"/>
                <a:cs typeface="Trebuchet MS"/>
                <a:sym typeface="Trebuchet MS"/>
              </a:rPr>
              <a:t>1.3.6.1.2.1.4.6</a:t>
            </a:r>
            <a:endParaRPr/>
          </a:p>
          <a:p>
            <a:pPr indent="-285750" lvl="1" marL="742950" marR="0" rtl="0" algn="l">
              <a:lnSpc>
                <a:spcPct val="150000"/>
              </a:lnSpc>
              <a:spcBef>
                <a:spcPts val="0"/>
              </a:spcBef>
              <a:spcAft>
                <a:spcPts val="0"/>
              </a:spcAft>
              <a:buClr>
                <a:srgbClr val="0000FF"/>
              </a:buClr>
              <a:buSzPts val="1800"/>
              <a:buFont typeface="Noto Sans Symbols"/>
              <a:buChar char="▪"/>
            </a:pPr>
            <a:r>
              <a:rPr b="0" i="0" lang="en-US" sz="1800" u="none" cap="none" strike="noStrike">
                <a:solidFill>
                  <a:srgbClr val="0000FF"/>
                </a:solidFill>
                <a:latin typeface="Trebuchet MS"/>
                <a:ea typeface="Trebuchet MS"/>
                <a:cs typeface="Trebuchet MS"/>
                <a:sym typeface="Trebuchet MS"/>
              </a:rPr>
              <a:t>i</a:t>
            </a:r>
            <a:r>
              <a:rPr b="0" i="1" lang="en-US" sz="1800" u="none" cap="none" strike="noStrike">
                <a:solidFill>
                  <a:srgbClr val="0000FF"/>
                </a:solidFill>
                <a:latin typeface="Trebuchet MS"/>
                <a:ea typeface="Trebuchet MS"/>
                <a:cs typeface="Trebuchet MS"/>
                <a:sym typeface="Trebuchet MS"/>
              </a:rPr>
              <a:t>so.org.dod.internet.mgmt.mib-2.ip.ipForwDatagrams</a:t>
            </a:r>
            <a:endParaRPr/>
          </a:p>
          <a:p>
            <a:pPr indent="-171450" lvl="1" marL="742950" marR="0" rtl="0" algn="l">
              <a:lnSpc>
                <a:spcPct val="150000"/>
              </a:lnSpc>
              <a:spcBef>
                <a:spcPts val="0"/>
              </a:spcBef>
              <a:spcAft>
                <a:spcPts val="0"/>
              </a:spcAft>
              <a:buClr>
                <a:schemeClr val="dk1"/>
              </a:buClr>
              <a:buSzPts val="1800"/>
              <a:buFont typeface="Noto Sans Symbols"/>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50000"/>
              </a:lnSpc>
              <a:spcBef>
                <a:spcPts val="0"/>
              </a:spcBef>
              <a:spcAft>
                <a:spcPts val="0"/>
              </a:spcAft>
              <a:buNone/>
            </a:pPr>
            <a:r>
              <a:rPr lang="en-US" sz="1800">
                <a:solidFill>
                  <a:schemeClr val="dk1"/>
                </a:solidFill>
                <a:latin typeface="Trebuchet MS"/>
                <a:ea typeface="Trebuchet MS"/>
                <a:cs typeface="Trebuchet MS"/>
                <a:sym typeface="Trebuchet MS"/>
              </a:rPr>
              <a:t>🡺 When a SNMP manager requests an object, it sends the OID to the SNMP agent.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Organization of Managed Objects</a:t>
            </a:r>
            <a:endParaRPr b="1" sz="3600">
              <a:solidFill>
                <a:srgbClr val="C00000"/>
              </a:solidFill>
              <a:latin typeface="Trebuchet MS"/>
              <a:ea typeface="Trebuchet MS"/>
              <a:cs typeface="Trebuchet MS"/>
              <a:sym typeface="Trebuchet MS"/>
            </a:endParaRPr>
          </a:p>
        </p:txBody>
      </p:sp>
      <p:sp>
        <p:nvSpPr>
          <p:cNvPr id="405" name="Google Shape;405;p33"/>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pic>
        <p:nvPicPr>
          <p:cNvPr id="406" name="Google Shape;406;p33"/>
          <p:cNvPicPr preferRelativeResize="0"/>
          <p:nvPr/>
        </p:nvPicPr>
        <p:blipFill rotWithShape="1">
          <a:blip r:embed="rId3">
            <a:alphaModFix/>
          </a:blip>
          <a:srcRect b="0" l="0" r="0" t="0"/>
          <a:stretch/>
        </p:blipFill>
        <p:spPr>
          <a:xfrm>
            <a:off x="7535918" y="1571983"/>
            <a:ext cx="5034455" cy="5284223"/>
          </a:xfrm>
          <a:prstGeom prst="rect">
            <a:avLst/>
          </a:prstGeom>
          <a:noFill/>
          <a:ln>
            <a:noFill/>
          </a:ln>
        </p:spPr>
      </p:pic>
      <p:sp>
        <p:nvSpPr>
          <p:cNvPr id="407" name="Google Shape;407;p33"/>
          <p:cNvSpPr txBox="1"/>
          <p:nvPr/>
        </p:nvSpPr>
        <p:spPr>
          <a:xfrm>
            <a:off x="1251312" y="1814332"/>
            <a:ext cx="5261851" cy="496887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Managed objects are organized in a tree-like hierarchy and the OIDs reflect the structure of the hierarchy. </a:t>
            </a:r>
            <a:endParaRPr/>
          </a:p>
          <a:p>
            <a:pPr indent="-228600" lvl="0" marL="228600" marR="0" rtl="0" algn="l">
              <a:lnSpc>
                <a:spcPct val="150000"/>
              </a:lnSpc>
              <a:spcBef>
                <a:spcPts val="100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Each OID represents a node in the tree. </a:t>
            </a:r>
            <a:endParaRPr/>
          </a:p>
          <a:p>
            <a:pPr indent="-228600" lvl="0" marL="228600" marR="0" rtl="0" algn="l">
              <a:lnSpc>
                <a:spcPct val="150000"/>
              </a:lnSpc>
              <a:spcBef>
                <a:spcPts val="100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The OID 1.3.6.1.2.1 (</a:t>
            </a:r>
            <a:r>
              <a:rPr i="1" lang="en-US" sz="1800">
                <a:solidFill>
                  <a:schemeClr val="dk1"/>
                </a:solidFill>
                <a:latin typeface="Trebuchet MS"/>
                <a:ea typeface="Trebuchet MS"/>
                <a:cs typeface="Trebuchet MS"/>
                <a:sym typeface="Trebuchet MS"/>
              </a:rPr>
              <a:t>iso.org.dod.internet.mgmt.mib-2) </a:t>
            </a:r>
            <a:r>
              <a:rPr lang="en-US" sz="1800">
                <a:solidFill>
                  <a:schemeClr val="dk1"/>
                </a:solidFill>
                <a:latin typeface="Trebuchet MS"/>
                <a:ea typeface="Trebuchet MS"/>
                <a:cs typeface="Trebuchet MS"/>
                <a:sym typeface="Trebuchet MS"/>
              </a:rPr>
              <a:t>is at the top of the hierarchy for all managed objects of the MIB-II. </a:t>
            </a:r>
            <a:endParaRPr/>
          </a:p>
          <a:p>
            <a:pPr indent="-228600" lvl="0" marL="228600" marR="0" rtl="0" algn="l">
              <a:lnSpc>
                <a:spcPct val="150000"/>
              </a:lnSpc>
              <a:spcBef>
                <a:spcPts val="100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Manufacturers of networking equipment can add product specific objects to the hierarchy.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Ports &amp; UDP</a:t>
            </a:r>
            <a:endParaRPr/>
          </a:p>
        </p:txBody>
      </p:sp>
      <p:sp>
        <p:nvSpPr>
          <p:cNvPr id="414" name="Google Shape;414;p34"/>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415" name="Google Shape;415;p34"/>
          <p:cNvSpPr txBox="1"/>
          <p:nvPr>
            <p:ph idx="1" type="body"/>
          </p:nvPr>
        </p:nvSpPr>
        <p:spPr>
          <a:xfrm>
            <a:off x="1031928" y="1395249"/>
            <a:ext cx="8229600" cy="4525963"/>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latin typeface="Arial"/>
              <a:ea typeface="Arial"/>
              <a:cs typeface="Arial"/>
              <a:sym typeface="Arial"/>
            </a:endParaRPr>
          </a:p>
        </p:txBody>
      </p:sp>
      <p:sp>
        <p:nvSpPr>
          <p:cNvPr id="416" name="Google Shape;416;p34"/>
          <p:cNvSpPr txBox="1"/>
          <p:nvPr/>
        </p:nvSpPr>
        <p:spPr>
          <a:xfrm>
            <a:off x="1031928" y="1554842"/>
            <a:ext cx="9281348" cy="8724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SNMP uses User Datagram Protocol (UDP) as the transport mechanism for SNMP messages</a:t>
            </a:r>
            <a:endParaRPr/>
          </a:p>
        </p:txBody>
      </p:sp>
      <p:sp>
        <p:nvSpPr>
          <p:cNvPr id="417" name="Google Shape;417;p34"/>
          <p:cNvSpPr/>
          <p:nvPr/>
        </p:nvSpPr>
        <p:spPr>
          <a:xfrm>
            <a:off x="1412928" y="1928649"/>
            <a:ext cx="7772400" cy="41148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Trebuchet MS"/>
              <a:buNone/>
            </a:pPr>
            <a:r>
              <a:t/>
            </a:r>
            <a:endParaRPr sz="1800">
              <a:solidFill>
                <a:schemeClr val="dk1"/>
              </a:solidFill>
              <a:latin typeface="Trebuchet MS"/>
              <a:ea typeface="Trebuchet MS"/>
              <a:cs typeface="Trebuchet MS"/>
              <a:sym typeface="Trebuchet MS"/>
            </a:endParaRPr>
          </a:p>
          <a:p>
            <a:pPr indent="-139700" lvl="0" marL="342900" marR="0" rtl="0" algn="l">
              <a:spcBef>
                <a:spcPts val="640"/>
              </a:spcBef>
              <a:spcAft>
                <a:spcPts val="0"/>
              </a:spcAft>
              <a:buClr>
                <a:schemeClr val="dk1"/>
              </a:buClr>
              <a:buSzPts val="3200"/>
              <a:buFont typeface="Trebuchet MS"/>
              <a:buNone/>
            </a:pPr>
            <a:r>
              <a:t/>
            </a:r>
            <a:endParaRPr sz="3200">
              <a:solidFill>
                <a:schemeClr val="dk1"/>
              </a:solidFill>
              <a:latin typeface="Trebuchet MS"/>
              <a:ea typeface="Trebuchet MS"/>
              <a:cs typeface="Trebuchet MS"/>
              <a:sym typeface="Trebuchet MS"/>
            </a:endParaRPr>
          </a:p>
        </p:txBody>
      </p:sp>
      <p:sp>
        <p:nvSpPr>
          <p:cNvPr id="418" name="Google Shape;418;p34"/>
          <p:cNvSpPr txBox="1"/>
          <p:nvPr/>
        </p:nvSpPr>
        <p:spPr>
          <a:xfrm>
            <a:off x="2098728" y="5108667"/>
            <a:ext cx="7315200" cy="10109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accent1"/>
              </a:buClr>
              <a:buSzPts val="1800"/>
              <a:buFont typeface="Noto Sans Symbols"/>
              <a:buChar char="▪"/>
            </a:pPr>
            <a:r>
              <a:rPr b="1" lang="en-US" sz="1800">
                <a:solidFill>
                  <a:schemeClr val="accent1"/>
                </a:solidFill>
                <a:latin typeface="Trebuchet MS"/>
                <a:ea typeface="Trebuchet MS"/>
                <a:cs typeface="Trebuchet MS"/>
                <a:sym typeface="Trebuchet MS"/>
              </a:rPr>
              <a:t>UDP Port 161</a:t>
            </a:r>
            <a:r>
              <a:rPr lang="en-US" sz="1800">
                <a:solidFill>
                  <a:schemeClr val="dk1"/>
                </a:solidFill>
                <a:latin typeface="Trebuchet MS"/>
                <a:ea typeface="Trebuchet MS"/>
                <a:cs typeface="Trebuchet MS"/>
                <a:sym typeface="Trebuchet MS"/>
              </a:rPr>
              <a:t> - SNMP Messages</a:t>
            </a:r>
            <a:endParaRPr/>
          </a:p>
          <a:p>
            <a:pPr indent="-285750" lvl="0" marL="285750" marR="0" rtl="0" algn="l">
              <a:lnSpc>
                <a:spcPct val="150000"/>
              </a:lnSpc>
              <a:spcBef>
                <a:spcPts val="900"/>
              </a:spcBef>
              <a:spcAft>
                <a:spcPts val="0"/>
              </a:spcAft>
              <a:buClr>
                <a:schemeClr val="accent1"/>
              </a:buClr>
              <a:buSzPts val="1800"/>
              <a:buFont typeface="Noto Sans Symbols"/>
              <a:buChar char="▪"/>
            </a:pPr>
            <a:r>
              <a:rPr b="1" lang="en-US" sz="1800">
                <a:solidFill>
                  <a:schemeClr val="accent1"/>
                </a:solidFill>
                <a:latin typeface="Trebuchet MS"/>
                <a:ea typeface="Trebuchet MS"/>
                <a:cs typeface="Trebuchet MS"/>
                <a:sym typeface="Trebuchet MS"/>
              </a:rPr>
              <a:t>UDP Port 162</a:t>
            </a:r>
            <a:r>
              <a:rPr lang="en-US" sz="1800">
                <a:solidFill>
                  <a:schemeClr val="dk1"/>
                </a:solidFill>
                <a:latin typeface="Trebuchet MS"/>
                <a:ea typeface="Trebuchet MS"/>
                <a:cs typeface="Trebuchet MS"/>
                <a:sym typeface="Trebuchet MS"/>
              </a:rPr>
              <a:t> - SNMP Trap Messages</a:t>
            </a:r>
            <a:endParaRPr/>
          </a:p>
        </p:txBody>
      </p:sp>
      <p:sp>
        <p:nvSpPr>
          <p:cNvPr id="419" name="Google Shape;419;p34"/>
          <p:cNvSpPr txBox="1"/>
          <p:nvPr/>
        </p:nvSpPr>
        <p:spPr>
          <a:xfrm>
            <a:off x="1108128" y="4367049"/>
            <a:ext cx="7772400" cy="369332"/>
          </a:xfrm>
          <a:prstGeom prst="rect">
            <a:avLst/>
          </a:prstGeom>
          <a:noFill/>
          <a:ln>
            <a:noFill/>
          </a:ln>
        </p:spPr>
        <p:txBody>
          <a:bodyPr anchorCtr="0" anchor="t" bIns="45700" lIns="91425" spcFirstLastPara="1" rIns="91425" wrap="square" tIns="45700">
            <a:spAutoFit/>
          </a:bodyPr>
          <a:lstStyle/>
          <a:p>
            <a:pPr indent="-361950" lvl="0" marL="361950" marR="0" rtl="0" algn="l">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Like FTP, SNMP uses two well-known ports to operate:</a:t>
            </a:r>
            <a:endParaRPr sz="1800">
              <a:solidFill>
                <a:schemeClr val="dk1"/>
              </a:solidFill>
              <a:latin typeface="Times New Roman"/>
              <a:ea typeface="Times New Roman"/>
              <a:cs typeface="Times New Roman"/>
              <a:sym typeface="Times New Roman"/>
            </a:endParaRPr>
          </a:p>
        </p:txBody>
      </p:sp>
      <p:grpSp>
        <p:nvGrpSpPr>
          <p:cNvPr id="420" name="Google Shape;420;p34"/>
          <p:cNvGrpSpPr/>
          <p:nvPr/>
        </p:nvGrpSpPr>
        <p:grpSpPr>
          <a:xfrm>
            <a:off x="1909554" y="2777355"/>
            <a:ext cx="7848600" cy="1295400"/>
            <a:chOff x="1184328" y="2919249"/>
            <a:chExt cx="7848600" cy="1295400"/>
          </a:xfrm>
        </p:grpSpPr>
        <p:sp>
          <p:nvSpPr>
            <p:cNvPr id="421" name="Google Shape;421;p34"/>
            <p:cNvSpPr/>
            <p:nvPr/>
          </p:nvSpPr>
          <p:spPr>
            <a:xfrm>
              <a:off x="1260528" y="2919249"/>
              <a:ext cx="7772400" cy="1295400"/>
            </a:xfrm>
            <a:prstGeom prst="rect">
              <a:avLst/>
            </a:prstGeom>
            <a:solidFill>
              <a:schemeClr val="dk2"/>
            </a:solidFill>
            <a:ln cap="flat" cmpd="sng" w="25400">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2" name="Google Shape;422;p34"/>
            <p:cNvSpPr/>
            <p:nvPr/>
          </p:nvSpPr>
          <p:spPr>
            <a:xfrm>
              <a:off x="2022528" y="2995449"/>
              <a:ext cx="6172200" cy="1143000"/>
            </a:xfrm>
            <a:prstGeom prst="rect">
              <a:avLst/>
            </a:prstGeom>
            <a:solidFill>
              <a:schemeClr val="accent1"/>
            </a:solidFill>
            <a:ln cap="flat" cmpd="sng" w="25400">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3" name="Google Shape;423;p34"/>
            <p:cNvSpPr/>
            <p:nvPr/>
          </p:nvSpPr>
          <p:spPr>
            <a:xfrm>
              <a:off x="2784528" y="3071649"/>
              <a:ext cx="5257800" cy="990600"/>
            </a:xfrm>
            <a:prstGeom prst="rect">
              <a:avLst/>
            </a:prstGeom>
            <a:solidFill>
              <a:schemeClr val="hlink"/>
            </a:solidFill>
            <a:ln cap="flat" cmpd="sng" w="25400">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4" name="Google Shape;424;p34"/>
            <p:cNvSpPr/>
            <p:nvPr/>
          </p:nvSpPr>
          <p:spPr>
            <a:xfrm>
              <a:off x="3775128" y="3147849"/>
              <a:ext cx="4191000" cy="838200"/>
            </a:xfrm>
            <a:prstGeom prst="rect">
              <a:avLst/>
            </a:prstGeom>
            <a:solidFill>
              <a:schemeClr val="lt1"/>
            </a:solidFill>
            <a:ln cap="flat" cmpd="sng" w="25400">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25" name="Google Shape;425;p34"/>
            <p:cNvSpPr txBox="1"/>
            <p:nvPr/>
          </p:nvSpPr>
          <p:spPr>
            <a:xfrm>
              <a:off x="1184328" y="3071649"/>
              <a:ext cx="838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2"/>
                  </a:solidFill>
                  <a:latin typeface="Trebuchet MS"/>
                  <a:ea typeface="Trebuchet MS"/>
                  <a:cs typeface="Trebuchet MS"/>
                  <a:sym typeface="Trebuchet MS"/>
                </a:rPr>
                <a:t>Ethernet</a:t>
              </a:r>
              <a:r>
                <a:rPr b="1" lang="en-US" sz="1200">
                  <a:solidFill>
                    <a:schemeClr val="dk1"/>
                  </a:solidFill>
                  <a:latin typeface="Trebuchet MS"/>
                  <a:ea typeface="Trebuchet MS"/>
                  <a:cs typeface="Trebuchet MS"/>
                  <a:sym typeface="Trebuchet MS"/>
                </a:rPr>
                <a:t> </a:t>
              </a:r>
              <a:r>
                <a:rPr b="1" lang="en-US" sz="1200">
                  <a:solidFill>
                    <a:schemeClr val="lt2"/>
                  </a:solidFill>
                  <a:latin typeface="Trebuchet MS"/>
                  <a:ea typeface="Trebuchet MS"/>
                  <a:cs typeface="Trebuchet MS"/>
                  <a:sym typeface="Trebuchet MS"/>
                </a:rPr>
                <a:t>Frame</a:t>
              </a:r>
              <a:endParaRPr b="1" sz="1200">
                <a:solidFill>
                  <a:schemeClr val="dk1"/>
                </a:solidFill>
                <a:latin typeface="Trebuchet MS"/>
                <a:ea typeface="Trebuchet MS"/>
                <a:cs typeface="Trebuchet MS"/>
                <a:sym typeface="Trebuchet MS"/>
              </a:endParaRPr>
            </a:p>
          </p:txBody>
        </p:sp>
        <p:sp>
          <p:nvSpPr>
            <p:cNvPr id="426" name="Google Shape;426;p34"/>
            <p:cNvSpPr txBox="1"/>
            <p:nvPr/>
          </p:nvSpPr>
          <p:spPr>
            <a:xfrm>
              <a:off x="1946328" y="3300249"/>
              <a:ext cx="838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2"/>
                  </a:solidFill>
                  <a:latin typeface="Trebuchet MS"/>
                  <a:ea typeface="Trebuchet MS"/>
                  <a:cs typeface="Trebuchet MS"/>
                  <a:sym typeface="Trebuchet MS"/>
                </a:rPr>
                <a:t>IP Packet</a:t>
              </a:r>
              <a:endParaRPr b="1" sz="1200">
                <a:solidFill>
                  <a:schemeClr val="dk1"/>
                </a:solidFill>
                <a:latin typeface="Trebuchet MS"/>
                <a:ea typeface="Trebuchet MS"/>
                <a:cs typeface="Trebuchet MS"/>
                <a:sym typeface="Trebuchet MS"/>
              </a:endParaRPr>
            </a:p>
          </p:txBody>
        </p:sp>
        <p:sp>
          <p:nvSpPr>
            <p:cNvPr id="427" name="Google Shape;427;p34"/>
            <p:cNvSpPr txBox="1"/>
            <p:nvPr/>
          </p:nvSpPr>
          <p:spPr>
            <a:xfrm>
              <a:off x="2784528" y="3605049"/>
              <a:ext cx="990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2"/>
                  </a:solidFill>
                  <a:latin typeface="Trebuchet MS"/>
                  <a:ea typeface="Trebuchet MS"/>
                  <a:cs typeface="Trebuchet MS"/>
                  <a:sym typeface="Trebuchet MS"/>
                </a:rPr>
                <a:t>UDP Datagram</a:t>
              </a:r>
              <a:endParaRPr b="1" sz="1200">
                <a:solidFill>
                  <a:schemeClr val="dk1"/>
                </a:solidFill>
                <a:latin typeface="Trebuchet MS"/>
                <a:ea typeface="Trebuchet MS"/>
                <a:cs typeface="Trebuchet MS"/>
                <a:sym typeface="Trebuchet MS"/>
              </a:endParaRPr>
            </a:p>
          </p:txBody>
        </p:sp>
        <p:sp>
          <p:nvSpPr>
            <p:cNvPr id="428" name="Google Shape;428;p34"/>
            <p:cNvSpPr txBox="1"/>
            <p:nvPr/>
          </p:nvSpPr>
          <p:spPr>
            <a:xfrm>
              <a:off x="4613328" y="3300249"/>
              <a:ext cx="3124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SNMP Message</a:t>
              </a:r>
              <a:endParaRPr b="1" sz="1800">
                <a:solidFill>
                  <a:schemeClr val="dk1"/>
                </a:solidFill>
                <a:latin typeface="Times New Roman"/>
                <a:ea typeface="Times New Roman"/>
                <a:cs typeface="Times New Roman"/>
                <a:sym typeface="Times New Roman"/>
              </a:endParaRPr>
            </a:p>
          </p:txBody>
        </p:sp>
        <p:sp>
          <p:nvSpPr>
            <p:cNvPr id="429" name="Google Shape;429;p34"/>
            <p:cNvSpPr txBox="1"/>
            <p:nvPr/>
          </p:nvSpPr>
          <p:spPr>
            <a:xfrm>
              <a:off x="8194728" y="3300249"/>
              <a:ext cx="838200" cy="2746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2"/>
                  </a:solidFill>
                  <a:latin typeface="Trebuchet MS"/>
                  <a:ea typeface="Trebuchet MS"/>
                  <a:cs typeface="Trebuchet MS"/>
                  <a:sym typeface="Trebuchet MS"/>
                </a:rPr>
                <a:t>CRC</a:t>
              </a:r>
              <a:endParaRPr b="1" sz="1200">
                <a:solidFill>
                  <a:schemeClr val="dk1"/>
                </a:solidFill>
                <a:latin typeface="Trebuchet MS"/>
                <a:ea typeface="Trebuchet MS"/>
                <a:cs typeface="Trebuchet MS"/>
                <a:sym typeface="Trebuchet M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5"/>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SNMP Architectural Model </a:t>
            </a:r>
            <a:endParaRPr b="1" sz="3600">
              <a:solidFill>
                <a:srgbClr val="C00000"/>
              </a:solidFill>
              <a:latin typeface="Trebuchet MS"/>
              <a:ea typeface="Trebuchet MS"/>
              <a:cs typeface="Trebuchet MS"/>
              <a:sym typeface="Trebuchet MS"/>
            </a:endParaRPr>
          </a:p>
        </p:txBody>
      </p:sp>
      <p:sp>
        <p:nvSpPr>
          <p:cNvPr id="436" name="Google Shape;436;p35"/>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grpSp>
        <p:nvGrpSpPr>
          <p:cNvPr id="437" name="Google Shape;437;p35"/>
          <p:cNvGrpSpPr/>
          <p:nvPr/>
        </p:nvGrpSpPr>
        <p:grpSpPr>
          <a:xfrm>
            <a:off x="1568121" y="1755775"/>
            <a:ext cx="8683625" cy="5102225"/>
            <a:chOff x="1568121" y="1755775"/>
            <a:chExt cx="8683625" cy="5102225"/>
          </a:xfrm>
        </p:grpSpPr>
        <p:sp>
          <p:nvSpPr>
            <p:cNvPr id="438" name="Google Shape;438;p35"/>
            <p:cNvSpPr txBox="1"/>
            <p:nvPr/>
          </p:nvSpPr>
          <p:spPr>
            <a:xfrm>
              <a:off x="7933996" y="6400800"/>
              <a:ext cx="1943100" cy="457200"/>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200">
                  <a:solidFill>
                    <a:srgbClr val="F2F2F2"/>
                  </a:solidFill>
                  <a:latin typeface="Arial"/>
                  <a:ea typeface="Arial"/>
                  <a:cs typeface="Arial"/>
                  <a:sym typeface="Arial"/>
                </a:rPr>
                <a:t>‹#›</a:t>
              </a:fld>
              <a:endParaRPr sz="1200">
                <a:solidFill>
                  <a:srgbClr val="F2F2F2"/>
                </a:solidFill>
                <a:latin typeface="Arial"/>
                <a:ea typeface="Arial"/>
                <a:cs typeface="Arial"/>
                <a:sym typeface="Arial"/>
              </a:endParaRPr>
            </a:p>
          </p:txBody>
        </p:sp>
        <p:cxnSp>
          <p:nvCxnSpPr>
            <p:cNvPr id="439" name="Google Shape;439;p35"/>
            <p:cNvCxnSpPr/>
            <p:nvPr/>
          </p:nvCxnSpPr>
          <p:spPr>
            <a:xfrm>
              <a:off x="2485696" y="5334000"/>
              <a:ext cx="0" cy="533400"/>
            </a:xfrm>
            <a:prstGeom prst="straightConnector1">
              <a:avLst/>
            </a:prstGeom>
            <a:noFill/>
            <a:ln cap="flat" cmpd="tri" w="57150">
              <a:solidFill>
                <a:schemeClr val="dk1"/>
              </a:solidFill>
              <a:prstDash val="solid"/>
              <a:round/>
              <a:headEnd len="sm" w="sm" type="none"/>
              <a:tailEnd len="sm" w="sm" type="none"/>
            </a:ln>
          </p:spPr>
        </p:cxnSp>
        <p:grpSp>
          <p:nvGrpSpPr>
            <p:cNvPr id="440" name="Google Shape;440;p35"/>
            <p:cNvGrpSpPr/>
            <p:nvPr/>
          </p:nvGrpSpPr>
          <p:grpSpPr>
            <a:xfrm>
              <a:off x="1568121" y="5722938"/>
              <a:ext cx="8455025" cy="520700"/>
              <a:chOff x="196" y="3509"/>
              <a:chExt cx="5224" cy="328"/>
            </a:xfrm>
          </p:grpSpPr>
          <p:sp>
            <p:nvSpPr>
              <p:cNvPr id="441" name="Google Shape;441;p35"/>
              <p:cNvSpPr/>
              <p:nvPr/>
            </p:nvSpPr>
            <p:spPr>
              <a:xfrm>
                <a:off x="196" y="3509"/>
                <a:ext cx="5224" cy="328"/>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2" name="Google Shape;442;p35"/>
              <p:cNvSpPr/>
              <p:nvPr/>
            </p:nvSpPr>
            <p:spPr>
              <a:xfrm>
                <a:off x="2414" y="3529"/>
                <a:ext cx="788"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Network</a:t>
                </a:r>
                <a:endParaRPr/>
              </a:p>
            </p:txBody>
          </p:sp>
        </p:grpSp>
        <p:grpSp>
          <p:nvGrpSpPr>
            <p:cNvPr id="443" name="Google Shape;443;p35"/>
            <p:cNvGrpSpPr/>
            <p:nvPr/>
          </p:nvGrpSpPr>
          <p:grpSpPr>
            <a:xfrm>
              <a:off x="1698296" y="2670175"/>
              <a:ext cx="1619250" cy="2663825"/>
              <a:chOff x="196" y="1586"/>
              <a:chExt cx="1000" cy="1678"/>
            </a:xfrm>
          </p:grpSpPr>
          <p:sp>
            <p:nvSpPr>
              <p:cNvPr id="444" name="Google Shape;444;p35"/>
              <p:cNvSpPr/>
              <p:nvPr/>
            </p:nvSpPr>
            <p:spPr>
              <a:xfrm>
                <a:off x="196" y="2114"/>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5" name="Google Shape;445;p35"/>
              <p:cNvSpPr/>
              <p:nvPr/>
            </p:nvSpPr>
            <p:spPr>
              <a:xfrm>
                <a:off x="196" y="2978"/>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6" name="Google Shape;446;p35"/>
              <p:cNvSpPr/>
              <p:nvPr/>
            </p:nvSpPr>
            <p:spPr>
              <a:xfrm>
                <a:off x="657" y="2976"/>
                <a:ext cx="116"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7" name="Google Shape;447;p35"/>
              <p:cNvSpPr/>
              <p:nvPr/>
            </p:nvSpPr>
            <p:spPr>
              <a:xfrm>
                <a:off x="396" y="2112"/>
                <a:ext cx="639"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SNMP</a:t>
                </a:r>
                <a:endParaRPr/>
              </a:p>
            </p:txBody>
          </p:sp>
          <p:sp>
            <p:nvSpPr>
              <p:cNvPr id="448" name="Google Shape;448;p35"/>
              <p:cNvSpPr/>
              <p:nvPr/>
            </p:nvSpPr>
            <p:spPr>
              <a:xfrm>
                <a:off x="196" y="1586"/>
                <a:ext cx="1000" cy="52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9" name="Google Shape;449;p35"/>
              <p:cNvSpPr/>
              <p:nvPr/>
            </p:nvSpPr>
            <p:spPr>
              <a:xfrm>
                <a:off x="196" y="2402"/>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0" name="Google Shape;450;p35"/>
              <p:cNvSpPr/>
              <p:nvPr/>
            </p:nvSpPr>
            <p:spPr>
              <a:xfrm>
                <a:off x="465" y="2400"/>
                <a:ext cx="500"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UDP</a:t>
                </a:r>
                <a:endParaRPr/>
              </a:p>
            </p:txBody>
          </p:sp>
          <p:sp>
            <p:nvSpPr>
              <p:cNvPr id="451" name="Google Shape;451;p35"/>
              <p:cNvSpPr/>
              <p:nvPr/>
            </p:nvSpPr>
            <p:spPr>
              <a:xfrm>
                <a:off x="196" y="2690"/>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2" name="Google Shape;452;p35"/>
              <p:cNvSpPr/>
              <p:nvPr/>
            </p:nvSpPr>
            <p:spPr>
              <a:xfrm>
                <a:off x="572" y="2688"/>
                <a:ext cx="287"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IP</a:t>
                </a:r>
                <a:endParaRPr/>
              </a:p>
            </p:txBody>
          </p:sp>
        </p:grpSp>
        <p:grpSp>
          <p:nvGrpSpPr>
            <p:cNvPr id="453" name="Google Shape;453;p35"/>
            <p:cNvGrpSpPr/>
            <p:nvPr/>
          </p:nvGrpSpPr>
          <p:grpSpPr>
            <a:xfrm>
              <a:off x="8632496" y="2670175"/>
              <a:ext cx="1619250" cy="2663825"/>
              <a:chOff x="4564" y="1586"/>
              <a:chExt cx="1000" cy="1678"/>
            </a:xfrm>
          </p:grpSpPr>
          <p:sp>
            <p:nvSpPr>
              <p:cNvPr id="454" name="Google Shape;454;p35"/>
              <p:cNvSpPr/>
              <p:nvPr/>
            </p:nvSpPr>
            <p:spPr>
              <a:xfrm>
                <a:off x="4564" y="2114"/>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5" name="Google Shape;455;p35"/>
              <p:cNvSpPr/>
              <p:nvPr/>
            </p:nvSpPr>
            <p:spPr>
              <a:xfrm>
                <a:off x="4564" y="2978"/>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6" name="Google Shape;456;p35"/>
              <p:cNvSpPr/>
              <p:nvPr/>
            </p:nvSpPr>
            <p:spPr>
              <a:xfrm>
                <a:off x="5025" y="2976"/>
                <a:ext cx="116"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7" name="Google Shape;457;p35"/>
              <p:cNvSpPr/>
              <p:nvPr/>
            </p:nvSpPr>
            <p:spPr>
              <a:xfrm>
                <a:off x="4764" y="2112"/>
                <a:ext cx="639"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SNMP</a:t>
                </a:r>
                <a:endParaRPr/>
              </a:p>
            </p:txBody>
          </p:sp>
          <p:sp>
            <p:nvSpPr>
              <p:cNvPr id="458" name="Google Shape;458;p35"/>
              <p:cNvSpPr/>
              <p:nvPr/>
            </p:nvSpPr>
            <p:spPr>
              <a:xfrm>
                <a:off x="4564" y="1586"/>
                <a:ext cx="1000" cy="52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9" name="Google Shape;459;p35"/>
              <p:cNvSpPr/>
              <p:nvPr/>
            </p:nvSpPr>
            <p:spPr>
              <a:xfrm>
                <a:off x="4564" y="2402"/>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0" name="Google Shape;460;p35"/>
              <p:cNvSpPr/>
              <p:nvPr/>
            </p:nvSpPr>
            <p:spPr>
              <a:xfrm>
                <a:off x="4833" y="2400"/>
                <a:ext cx="500"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UDP</a:t>
                </a:r>
                <a:endParaRPr/>
              </a:p>
            </p:txBody>
          </p:sp>
          <p:sp>
            <p:nvSpPr>
              <p:cNvPr id="461" name="Google Shape;461;p35"/>
              <p:cNvSpPr/>
              <p:nvPr/>
            </p:nvSpPr>
            <p:spPr>
              <a:xfrm>
                <a:off x="4564" y="2690"/>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2" name="Google Shape;462;p35"/>
              <p:cNvSpPr/>
              <p:nvPr/>
            </p:nvSpPr>
            <p:spPr>
              <a:xfrm>
                <a:off x="4940" y="2688"/>
                <a:ext cx="287"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IP</a:t>
                </a:r>
                <a:endParaRPr/>
              </a:p>
            </p:txBody>
          </p:sp>
        </p:grpSp>
        <p:grpSp>
          <p:nvGrpSpPr>
            <p:cNvPr id="463" name="Google Shape;463;p35"/>
            <p:cNvGrpSpPr/>
            <p:nvPr/>
          </p:nvGrpSpPr>
          <p:grpSpPr>
            <a:xfrm>
              <a:off x="5965496" y="2670175"/>
              <a:ext cx="1619250" cy="2663825"/>
              <a:chOff x="2884" y="1586"/>
              <a:chExt cx="1000" cy="1678"/>
            </a:xfrm>
          </p:grpSpPr>
          <p:sp>
            <p:nvSpPr>
              <p:cNvPr id="464" name="Google Shape;464;p35"/>
              <p:cNvSpPr/>
              <p:nvPr/>
            </p:nvSpPr>
            <p:spPr>
              <a:xfrm>
                <a:off x="2884" y="2114"/>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5" name="Google Shape;465;p35"/>
              <p:cNvSpPr/>
              <p:nvPr/>
            </p:nvSpPr>
            <p:spPr>
              <a:xfrm>
                <a:off x="2884" y="2978"/>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6" name="Google Shape;466;p35"/>
              <p:cNvSpPr/>
              <p:nvPr/>
            </p:nvSpPr>
            <p:spPr>
              <a:xfrm>
                <a:off x="3345" y="2976"/>
                <a:ext cx="116"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7" name="Google Shape;467;p35"/>
              <p:cNvSpPr/>
              <p:nvPr/>
            </p:nvSpPr>
            <p:spPr>
              <a:xfrm>
                <a:off x="3084" y="2112"/>
                <a:ext cx="639"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SNMP</a:t>
                </a:r>
                <a:endParaRPr/>
              </a:p>
            </p:txBody>
          </p:sp>
          <p:sp>
            <p:nvSpPr>
              <p:cNvPr id="468" name="Google Shape;468;p35"/>
              <p:cNvSpPr/>
              <p:nvPr/>
            </p:nvSpPr>
            <p:spPr>
              <a:xfrm>
                <a:off x="2884" y="1586"/>
                <a:ext cx="1000" cy="52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69" name="Google Shape;469;p35"/>
              <p:cNvSpPr/>
              <p:nvPr/>
            </p:nvSpPr>
            <p:spPr>
              <a:xfrm>
                <a:off x="2884" y="2402"/>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70" name="Google Shape;470;p35"/>
              <p:cNvSpPr/>
              <p:nvPr/>
            </p:nvSpPr>
            <p:spPr>
              <a:xfrm>
                <a:off x="3153" y="2400"/>
                <a:ext cx="500"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UDP</a:t>
                </a:r>
                <a:endParaRPr/>
              </a:p>
            </p:txBody>
          </p:sp>
          <p:sp>
            <p:nvSpPr>
              <p:cNvPr id="471" name="Google Shape;471;p35"/>
              <p:cNvSpPr/>
              <p:nvPr/>
            </p:nvSpPr>
            <p:spPr>
              <a:xfrm>
                <a:off x="2884" y="2690"/>
                <a:ext cx="1000" cy="28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72" name="Google Shape;472;p35"/>
              <p:cNvSpPr/>
              <p:nvPr/>
            </p:nvSpPr>
            <p:spPr>
              <a:xfrm>
                <a:off x="3260" y="2688"/>
                <a:ext cx="287"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IP</a:t>
                </a:r>
                <a:endParaRPr/>
              </a:p>
            </p:txBody>
          </p:sp>
        </p:grpSp>
        <p:sp>
          <p:nvSpPr>
            <p:cNvPr id="473" name="Google Shape;473;p35"/>
            <p:cNvSpPr/>
            <p:nvPr/>
          </p:nvSpPr>
          <p:spPr>
            <a:xfrm>
              <a:off x="1831646" y="2817813"/>
              <a:ext cx="1476375" cy="519112"/>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Manager</a:t>
              </a:r>
              <a:endParaRPr/>
            </a:p>
          </p:txBody>
        </p:sp>
        <p:sp>
          <p:nvSpPr>
            <p:cNvPr id="474" name="Google Shape;474;p35"/>
            <p:cNvSpPr/>
            <p:nvPr/>
          </p:nvSpPr>
          <p:spPr>
            <a:xfrm>
              <a:off x="6259184" y="2817813"/>
              <a:ext cx="1073150" cy="519112"/>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Agent</a:t>
              </a:r>
              <a:endParaRPr/>
            </a:p>
          </p:txBody>
        </p:sp>
        <p:sp>
          <p:nvSpPr>
            <p:cNvPr id="475" name="Google Shape;475;p35"/>
            <p:cNvSpPr/>
            <p:nvPr/>
          </p:nvSpPr>
          <p:spPr>
            <a:xfrm>
              <a:off x="8926184" y="2817813"/>
              <a:ext cx="1073150" cy="519112"/>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Agent</a:t>
              </a:r>
              <a:endParaRPr/>
            </a:p>
          </p:txBody>
        </p:sp>
        <p:sp>
          <p:nvSpPr>
            <p:cNvPr id="476" name="Google Shape;476;p35"/>
            <p:cNvSpPr/>
            <p:nvPr/>
          </p:nvSpPr>
          <p:spPr>
            <a:xfrm>
              <a:off x="7633959" y="3600450"/>
              <a:ext cx="900112" cy="76993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4400">
                  <a:solidFill>
                    <a:schemeClr val="dk1"/>
                  </a:solidFill>
                  <a:latin typeface="Times New Roman"/>
                  <a:ea typeface="Times New Roman"/>
                  <a:cs typeface="Times New Roman"/>
                  <a:sym typeface="Times New Roman"/>
                </a:rPr>
                <a:t>. . .</a:t>
              </a:r>
              <a:endParaRPr/>
            </a:p>
          </p:txBody>
        </p:sp>
        <p:cxnSp>
          <p:nvCxnSpPr>
            <p:cNvPr id="477" name="Google Shape;477;p35"/>
            <p:cNvCxnSpPr/>
            <p:nvPr/>
          </p:nvCxnSpPr>
          <p:spPr>
            <a:xfrm>
              <a:off x="6752896" y="5334000"/>
              <a:ext cx="0" cy="381000"/>
            </a:xfrm>
            <a:prstGeom prst="straightConnector1">
              <a:avLst/>
            </a:prstGeom>
            <a:noFill/>
            <a:ln cap="flat" cmpd="tri" w="57150">
              <a:solidFill>
                <a:schemeClr val="dk1"/>
              </a:solidFill>
              <a:prstDash val="solid"/>
              <a:round/>
              <a:headEnd len="sm" w="sm" type="none"/>
              <a:tailEnd len="sm" w="sm" type="none"/>
            </a:ln>
          </p:spPr>
        </p:cxnSp>
        <p:cxnSp>
          <p:nvCxnSpPr>
            <p:cNvPr id="478" name="Google Shape;478;p35"/>
            <p:cNvCxnSpPr/>
            <p:nvPr/>
          </p:nvCxnSpPr>
          <p:spPr>
            <a:xfrm>
              <a:off x="9419896" y="5334000"/>
              <a:ext cx="0" cy="533400"/>
            </a:xfrm>
            <a:prstGeom prst="straightConnector1">
              <a:avLst/>
            </a:prstGeom>
            <a:noFill/>
            <a:ln cap="flat" cmpd="tri" w="57150">
              <a:solidFill>
                <a:schemeClr val="dk1"/>
              </a:solidFill>
              <a:prstDash val="solid"/>
              <a:round/>
              <a:headEnd len="sm" w="sm" type="none"/>
              <a:tailEnd len="sm" w="sm" type="none"/>
            </a:ln>
          </p:spPr>
        </p:cxnSp>
        <p:sp>
          <p:nvSpPr>
            <p:cNvPr id="479" name="Google Shape;479;p35"/>
            <p:cNvSpPr/>
            <p:nvPr/>
          </p:nvSpPr>
          <p:spPr>
            <a:xfrm>
              <a:off x="1612571" y="1755775"/>
              <a:ext cx="1809750" cy="647700"/>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Management</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Station</a:t>
              </a:r>
              <a:endParaRPr/>
            </a:p>
          </p:txBody>
        </p:sp>
        <p:sp>
          <p:nvSpPr>
            <p:cNvPr id="480" name="Google Shape;480;p35"/>
            <p:cNvSpPr/>
            <p:nvPr/>
          </p:nvSpPr>
          <p:spPr>
            <a:xfrm>
              <a:off x="6341734" y="2212975"/>
              <a:ext cx="774700" cy="3698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Host</a:t>
              </a:r>
              <a:endParaRPr/>
            </a:p>
          </p:txBody>
        </p:sp>
        <p:sp>
          <p:nvSpPr>
            <p:cNvPr id="481" name="Google Shape;481;p35"/>
            <p:cNvSpPr/>
            <p:nvPr/>
          </p:nvSpPr>
          <p:spPr>
            <a:xfrm>
              <a:off x="8926184" y="2212975"/>
              <a:ext cx="1035050" cy="3698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Router</a:t>
              </a:r>
              <a:endParaRPr/>
            </a:p>
          </p:txBody>
        </p:sp>
        <p:sp>
          <p:nvSpPr>
            <p:cNvPr id="482" name="Google Shape;482;p35"/>
            <p:cNvSpPr/>
            <p:nvPr/>
          </p:nvSpPr>
          <p:spPr>
            <a:xfrm>
              <a:off x="6795759" y="1830387"/>
              <a:ext cx="3328988" cy="3698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Network Elements (NEs)</a:t>
              </a:r>
              <a:endParaRPr/>
            </a:p>
          </p:txBody>
        </p:sp>
        <p:grpSp>
          <p:nvGrpSpPr>
            <p:cNvPr id="483" name="Google Shape;483;p35"/>
            <p:cNvGrpSpPr/>
            <p:nvPr/>
          </p:nvGrpSpPr>
          <p:grpSpPr>
            <a:xfrm>
              <a:off x="3349296" y="5257800"/>
              <a:ext cx="2643188" cy="382588"/>
              <a:chOff x="1248" y="3216"/>
              <a:chExt cx="1633" cy="241"/>
            </a:xfrm>
          </p:grpSpPr>
          <p:grpSp>
            <p:nvGrpSpPr>
              <p:cNvPr id="484" name="Google Shape;484;p35"/>
              <p:cNvGrpSpPr/>
              <p:nvPr/>
            </p:nvGrpSpPr>
            <p:grpSpPr>
              <a:xfrm>
                <a:off x="2064" y="3216"/>
                <a:ext cx="817" cy="241"/>
                <a:chOff x="2064" y="3216"/>
                <a:chExt cx="817" cy="241"/>
              </a:xfrm>
            </p:grpSpPr>
            <p:sp>
              <p:nvSpPr>
                <p:cNvPr id="485" name="Google Shape;485;p35"/>
                <p:cNvSpPr/>
                <p:nvPr/>
              </p:nvSpPr>
              <p:spPr>
                <a:xfrm>
                  <a:off x="2344" y="3262"/>
                  <a:ext cx="178" cy="37"/>
                </a:xfrm>
                <a:custGeom>
                  <a:rect b="b" l="l" r="r" t="t"/>
                  <a:pathLst>
                    <a:path extrusionOk="0" h="37" w="178">
                      <a:moveTo>
                        <a:pt x="0" y="21"/>
                      </a:moveTo>
                      <a:lnTo>
                        <a:pt x="0" y="0"/>
                      </a:lnTo>
                      <a:lnTo>
                        <a:pt x="177" y="16"/>
                      </a:lnTo>
                      <a:lnTo>
                        <a:pt x="173" y="26"/>
                      </a:lnTo>
                      <a:lnTo>
                        <a:pt x="161" y="36"/>
                      </a:lnTo>
                      <a:lnTo>
                        <a:pt x="0" y="21"/>
                      </a:lnTo>
                    </a:path>
                  </a:pathLst>
                </a:custGeom>
                <a:solidFill>
                  <a:srgbClr val="008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86" name="Google Shape;486;p35"/>
                <p:cNvSpPr/>
                <p:nvPr/>
              </p:nvSpPr>
              <p:spPr>
                <a:xfrm>
                  <a:off x="2709" y="3291"/>
                  <a:ext cx="172" cy="36"/>
                </a:xfrm>
                <a:custGeom>
                  <a:rect b="b" l="l" r="r" t="t"/>
                  <a:pathLst>
                    <a:path extrusionOk="0" h="36" w="172">
                      <a:moveTo>
                        <a:pt x="171" y="35"/>
                      </a:moveTo>
                      <a:lnTo>
                        <a:pt x="170" y="15"/>
                      </a:lnTo>
                      <a:lnTo>
                        <a:pt x="0" y="0"/>
                      </a:lnTo>
                      <a:lnTo>
                        <a:pt x="0" y="25"/>
                      </a:lnTo>
                      <a:lnTo>
                        <a:pt x="171" y="35"/>
                      </a:lnTo>
                    </a:path>
                  </a:pathLst>
                </a:custGeom>
                <a:solidFill>
                  <a:srgbClr val="008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87" name="Google Shape;487;p35"/>
                <p:cNvGrpSpPr/>
                <p:nvPr/>
              </p:nvGrpSpPr>
              <p:grpSpPr>
                <a:xfrm>
                  <a:off x="2064" y="3216"/>
                  <a:ext cx="817" cy="241"/>
                  <a:chOff x="2064" y="3216"/>
                  <a:chExt cx="817" cy="241"/>
                </a:xfrm>
              </p:grpSpPr>
              <p:sp>
                <p:nvSpPr>
                  <p:cNvPr id="488" name="Google Shape;488;p35"/>
                  <p:cNvSpPr/>
                  <p:nvPr/>
                </p:nvSpPr>
                <p:spPr>
                  <a:xfrm>
                    <a:off x="2064" y="3238"/>
                    <a:ext cx="817" cy="219"/>
                  </a:xfrm>
                  <a:custGeom>
                    <a:rect b="b" l="l" r="r" t="t"/>
                    <a:pathLst>
                      <a:path extrusionOk="0" h="219" w="817">
                        <a:moveTo>
                          <a:pt x="0" y="216"/>
                        </a:moveTo>
                        <a:lnTo>
                          <a:pt x="46" y="218"/>
                        </a:lnTo>
                        <a:lnTo>
                          <a:pt x="68" y="218"/>
                        </a:lnTo>
                        <a:lnTo>
                          <a:pt x="95" y="218"/>
                        </a:lnTo>
                        <a:lnTo>
                          <a:pt x="120" y="217"/>
                        </a:lnTo>
                        <a:lnTo>
                          <a:pt x="145" y="216"/>
                        </a:lnTo>
                        <a:lnTo>
                          <a:pt x="170" y="215"/>
                        </a:lnTo>
                        <a:lnTo>
                          <a:pt x="192" y="213"/>
                        </a:lnTo>
                        <a:lnTo>
                          <a:pt x="217" y="210"/>
                        </a:lnTo>
                        <a:lnTo>
                          <a:pt x="247" y="206"/>
                        </a:lnTo>
                        <a:lnTo>
                          <a:pt x="273" y="201"/>
                        </a:lnTo>
                        <a:lnTo>
                          <a:pt x="299" y="197"/>
                        </a:lnTo>
                        <a:lnTo>
                          <a:pt x="327" y="192"/>
                        </a:lnTo>
                        <a:lnTo>
                          <a:pt x="354" y="185"/>
                        </a:lnTo>
                        <a:lnTo>
                          <a:pt x="381" y="179"/>
                        </a:lnTo>
                        <a:lnTo>
                          <a:pt x="403" y="173"/>
                        </a:lnTo>
                        <a:lnTo>
                          <a:pt x="429" y="166"/>
                        </a:lnTo>
                        <a:lnTo>
                          <a:pt x="449" y="160"/>
                        </a:lnTo>
                        <a:lnTo>
                          <a:pt x="473" y="153"/>
                        </a:lnTo>
                        <a:lnTo>
                          <a:pt x="497" y="146"/>
                        </a:lnTo>
                        <a:lnTo>
                          <a:pt x="521" y="137"/>
                        </a:lnTo>
                        <a:lnTo>
                          <a:pt x="542" y="130"/>
                        </a:lnTo>
                        <a:lnTo>
                          <a:pt x="564" y="120"/>
                        </a:lnTo>
                        <a:lnTo>
                          <a:pt x="584" y="111"/>
                        </a:lnTo>
                        <a:lnTo>
                          <a:pt x="604" y="102"/>
                        </a:lnTo>
                        <a:lnTo>
                          <a:pt x="620" y="93"/>
                        </a:lnTo>
                        <a:lnTo>
                          <a:pt x="633" y="85"/>
                        </a:lnTo>
                        <a:lnTo>
                          <a:pt x="644" y="76"/>
                        </a:lnTo>
                        <a:lnTo>
                          <a:pt x="816" y="87"/>
                        </a:lnTo>
                        <a:lnTo>
                          <a:pt x="789" y="81"/>
                        </a:lnTo>
                        <a:lnTo>
                          <a:pt x="768" y="76"/>
                        </a:lnTo>
                        <a:lnTo>
                          <a:pt x="743" y="70"/>
                        </a:lnTo>
                        <a:lnTo>
                          <a:pt x="724" y="64"/>
                        </a:lnTo>
                        <a:lnTo>
                          <a:pt x="708" y="59"/>
                        </a:lnTo>
                        <a:lnTo>
                          <a:pt x="693" y="55"/>
                        </a:lnTo>
                        <a:lnTo>
                          <a:pt x="678" y="49"/>
                        </a:lnTo>
                        <a:lnTo>
                          <a:pt x="664" y="44"/>
                        </a:lnTo>
                        <a:lnTo>
                          <a:pt x="648" y="38"/>
                        </a:lnTo>
                        <a:lnTo>
                          <a:pt x="632" y="30"/>
                        </a:lnTo>
                        <a:lnTo>
                          <a:pt x="614" y="23"/>
                        </a:lnTo>
                        <a:lnTo>
                          <a:pt x="600" y="15"/>
                        </a:lnTo>
                        <a:lnTo>
                          <a:pt x="584" y="6"/>
                        </a:lnTo>
                        <a:lnTo>
                          <a:pt x="571" y="0"/>
                        </a:lnTo>
                        <a:lnTo>
                          <a:pt x="558" y="2"/>
                        </a:lnTo>
                        <a:lnTo>
                          <a:pt x="545" y="6"/>
                        </a:lnTo>
                        <a:lnTo>
                          <a:pt x="530" y="9"/>
                        </a:lnTo>
                        <a:lnTo>
                          <a:pt x="514" y="13"/>
                        </a:lnTo>
                        <a:lnTo>
                          <a:pt x="496" y="17"/>
                        </a:lnTo>
                        <a:lnTo>
                          <a:pt x="480" y="19"/>
                        </a:lnTo>
                        <a:lnTo>
                          <a:pt x="465" y="22"/>
                        </a:lnTo>
                        <a:lnTo>
                          <a:pt x="447" y="25"/>
                        </a:lnTo>
                        <a:lnTo>
                          <a:pt x="430" y="27"/>
                        </a:lnTo>
                        <a:lnTo>
                          <a:pt x="411" y="30"/>
                        </a:lnTo>
                        <a:lnTo>
                          <a:pt x="393" y="32"/>
                        </a:lnTo>
                        <a:lnTo>
                          <a:pt x="376" y="35"/>
                        </a:lnTo>
                        <a:lnTo>
                          <a:pt x="358" y="36"/>
                        </a:lnTo>
                        <a:lnTo>
                          <a:pt x="340" y="38"/>
                        </a:lnTo>
                        <a:lnTo>
                          <a:pt x="324" y="40"/>
                        </a:lnTo>
                        <a:lnTo>
                          <a:pt x="305" y="43"/>
                        </a:lnTo>
                        <a:lnTo>
                          <a:pt x="279" y="44"/>
                        </a:lnTo>
                        <a:lnTo>
                          <a:pt x="457" y="61"/>
                        </a:lnTo>
                        <a:lnTo>
                          <a:pt x="445" y="73"/>
                        </a:lnTo>
                        <a:lnTo>
                          <a:pt x="432" y="83"/>
                        </a:lnTo>
                        <a:lnTo>
                          <a:pt x="406" y="101"/>
                        </a:lnTo>
                        <a:lnTo>
                          <a:pt x="391" y="109"/>
                        </a:lnTo>
                        <a:lnTo>
                          <a:pt x="376" y="117"/>
                        </a:lnTo>
                        <a:lnTo>
                          <a:pt x="356" y="127"/>
                        </a:lnTo>
                        <a:lnTo>
                          <a:pt x="333" y="138"/>
                        </a:lnTo>
                        <a:lnTo>
                          <a:pt x="311" y="146"/>
                        </a:lnTo>
                        <a:lnTo>
                          <a:pt x="281" y="157"/>
                        </a:lnTo>
                        <a:lnTo>
                          <a:pt x="256" y="164"/>
                        </a:lnTo>
                        <a:lnTo>
                          <a:pt x="232" y="171"/>
                        </a:lnTo>
                        <a:lnTo>
                          <a:pt x="212" y="177"/>
                        </a:lnTo>
                        <a:lnTo>
                          <a:pt x="197" y="180"/>
                        </a:lnTo>
                        <a:lnTo>
                          <a:pt x="170" y="184"/>
                        </a:lnTo>
                        <a:lnTo>
                          <a:pt x="146" y="188"/>
                        </a:lnTo>
                        <a:lnTo>
                          <a:pt x="120" y="193"/>
                        </a:lnTo>
                        <a:lnTo>
                          <a:pt x="83" y="196"/>
                        </a:lnTo>
                        <a:lnTo>
                          <a:pt x="54" y="198"/>
                        </a:lnTo>
                        <a:lnTo>
                          <a:pt x="0" y="199"/>
                        </a:lnTo>
                        <a:lnTo>
                          <a:pt x="0" y="216"/>
                        </a:lnTo>
                      </a:path>
                    </a:pathLst>
                  </a:custGeom>
                  <a:solidFill>
                    <a:srgbClr val="008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89" name="Google Shape;489;p35"/>
                  <p:cNvSpPr/>
                  <p:nvPr/>
                </p:nvSpPr>
                <p:spPr>
                  <a:xfrm>
                    <a:off x="2065" y="3216"/>
                    <a:ext cx="816" cy="226"/>
                  </a:xfrm>
                  <a:custGeom>
                    <a:rect b="b" l="l" r="r" t="t"/>
                    <a:pathLst>
                      <a:path extrusionOk="0" h="226" w="816">
                        <a:moveTo>
                          <a:pt x="0" y="223"/>
                        </a:moveTo>
                        <a:lnTo>
                          <a:pt x="44" y="225"/>
                        </a:lnTo>
                        <a:lnTo>
                          <a:pt x="67" y="225"/>
                        </a:lnTo>
                        <a:lnTo>
                          <a:pt x="93" y="225"/>
                        </a:lnTo>
                        <a:lnTo>
                          <a:pt x="118" y="224"/>
                        </a:lnTo>
                        <a:lnTo>
                          <a:pt x="144" y="223"/>
                        </a:lnTo>
                        <a:lnTo>
                          <a:pt x="169" y="221"/>
                        </a:lnTo>
                        <a:lnTo>
                          <a:pt x="191" y="219"/>
                        </a:lnTo>
                        <a:lnTo>
                          <a:pt x="216" y="216"/>
                        </a:lnTo>
                        <a:lnTo>
                          <a:pt x="246" y="212"/>
                        </a:lnTo>
                        <a:lnTo>
                          <a:pt x="272" y="207"/>
                        </a:lnTo>
                        <a:lnTo>
                          <a:pt x="298" y="203"/>
                        </a:lnTo>
                        <a:lnTo>
                          <a:pt x="326" y="198"/>
                        </a:lnTo>
                        <a:lnTo>
                          <a:pt x="352" y="191"/>
                        </a:lnTo>
                        <a:lnTo>
                          <a:pt x="379" y="184"/>
                        </a:lnTo>
                        <a:lnTo>
                          <a:pt x="401" y="178"/>
                        </a:lnTo>
                        <a:lnTo>
                          <a:pt x="427" y="171"/>
                        </a:lnTo>
                        <a:lnTo>
                          <a:pt x="448" y="165"/>
                        </a:lnTo>
                        <a:lnTo>
                          <a:pt x="472" y="158"/>
                        </a:lnTo>
                        <a:lnTo>
                          <a:pt x="496" y="150"/>
                        </a:lnTo>
                        <a:lnTo>
                          <a:pt x="519" y="141"/>
                        </a:lnTo>
                        <a:lnTo>
                          <a:pt x="540" y="134"/>
                        </a:lnTo>
                        <a:lnTo>
                          <a:pt x="563" y="124"/>
                        </a:lnTo>
                        <a:lnTo>
                          <a:pt x="583" y="115"/>
                        </a:lnTo>
                        <a:lnTo>
                          <a:pt x="603" y="106"/>
                        </a:lnTo>
                        <a:lnTo>
                          <a:pt x="619" y="96"/>
                        </a:lnTo>
                        <a:lnTo>
                          <a:pt x="632" y="87"/>
                        </a:lnTo>
                        <a:lnTo>
                          <a:pt x="642" y="78"/>
                        </a:lnTo>
                        <a:lnTo>
                          <a:pt x="815" y="90"/>
                        </a:lnTo>
                        <a:lnTo>
                          <a:pt x="787" y="84"/>
                        </a:lnTo>
                        <a:lnTo>
                          <a:pt x="766" y="78"/>
                        </a:lnTo>
                        <a:lnTo>
                          <a:pt x="741" y="72"/>
                        </a:lnTo>
                        <a:lnTo>
                          <a:pt x="722" y="67"/>
                        </a:lnTo>
                        <a:lnTo>
                          <a:pt x="706" y="61"/>
                        </a:lnTo>
                        <a:lnTo>
                          <a:pt x="691" y="57"/>
                        </a:lnTo>
                        <a:lnTo>
                          <a:pt x="677" y="51"/>
                        </a:lnTo>
                        <a:lnTo>
                          <a:pt x="663" y="45"/>
                        </a:lnTo>
                        <a:lnTo>
                          <a:pt x="648" y="39"/>
                        </a:lnTo>
                        <a:lnTo>
                          <a:pt x="631" y="31"/>
                        </a:lnTo>
                        <a:lnTo>
                          <a:pt x="612" y="23"/>
                        </a:lnTo>
                        <a:lnTo>
                          <a:pt x="598" y="16"/>
                        </a:lnTo>
                        <a:lnTo>
                          <a:pt x="582" y="7"/>
                        </a:lnTo>
                        <a:lnTo>
                          <a:pt x="570" y="0"/>
                        </a:lnTo>
                        <a:lnTo>
                          <a:pt x="557" y="2"/>
                        </a:lnTo>
                        <a:lnTo>
                          <a:pt x="543" y="6"/>
                        </a:lnTo>
                        <a:lnTo>
                          <a:pt x="529" y="10"/>
                        </a:lnTo>
                        <a:lnTo>
                          <a:pt x="512" y="14"/>
                        </a:lnTo>
                        <a:lnTo>
                          <a:pt x="494" y="18"/>
                        </a:lnTo>
                        <a:lnTo>
                          <a:pt x="479" y="21"/>
                        </a:lnTo>
                        <a:lnTo>
                          <a:pt x="464" y="23"/>
                        </a:lnTo>
                        <a:lnTo>
                          <a:pt x="446" y="26"/>
                        </a:lnTo>
                        <a:lnTo>
                          <a:pt x="428" y="28"/>
                        </a:lnTo>
                        <a:lnTo>
                          <a:pt x="409" y="31"/>
                        </a:lnTo>
                        <a:lnTo>
                          <a:pt x="391" y="34"/>
                        </a:lnTo>
                        <a:lnTo>
                          <a:pt x="375" y="36"/>
                        </a:lnTo>
                        <a:lnTo>
                          <a:pt x="356" y="38"/>
                        </a:lnTo>
                        <a:lnTo>
                          <a:pt x="339" y="40"/>
                        </a:lnTo>
                        <a:lnTo>
                          <a:pt x="323" y="42"/>
                        </a:lnTo>
                        <a:lnTo>
                          <a:pt x="304" y="44"/>
                        </a:lnTo>
                        <a:lnTo>
                          <a:pt x="279" y="46"/>
                        </a:lnTo>
                        <a:lnTo>
                          <a:pt x="455" y="63"/>
                        </a:lnTo>
                        <a:lnTo>
                          <a:pt x="444" y="76"/>
                        </a:lnTo>
                        <a:lnTo>
                          <a:pt x="430" y="85"/>
                        </a:lnTo>
                        <a:lnTo>
                          <a:pt x="404" y="104"/>
                        </a:lnTo>
                        <a:lnTo>
                          <a:pt x="390" y="113"/>
                        </a:lnTo>
                        <a:lnTo>
                          <a:pt x="375" y="121"/>
                        </a:lnTo>
                        <a:lnTo>
                          <a:pt x="348" y="135"/>
                        </a:lnTo>
                        <a:lnTo>
                          <a:pt x="332" y="143"/>
                        </a:lnTo>
                        <a:lnTo>
                          <a:pt x="312" y="153"/>
                        </a:lnTo>
                        <a:lnTo>
                          <a:pt x="295" y="160"/>
                        </a:lnTo>
                        <a:lnTo>
                          <a:pt x="280" y="167"/>
                        </a:lnTo>
                        <a:lnTo>
                          <a:pt x="265" y="173"/>
                        </a:lnTo>
                        <a:lnTo>
                          <a:pt x="247" y="180"/>
                        </a:lnTo>
                        <a:lnTo>
                          <a:pt x="227" y="186"/>
                        </a:lnTo>
                        <a:lnTo>
                          <a:pt x="208" y="191"/>
                        </a:lnTo>
                        <a:lnTo>
                          <a:pt x="189" y="197"/>
                        </a:lnTo>
                        <a:lnTo>
                          <a:pt x="166" y="202"/>
                        </a:lnTo>
                        <a:lnTo>
                          <a:pt x="144" y="205"/>
                        </a:lnTo>
                        <a:lnTo>
                          <a:pt x="118" y="209"/>
                        </a:lnTo>
                        <a:lnTo>
                          <a:pt x="95" y="212"/>
                        </a:lnTo>
                        <a:lnTo>
                          <a:pt x="70" y="216"/>
                        </a:lnTo>
                        <a:lnTo>
                          <a:pt x="42" y="218"/>
                        </a:lnTo>
                        <a:lnTo>
                          <a:pt x="0" y="223"/>
                        </a:lnTo>
                      </a:path>
                    </a:pathLst>
                  </a:custGeom>
                  <a:solidFill>
                    <a:srgbClr val="00FF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grpSp>
            <p:nvGrpSpPr>
              <p:cNvPr id="490" name="Google Shape;490;p35"/>
              <p:cNvGrpSpPr/>
              <p:nvPr/>
            </p:nvGrpSpPr>
            <p:grpSpPr>
              <a:xfrm>
                <a:off x="1248" y="3216"/>
                <a:ext cx="817" cy="241"/>
                <a:chOff x="1248" y="3216"/>
                <a:chExt cx="817" cy="241"/>
              </a:xfrm>
            </p:grpSpPr>
            <p:sp>
              <p:nvSpPr>
                <p:cNvPr id="491" name="Google Shape;491;p35"/>
                <p:cNvSpPr/>
                <p:nvPr/>
              </p:nvSpPr>
              <p:spPr>
                <a:xfrm>
                  <a:off x="1607" y="3262"/>
                  <a:ext cx="179" cy="37"/>
                </a:xfrm>
                <a:custGeom>
                  <a:rect b="b" l="l" r="r" t="t"/>
                  <a:pathLst>
                    <a:path extrusionOk="0" h="37" w="179">
                      <a:moveTo>
                        <a:pt x="178" y="21"/>
                      </a:moveTo>
                      <a:lnTo>
                        <a:pt x="178" y="0"/>
                      </a:lnTo>
                      <a:lnTo>
                        <a:pt x="0" y="17"/>
                      </a:lnTo>
                      <a:lnTo>
                        <a:pt x="4" y="26"/>
                      </a:lnTo>
                      <a:lnTo>
                        <a:pt x="16" y="36"/>
                      </a:lnTo>
                      <a:lnTo>
                        <a:pt x="178" y="21"/>
                      </a:lnTo>
                    </a:path>
                  </a:pathLst>
                </a:custGeom>
                <a:solidFill>
                  <a:srgbClr val="008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92" name="Google Shape;492;p35"/>
                <p:cNvSpPr/>
                <p:nvPr/>
              </p:nvSpPr>
              <p:spPr>
                <a:xfrm>
                  <a:off x="1248" y="3291"/>
                  <a:ext cx="172" cy="36"/>
                </a:xfrm>
                <a:custGeom>
                  <a:rect b="b" l="l" r="r" t="t"/>
                  <a:pathLst>
                    <a:path extrusionOk="0" h="36" w="172">
                      <a:moveTo>
                        <a:pt x="0" y="35"/>
                      </a:moveTo>
                      <a:lnTo>
                        <a:pt x="1" y="15"/>
                      </a:lnTo>
                      <a:lnTo>
                        <a:pt x="171" y="0"/>
                      </a:lnTo>
                      <a:lnTo>
                        <a:pt x="171" y="25"/>
                      </a:lnTo>
                      <a:lnTo>
                        <a:pt x="0" y="35"/>
                      </a:lnTo>
                    </a:path>
                  </a:pathLst>
                </a:custGeom>
                <a:solidFill>
                  <a:srgbClr val="008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93" name="Google Shape;493;p35"/>
                <p:cNvGrpSpPr/>
                <p:nvPr/>
              </p:nvGrpSpPr>
              <p:grpSpPr>
                <a:xfrm>
                  <a:off x="1248" y="3216"/>
                  <a:ext cx="817" cy="241"/>
                  <a:chOff x="1248" y="3216"/>
                  <a:chExt cx="817" cy="241"/>
                </a:xfrm>
              </p:grpSpPr>
              <p:sp>
                <p:nvSpPr>
                  <p:cNvPr id="494" name="Google Shape;494;p35"/>
                  <p:cNvSpPr/>
                  <p:nvPr/>
                </p:nvSpPr>
                <p:spPr>
                  <a:xfrm>
                    <a:off x="1248" y="3238"/>
                    <a:ext cx="817" cy="219"/>
                  </a:xfrm>
                  <a:custGeom>
                    <a:rect b="b" l="l" r="r" t="t"/>
                    <a:pathLst>
                      <a:path extrusionOk="0" h="219" w="817">
                        <a:moveTo>
                          <a:pt x="815" y="217"/>
                        </a:moveTo>
                        <a:lnTo>
                          <a:pt x="769" y="218"/>
                        </a:lnTo>
                        <a:lnTo>
                          <a:pt x="747" y="218"/>
                        </a:lnTo>
                        <a:lnTo>
                          <a:pt x="721" y="218"/>
                        </a:lnTo>
                        <a:lnTo>
                          <a:pt x="696" y="218"/>
                        </a:lnTo>
                        <a:lnTo>
                          <a:pt x="670" y="217"/>
                        </a:lnTo>
                        <a:lnTo>
                          <a:pt x="645" y="215"/>
                        </a:lnTo>
                        <a:lnTo>
                          <a:pt x="623" y="213"/>
                        </a:lnTo>
                        <a:lnTo>
                          <a:pt x="599" y="210"/>
                        </a:lnTo>
                        <a:lnTo>
                          <a:pt x="569" y="207"/>
                        </a:lnTo>
                        <a:lnTo>
                          <a:pt x="542" y="202"/>
                        </a:lnTo>
                        <a:lnTo>
                          <a:pt x="516" y="198"/>
                        </a:lnTo>
                        <a:lnTo>
                          <a:pt x="488" y="192"/>
                        </a:lnTo>
                        <a:lnTo>
                          <a:pt x="461" y="186"/>
                        </a:lnTo>
                        <a:lnTo>
                          <a:pt x="435" y="180"/>
                        </a:lnTo>
                        <a:lnTo>
                          <a:pt x="413" y="173"/>
                        </a:lnTo>
                        <a:lnTo>
                          <a:pt x="387" y="167"/>
                        </a:lnTo>
                        <a:lnTo>
                          <a:pt x="366" y="160"/>
                        </a:lnTo>
                        <a:lnTo>
                          <a:pt x="342" y="154"/>
                        </a:lnTo>
                        <a:lnTo>
                          <a:pt x="319" y="146"/>
                        </a:lnTo>
                        <a:lnTo>
                          <a:pt x="294" y="137"/>
                        </a:lnTo>
                        <a:lnTo>
                          <a:pt x="274" y="130"/>
                        </a:lnTo>
                        <a:lnTo>
                          <a:pt x="252" y="120"/>
                        </a:lnTo>
                        <a:lnTo>
                          <a:pt x="231" y="112"/>
                        </a:lnTo>
                        <a:lnTo>
                          <a:pt x="211" y="103"/>
                        </a:lnTo>
                        <a:lnTo>
                          <a:pt x="195" y="93"/>
                        </a:lnTo>
                        <a:lnTo>
                          <a:pt x="182" y="85"/>
                        </a:lnTo>
                        <a:lnTo>
                          <a:pt x="172" y="76"/>
                        </a:lnTo>
                        <a:lnTo>
                          <a:pt x="0" y="88"/>
                        </a:lnTo>
                        <a:lnTo>
                          <a:pt x="27" y="82"/>
                        </a:lnTo>
                        <a:lnTo>
                          <a:pt x="47" y="76"/>
                        </a:lnTo>
                        <a:lnTo>
                          <a:pt x="72" y="71"/>
                        </a:lnTo>
                        <a:lnTo>
                          <a:pt x="92" y="65"/>
                        </a:lnTo>
                        <a:lnTo>
                          <a:pt x="108" y="60"/>
                        </a:lnTo>
                        <a:lnTo>
                          <a:pt x="123" y="56"/>
                        </a:lnTo>
                        <a:lnTo>
                          <a:pt x="137" y="50"/>
                        </a:lnTo>
                        <a:lnTo>
                          <a:pt x="152" y="45"/>
                        </a:lnTo>
                        <a:lnTo>
                          <a:pt x="167" y="38"/>
                        </a:lnTo>
                        <a:lnTo>
                          <a:pt x="184" y="30"/>
                        </a:lnTo>
                        <a:lnTo>
                          <a:pt x="201" y="23"/>
                        </a:lnTo>
                        <a:lnTo>
                          <a:pt x="216" y="15"/>
                        </a:lnTo>
                        <a:lnTo>
                          <a:pt x="232" y="7"/>
                        </a:lnTo>
                        <a:lnTo>
                          <a:pt x="244" y="0"/>
                        </a:lnTo>
                        <a:lnTo>
                          <a:pt x="258" y="2"/>
                        </a:lnTo>
                        <a:lnTo>
                          <a:pt x="271" y="6"/>
                        </a:lnTo>
                        <a:lnTo>
                          <a:pt x="285" y="10"/>
                        </a:lnTo>
                        <a:lnTo>
                          <a:pt x="302" y="13"/>
                        </a:lnTo>
                        <a:lnTo>
                          <a:pt x="320" y="17"/>
                        </a:lnTo>
                        <a:lnTo>
                          <a:pt x="336" y="20"/>
                        </a:lnTo>
                        <a:lnTo>
                          <a:pt x="351" y="22"/>
                        </a:lnTo>
                        <a:lnTo>
                          <a:pt x="368" y="26"/>
                        </a:lnTo>
                        <a:lnTo>
                          <a:pt x="386" y="28"/>
                        </a:lnTo>
                        <a:lnTo>
                          <a:pt x="405" y="30"/>
                        </a:lnTo>
                        <a:lnTo>
                          <a:pt x="422" y="33"/>
                        </a:lnTo>
                        <a:lnTo>
                          <a:pt x="439" y="35"/>
                        </a:lnTo>
                        <a:lnTo>
                          <a:pt x="458" y="37"/>
                        </a:lnTo>
                        <a:lnTo>
                          <a:pt x="475" y="39"/>
                        </a:lnTo>
                        <a:lnTo>
                          <a:pt x="491" y="41"/>
                        </a:lnTo>
                        <a:lnTo>
                          <a:pt x="511" y="43"/>
                        </a:lnTo>
                        <a:lnTo>
                          <a:pt x="537" y="45"/>
                        </a:lnTo>
                        <a:lnTo>
                          <a:pt x="358" y="61"/>
                        </a:lnTo>
                        <a:lnTo>
                          <a:pt x="371" y="74"/>
                        </a:lnTo>
                        <a:lnTo>
                          <a:pt x="384" y="83"/>
                        </a:lnTo>
                        <a:lnTo>
                          <a:pt x="410" y="101"/>
                        </a:lnTo>
                        <a:lnTo>
                          <a:pt x="425" y="109"/>
                        </a:lnTo>
                        <a:lnTo>
                          <a:pt x="439" y="118"/>
                        </a:lnTo>
                        <a:lnTo>
                          <a:pt x="460" y="128"/>
                        </a:lnTo>
                        <a:lnTo>
                          <a:pt x="483" y="139"/>
                        </a:lnTo>
                        <a:lnTo>
                          <a:pt x="505" y="146"/>
                        </a:lnTo>
                        <a:lnTo>
                          <a:pt x="535" y="158"/>
                        </a:lnTo>
                        <a:lnTo>
                          <a:pt x="560" y="165"/>
                        </a:lnTo>
                        <a:lnTo>
                          <a:pt x="583" y="171"/>
                        </a:lnTo>
                        <a:lnTo>
                          <a:pt x="604" y="177"/>
                        </a:lnTo>
                        <a:lnTo>
                          <a:pt x="618" y="181"/>
                        </a:lnTo>
                        <a:lnTo>
                          <a:pt x="645" y="184"/>
                        </a:lnTo>
                        <a:lnTo>
                          <a:pt x="670" y="188"/>
                        </a:lnTo>
                        <a:lnTo>
                          <a:pt x="696" y="193"/>
                        </a:lnTo>
                        <a:lnTo>
                          <a:pt x="733" y="197"/>
                        </a:lnTo>
                        <a:lnTo>
                          <a:pt x="761" y="199"/>
                        </a:lnTo>
                        <a:lnTo>
                          <a:pt x="816" y="199"/>
                        </a:lnTo>
                        <a:lnTo>
                          <a:pt x="815" y="217"/>
                        </a:lnTo>
                      </a:path>
                    </a:pathLst>
                  </a:custGeom>
                  <a:solidFill>
                    <a:srgbClr val="008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95" name="Google Shape;495;p35"/>
                  <p:cNvSpPr/>
                  <p:nvPr/>
                </p:nvSpPr>
                <p:spPr>
                  <a:xfrm>
                    <a:off x="1248" y="3216"/>
                    <a:ext cx="816" cy="226"/>
                  </a:xfrm>
                  <a:custGeom>
                    <a:rect b="b" l="l" r="r" t="t"/>
                    <a:pathLst>
                      <a:path extrusionOk="0" h="226" w="816">
                        <a:moveTo>
                          <a:pt x="815" y="223"/>
                        </a:moveTo>
                        <a:lnTo>
                          <a:pt x="770" y="225"/>
                        </a:lnTo>
                        <a:lnTo>
                          <a:pt x="748" y="225"/>
                        </a:lnTo>
                        <a:lnTo>
                          <a:pt x="721" y="225"/>
                        </a:lnTo>
                        <a:lnTo>
                          <a:pt x="696" y="224"/>
                        </a:lnTo>
                        <a:lnTo>
                          <a:pt x="671" y="223"/>
                        </a:lnTo>
                        <a:lnTo>
                          <a:pt x="646" y="221"/>
                        </a:lnTo>
                        <a:lnTo>
                          <a:pt x="624" y="219"/>
                        </a:lnTo>
                        <a:lnTo>
                          <a:pt x="599" y="217"/>
                        </a:lnTo>
                        <a:lnTo>
                          <a:pt x="569" y="213"/>
                        </a:lnTo>
                        <a:lnTo>
                          <a:pt x="542" y="208"/>
                        </a:lnTo>
                        <a:lnTo>
                          <a:pt x="517" y="203"/>
                        </a:lnTo>
                        <a:lnTo>
                          <a:pt x="489" y="198"/>
                        </a:lnTo>
                        <a:lnTo>
                          <a:pt x="462" y="191"/>
                        </a:lnTo>
                        <a:lnTo>
                          <a:pt x="435" y="185"/>
                        </a:lnTo>
                        <a:lnTo>
                          <a:pt x="413" y="178"/>
                        </a:lnTo>
                        <a:lnTo>
                          <a:pt x="387" y="172"/>
                        </a:lnTo>
                        <a:lnTo>
                          <a:pt x="367" y="165"/>
                        </a:lnTo>
                        <a:lnTo>
                          <a:pt x="342" y="158"/>
                        </a:lnTo>
                        <a:lnTo>
                          <a:pt x="319" y="151"/>
                        </a:lnTo>
                        <a:lnTo>
                          <a:pt x="295" y="141"/>
                        </a:lnTo>
                        <a:lnTo>
                          <a:pt x="275" y="134"/>
                        </a:lnTo>
                        <a:lnTo>
                          <a:pt x="252" y="124"/>
                        </a:lnTo>
                        <a:lnTo>
                          <a:pt x="231" y="115"/>
                        </a:lnTo>
                        <a:lnTo>
                          <a:pt x="212" y="106"/>
                        </a:lnTo>
                        <a:lnTo>
                          <a:pt x="196" y="96"/>
                        </a:lnTo>
                        <a:lnTo>
                          <a:pt x="183" y="88"/>
                        </a:lnTo>
                        <a:lnTo>
                          <a:pt x="172" y="78"/>
                        </a:lnTo>
                        <a:lnTo>
                          <a:pt x="0" y="91"/>
                        </a:lnTo>
                        <a:lnTo>
                          <a:pt x="28" y="84"/>
                        </a:lnTo>
                        <a:lnTo>
                          <a:pt x="48" y="78"/>
                        </a:lnTo>
                        <a:lnTo>
                          <a:pt x="73" y="73"/>
                        </a:lnTo>
                        <a:lnTo>
                          <a:pt x="92" y="67"/>
                        </a:lnTo>
                        <a:lnTo>
                          <a:pt x="108" y="61"/>
                        </a:lnTo>
                        <a:lnTo>
                          <a:pt x="124" y="57"/>
                        </a:lnTo>
                        <a:lnTo>
                          <a:pt x="137" y="51"/>
                        </a:lnTo>
                        <a:lnTo>
                          <a:pt x="152" y="46"/>
                        </a:lnTo>
                        <a:lnTo>
                          <a:pt x="167" y="39"/>
                        </a:lnTo>
                        <a:lnTo>
                          <a:pt x="184" y="31"/>
                        </a:lnTo>
                        <a:lnTo>
                          <a:pt x="202" y="24"/>
                        </a:lnTo>
                        <a:lnTo>
                          <a:pt x="217" y="16"/>
                        </a:lnTo>
                        <a:lnTo>
                          <a:pt x="233" y="7"/>
                        </a:lnTo>
                        <a:lnTo>
                          <a:pt x="245" y="0"/>
                        </a:lnTo>
                        <a:lnTo>
                          <a:pt x="258" y="3"/>
                        </a:lnTo>
                        <a:lnTo>
                          <a:pt x="272" y="7"/>
                        </a:lnTo>
                        <a:lnTo>
                          <a:pt x="286" y="10"/>
                        </a:lnTo>
                        <a:lnTo>
                          <a:pt x="303" y="14"/>
                        </a:lnTo>
                        <a:lnTo>
                          <a:pt x="320" y="18"/>
                        </a:lnTo>
                        <a:lnTo>
                          <a:pt x="336" y="21"/>
                        </a:lnTo>
                        <a:lnTo>
                          <a:pt x="351" y="23"/>
                        </a:lnTo>
                        <a:lnTo>
                          <a:pt x="368" y="26"/>
                        </a:lnTo>
                        <a:lnTo>
                          <a:pt x="387" y="28"/>
                        </a:lnTo>
                        <a:lnTo>
                          <a:pt x="406" y="31"/>
                        </a:lnTo>
                        <a:lnTo>
                          <a:pt x="423" y="34"/>
                        </a:lnTo>
                        <a:lnTo>
                          <a:pt x="440" y="36"/>
                        </a:lnTo>
                        <a:lnTo>
                          <a:pt x="458" y="38"/>
                        </a:lnTo>
                        <a:lnTo>
                          <a:pt x="476" y="40"/>
                        </a:lnTo>
                        <a:lnTo>
                          <a:pt x="492" y="42"/>
                        </a:lnTo>
                        <a:lnTo>
                          <a:pt x="511" y="44"/>
                        </a:lnTo>
                        <a:lnTo>
                          <a:pt x="536" y="46"/>
                        </a:lnTo>
                        <a:lnTo>
                          <a:pt x="359" y="63"/>
                        </a:lnTo>
                        <a:lnTo>
                          <a:pt x="371" y="76"/>
                        </a:lnTo>
                        <a:lnTo>
                          <a:pt x="384" y="86"/>
                        </a:lnTo>
                        <a:lnTo>
                          <a:pt x="410" y="104"/>
                        </a:lnTo>
                        <a:lnTo>
                          <a:pt x="425" y="113"/>
                        </a:lnTo>
                        <a:lnTo>
                          <a:pt x="440" y="121"/>
                        </a:lnTo>
                        <a:lnTo>
                          <a:pt x="467" y="135"/>
                        </a:lnTo>
                        <a:lnTo>
                          <a:pt x="483" y="143"/>
                        </a:lnTo>
                        <a:lnTo>
                          <a:pt x="503" y="153"/>
                        </a:lnTo>
                        <a:lnTo>
                          <a:pt x="520" y="160"/>
                        </a:lnTo>
                        <a:lnTo>
                          <a:pt x="535" y="167"/>
                        </a:lnTo>
                        <a:lnTo>
                          <a:pt x="550" y="173"/>
                        </a:lnTo>
                        <a:lnTo>
                          <a:pt x="567" y="180"/>
                        </a:lnTo>
                        <a:lnTo>
                          <a:pt x="587" y="186"/>
                        </a:lnTo>
                        <a:lnTo>
                          <a:pt x="606" y="191"/>
                        </a:lnTo>
                        <a:lnTo>
                          <a:pt x="625" y="197"/>
                        </a:lnTo>
                        <a:lnTo>
                          <a:pt x="649" y="202"/>
                        </a:lnTo>
                        <a:lnTo>
                          <a:pt x="671" y="206"/>
                        </a:lnTo>
                        <a:lnTo>
                          <a:pt x="696" y="209"/>
                        </a:lnTo>
                        <a:lnTo>
                          <a:pt x="720" y="213"/>
                        </a:lnTo>
                        <a:lnTo>
                          <a:pt x="745" y="216"/>
                        </a:lnTo>
                        <a:lnTo>
                          <a:pt x="772" y="219"/>
                        </a:lnTo>
                        <a:lnTo>
                          <a:pt x="815" y="223"/>
                        </a:lnTo>
                      </a:path>
                    </a:pathLst>
                  </a:custGeom>
                  <a:solidFill>
                    <a:srgbClr val="00FF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grpSp>
        </p:grpSp>
        <p:sp>
          <p:nvSpPr>
            <p:cNvPr id="496" name="Google Shape;496;p35"/>
            <p:cNvSpPr/>
            <p:nvPr/>
          </p:nvSpPr>
          <p:spPr>
            <a:xfrm>
              <a:off x="3766809" y="3559175"/>
              <a:ext cx="1809750" cy="757238"/>
            </a:xfrm>
            <a:prstGeom prst="rect">
              <a:avLst/>
            </a:prstGeom>
            <a:noFill/>
            <a:ln>
              <a:noFill/>
            </a:ln>
          </p:spPr>
          <p:txBody>
            <a:bodyPr anchorCtr="0" anchor="t" bIns="46025" lIns="92075" spcFirstLastPara="1" rIns="92075" wrap="square" tIns="46025">
              <a:noAutofit/>
            </a:bodyPr>
            <a:lstStyle/>
            <a:p>
              <a:pPr indent="0" lvl="0" marL="0" marR="0" rtl="0" algn="ctr">
                <a:lnSpc>
                  <a:spcPct val="80000"/>
                </a:lnSpc>
                <a:spcBef>
                  <a:spcPts val="0"/>
                </a:spcBef>
                <a:spcAft>
                  <a:spcPts val="0"/>
                </a:spcAft>
                <a:buNone/>
              </a:pPr>
              <a:r>
                <a:rPr lang="en-US" sz="1800">
                  <a:solidFill>
                    <a:schemeClr val="dk1"/>
                  </a:solidFill>
                  <a:latin typeface="Times New Roman"/>
                  <a:ea typeface="Times New Roman"/>
                  <a:cs typeface="Times New Roman"/>
                  <a:sym typeface="Times New Roman"/>
                </a:rPr>
                <a:t>Network </a:t>
              </a:r>
              <a:endParaRPr/>
            </a:p>
            <a:p>
              <a:pPr indent="0" lvl="0" marL="0" marR="0" rtl="0" algn="ctr">
                <a:lnSpc>
                  <a:spcPct val="80000"/>
                </a:lnSpc>
                <a:spcBef>
                  <a:spcPts val="0"/>
                </a:spcBef>
                <a:spcAft>
                  <a:spcPts val="0"/>
                </a:spcAft>
                <a:buNone/>
              </a:pPr>
              <a:r>
                <a:rPr lang="en-US" sz="1800">
                  <a:solidFill>
                    <a:schemeClr val="dk1"/>
                  </a:solidFill>
                  <a:latin typeface="Times New Roman"/>
                  <a:ea typeface="Times New Roman"/>
                  <a:cs typeface="Times New Roman"/>
                  <a:sym typeface="Times New Roman"/>
                </a:rPr>
                <a:t>Management</a:t>
              </a:r>
              <a:endParaRPr/>
            </a:p>
            <a:p>
              <a:pPr indent="0" lvl="0" marL="0" marR="0" rtl="0" algn="ctr">
                <a:lnSpc>
                  <a:spcPct val="80000"/>
                </a:lnSpc>
                <a:spcBef>
                  <a:spcPts val="0"/>
                </a:spcBef>
                <a:spcAft>
                  <a:spcPts val="0"/>
                </a:spcAft>
                <a:buNone/>
              </a:pPr>
              <a:r>
                <a:rPr lang="en-US" sz="1800">
                  <a:solidFill>
                    <a:schemeClr val="dk1"/>
                  </a:solidFill>
                  <a:latin typeface="Times New Roman"/>
                  <a:ea typeface="Times New Roman"/>
                  <a:cs typeface="Times New Roman"/>
                  <a:sym typeface="Times New Roman"/>
                </a:rPr>
                <a:t>Protocol</a:t>
              </a:r>
              <a:endParaRPr/>
            </a:p>
          </p:txBody>
        </p:sp>
        <p:sp>
          <p:nvSpPr>
            <p:cNvPr id="497" name="Google Shape;497;p35"/>
            <p:cNvSpPr/>
            <p:nvPr/>
          </p:nvSpPr>
          <p:spPr>
            <a:xfrm>
              <a:off x="4201784" y="4956175"/>
              <a:ext cx="1035050" cy="3698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SNMP</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6"/>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Client Pull &amp; Server Push</a:t>
            </a:r>
            <a:endParaRPr/>
          </a:p>
        </p:txBody>
      </p:sp>
      <p:sp>
        <p:nvSpPr>
          <p:cNvPr id="504" name="Google Shape;504;p36"/>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505" name="Google Shape;505;p36"/>
          <p:cNvSpPr txBox="1"/>
          <p:nvPr/>
        </p:nvSpPr>
        <p:spPr>
          <a:xfrm>
            <a:off x="1282860" y="1839521"/>
            <a:ext cx="8083771" cy="438581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There are two approaches for the management system to obtain information from SNMP :</a:t>
            </a:r>
            <a:endParaRPr/>
          </a:p>
          <a:p>
            <a:pPr indent="-171450" lvl="0" marL="285750" marR="0" rtl="0" algn="l">
              <a:lnSpc>
                <a:spcPct val="150000"/>
              </a:lnSpc>
              <a:spcBef>
                <a:spcPts val="0"/>
              </a:spcBef>
              <a:spcAft>
                <a:spcPts val="0"/>
              </a:spcAft>
              <a:buClr>
                <a:schemeClr val="dk1"/>
              </a:buClr>
              <a:buSzPts val="1800"/>
              <a:buFont typeface="Noto Sans Symbols"/>
              <a:buNone/>
            </a:pPr>
            <a:r>
              <a:t/>
            </a:r>
            <a:endParaRPr b="1" sz="1800">
              <a:solidFill>
                <a:schemeClr val="dk1"/>
              </a:solidFill>
              <a:latin typeface="Trebuchet MS"/>
              <a:ea typeface="Trebuchet MS"/>
              <a:cs typeface="Trebuchet MS"/>
              <a:sym typeface="Trebuchet MS"/>
            </a:endParaRPr>
          </a:p>
          <a:p>
            <a:pPr indent="-285750" lvl="0" marL="285750" marR="0" rtl="0" algn="l">
              <a:lnSpc>
                <a:spcPct val="200000"/>
              </a:lnSpc>
              <a:spcBef>
                <a:spcPts val="0"/>
              </a:spcBef>
              <a:spcAft>
                <a:spcPts val="0"/>
              </a:spcAft>
              <a:buClr>
                <a:srgbClr val="0070C0"/>
              </a:buClr>
              <a:buSzPts val="1800"/>
              <a:buFont typeface="Noto Sans Symbols"/>
              <a:buChar char="▪"/>
            </a:pPr>
            <a:r>
              <a:rPr lang="en-US" sz="1800">
                <a:solidFill>
                  <a:srgbClr val="0070C0"/>
                </a:solidFill>
                <a:latin typeface="Trebuchet MS"/>
                <a:ea typeface="Trebuchet MS"/>
                <a:cs typeface="Trebuchet MS"/>
                <a:sym typeface="Trebuchet MS"/>
              </a:rPr>
              <a:t>SNMP is a “client pull” model</a:t>
            </a:r>
            <a:endParaRPr/>
          </a:p>
          <a:p>
            <a:pPr indent="-268288" lvl="0" marL="441325" marR="0" rtl="0" algn="l">
              <a:lnSpc>
                <a:spcPct val="20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The management system (client) “pulls” data from the agent (server).</a:t>
            </a:r>
            <a:endParaRPr/>
          </a:p>
          <a:p>
            <a:pPr indent="-285750" lvl="0" marL="285750" marR="0" rtl="0" algn="l">
              <a:lnSpc>
                <a:spcPct val="200000"/>
              </a:lnSpc>
              <a:spcBef>
                <a:spcPts val="0"/>
              </a:spcBef>
              <a:spcAft>
                <a:spcPts val="0"/>
              </a:spcAft>
              <a:buClr>
                <a:srgbClr val="0070C0"/>
              </a:buClr>
              <a:buSzPts val="1800"/>
              <a:buFont typeface="Noto Sans Symbols"/>
              <a:buChar char="▪"/>
            </a:pPr>
            <a:r>
              <a:rPr lang="en-US" sz="1800">
                <a:solidFill>
                  <a:srgbClr val="0070C0"/>
                </a:solidFill>
                <a:latin typeface="Trebuchet MS"/>
                <a:ea typeface="Trebuchet MS"/>
                <a:cs typeface="Trebuchet MS"/>
                <a:sym typeface="Trebuchet MS"/>
              </a:rPr>
              <a:t>SNMP is a “server push” model</a:t>
            </a:r>
            <a:endParaRPr/>
          </a:p>
          <a:p>
            <a:pPr indent="-268288" lvl="0" marL="441325" marR="0" rtl="0" algn="l">
              <a:lnSpc>
                <a:spcPct val="20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The agent (server) “pushes” out a trap message to a (client) management system</a:t>
            </a:r>
            <a:endParaRPr/>
          </a:p>
          <a:p>
            <a:pPr indent="0" lvl="0" marL="0" marR="0" rtl="0" algn="l">
              <a:spcBef>
                <a:spcPts val="0"/>
              </a:spcBef>
              <a:spcAft>
                <a:spcPts val="0"/>
              </a:spcAft>
              <a:buNone/>
            </a:pPr>
            <a:r>
              <a:t/>
            </a:r>
            <a:endParaRPr b="1" sz="1800">
              <a:solidFill>
                <a:schemeClr val="dk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7"/>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SNMP Architecture</a:t>
            </a:r>
            <a:endParaRPr b="1" sz="3600">
              <a:solidFill>
                <a:srgbClr val="C00000"/>
              </a:solidFill>
              <a:latin typeface="Trebuchet MS"/>
              <a:ea typeface="Trebuchet MS"/>
              <a:cs typeface="Trebuchet MS"/>
              <a:sym typeface="Trebuchet MS"/>
            </a:endParaRPr>
          </a:p>
        </p:txBody>
      </p:sp>
      <p:sp>
        <p:nvSpPr>
          <p:cNvPr id="512" name="Google Shape;512;p37"/>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grpSp>
        <p:nvGrpSpPr>
          <p:cNvPr id="513" name="Google Shape;513;p37"/>
          <p:cNvGrpSpPr/>
          <p:nvPr/>
        </p:nvGrpSpPr>
        <p:grpSpPr>
          <a:xfrm>
            <a:off x="1542393" y="1745534"/>
            <a:ext cx="8382000" cy="4986338"/>
            <a:chOff x="304800" y="1219200"/>
            <a:chExt cx="8382000" cy="4986338"/>
          </a:xfrm>
        </p:grpSpPr>
        <p:sp>
          <p:nvSpPr>
            <p:cNvPr id="514" name="Google Shape;514;p37"/>
            <p:cNvSpPr txBox="1"/>
            <p:nvPr/>
          </p:nvSpPr>
          <p:spPr>
            <a:xfrm>
              <a:off x="6427788" y="5748338"/>
              <a:ext cx="1905000" cy="457200"/>
            </a:xfrm>
            <a:prstGeom prst="rect">
              <a:avLst/>
            </a:prstGeom>
            <a:noFill/>
            <a:ln>
              <a:noFill/>
            </a:ln>
          </p:spPr>
          <p:txBody>
            <a:bodyPr anchorCtr="0" anchor="ctr" bIns="45700" lIns="91425" spcFirstLastPara="1" rIns="91425" wrap="square" tIns="45700">
              <a:normAutofit/>
            </a:bodyPr>
            <a:lstStyle/>
            <a:p>
              <a:pPr indent="0" lvl="0" marL="0" marR="0" rtl="0" algn="r">
                <a:spcBef>
                  <a:spcPts val="0"/>
                </a:spcBef>
                <a:spcAft>
                  <a:spcPts val="0"/>
                </a:spcAft>
                <a:buNone/>
              </a:pPr>
              <a:fld id="{00000000-1234-1234-1234-123412341234}" type="slidenum">
                <a:rPr lang="en-US" sz="1200">
                  <a:solidFill>
                    <a:srgbClr val="F2F2F2"/>
                  </a:solidFill>
                  <a:latin typeface="Arial"/>
                  <a:ea typeface="Arial"/>
                  <a:cs typeface="Arial"/>
                  <a:sym typeface="Arial"/>
                </a:rPr>
                <a:t>‹#›</a:t>
              </a:fld>
              <a:endParaRPr sz="1200">
                <a:solidFill>
                  <a:srgbClr val="F2F2F2"/>
                </a:solidFill>
                <a:latin typeface="Arial"/>
                <a:ea typeface="Arial"/>
                <a:cs typeface="Arial"/>
                <a:sym typeface="Arial"/>
              </a:endParaRPr>
            </a:p>
          </p:txBody>
        </p:sp>
        <p:cxnSp>
          <p:nvCxnSpPr>
            <p:cNvPr id="515" name="Google Shape;515;p37"/>
            <p:cNvCxnSpPr/>
            <p:nvPr/>
          </p:nvCxnSpPr>
          <p:spPr>
            <a:xfrm>
              <a:off x="3270250" y="2624138"/>
              <a:ext cx="0" cy="457200"/>
            </a:xfrm>
            <a:prstGeom prst="straightConnector1">
              <a:avLst/>
            </a:prstGeom>
            <a:noFill/>
            <a:ln cap="flat" cmpd="sng" w="57150">
              <a:solidFill>
                <a:schemeClr val="accent2"/>
              </a:solidFill>
              <a:prstDash val="solid"/>
              <a:round/>
              <a:headEnd len="sm" w="sm" type="none"/>
              <a:tailEnd len="sm" w="sm" type="none"/>
            </a:ln>
          </p:spPr>
        </p:cxnSp>
        <p:cxnSp>
          <p:nvCxnSpPr>
            <p:cNvPr id="516" name="Google Shape;516;p37"/>
            <p:cNvCxnSpPr/>
            <p:nvPr/>
          </p:nvCxnSpPr>
          <p:spPr>
            <a:xfrm>
              <a:off x="1546225" y="4652963"/>
              <a:ext cx="0" cy="533400"/>
            </a:xfrm>
            <a:prstGeom prst="straightConnector1">
              <a:avLst/>
            </a:prstGeom>
            <a:noFill/>
            <a:ln cap="flat" cmpd="sng" w="57150">
              <a:solidFill>
                <a:schemeClr val="accent2"/>
              </a:solidFill>
              <a:prstDash val="solid"/>
              <a:round/>
              <a:headEnd len="sm" w="sm" type="none"/>
              <a:tailEnd len="sm" w="sm" type="none"/>
            </a:ln>
          </p:spPr>
        </p:cxnSp>
        <p:cxnSp>
          <p:nvCxnSpPr>
            <p:cNvPr id="517" name="Google Shape;517;p37"/>
            <p:cNvCxnSpPr/>
            <p:nvPr/>
          </p:nvCxnSpPr>
          <p:spPr>
            <a:xfrm>
              <a:off x="4872038" y="3559175"/>
              <a:ext cx="1587" cy="533400"/>
            </a:xfrm>
            <a:prstGeom prst="straightConnector1">
              <a:avLst/>
            </a:prstGeom>
            <a:noFill/>
            <a:ln cap="flat" cmpd="sng" w="57150">
              <a:solidFill>
                <a:schemeClr val="accent2"/>
              </a:solidFill>
              <a:prstDash val="solid"/>
              <a:round/>
              <a:headEnd len="sm" w="sm" type="none"/>
              <a:tailEnd len="sm" w="sm" type="none"/>
            </a:ln>
          </p:spPr>
        </p:cxnSp>
        <p:cxnSp>
          <p:nvCxnSpPr>
            <p:cNvPr id="518" name="Google Shape;518;p37"/>
            <p:cNvCxnSpPr/>
            <p:nvPr/>
          </p:nvCxnSpPr>
          <p:spPr>
            <a:xfrm flipH="1">
              <a:off x="6457950" y="2414588"/>
              <a:ext cx="444500" cy="211137"/>
            </a:xfrm>
            <a:prstGeom prst="straightConnector1">
              <a:avLst/>
            </a:prstGeom>
            <a:noFill/>
            <a:ln cap="flat" cmpd="sng" w="57150">
              <a:solidFill>
                <a:schemeClr val="accent2"/>
              </a:solidFill>
              <a:prstDash val="solid"/>
              <a:round/>
              <a:headEnd len="med" w="med" type="none"/>
              <a:tailEnd len="med" w="med" type="none"/>
            </a:ln>
          </p:spPr>
        </p:cxnSp>
        <p:cxnSp>
          <p:nvCxnSpPr>
            <p:cNvPr id="519" name="Google Shape;519;p37"/>
            <p:cNvCxnSpPr/>
            <p:nvPr/>
          </p:nvCxnSpPr>
          <p:spPr>
            <a:xfrm>
              <a:off x="1992313" y="4078288"/>
              <a:ext cx="0" cy="533400"/>
            </a:xfrm>
            <a:prstGeom prst="straightConnector1">
              <a:avLst/>
            </a:prstGeom>
            <a:noFill/>
            <a:ln cap="flat" cmpd="sng" w="57150">
              <a:solidFill>
                <a:schemeClr val="accent2"/>
              </a:solidFill>
              <a:prstDash val="solid"/>
              <a:round/>
              <a:headEnd len="sm" w="sm" type="none"/>
              <a:tailEnd len="sm" w="sm" type="none"/>
            </a:ln>
          </p:spPr>
        </p:cxnSp>
        <p:cxnSp>
          <p:nvCxnSpPr>
            <p:cNvPr id="520" name="Google Shape;520;p37"/>
            <p:cNvCxnSpPr/>
            <p:nvPr/>
          </p:nvCxnSpPr>
          <p:spPr>
            <a:xfrm>
              <a:off x="1922463" y="2600325"/>
              <a:ext cx="0" cy="457200"/>
            </a:xfrm>
            <a:prstGeom prst="straightConnector1">
              <a:avLst/>
            </a:prstGeom>
            <a:noFill/>
            <a:ln cap="flat" cmpd="sng" w="57150">
              <a:solidFill>
                <a:schemeClr val="accent2"/>
              </a:solidFill>
              <a:prstDash val="solid"/>
              <a:round/>
              <a:headEnd len="sm" w="sm" type="none"/>
              <a:tailEnd len="sm" w="sm" type="none"/>
            </a:ln>
          </p:spPr>
        </p:cxnSp>
        <p:cxnSp>
          <p:nvCxnSpPr>
            <p:cNvPr id="521" name="Google Shape;521;p37"/>
            <p:cNvCxnSpPr/>
            <p:nvPr/>
          </p:nvCxnSpPr>
          <p:spPr>
            <a:xfrm>
              <a:off x="3714750" y="3035300"/>
              <a:ext cx="0" cy="457200"/>
            </a:xfrm>
            <a:prstGeom prst="straightConnector1">
              <a:avLst/>
            </a:prstGeom>
            <a:noFill/>
            <a:ln cap="flat" cmpd="sng" w="57150">
              <a:solidFill>
                <a:schemeClr val="accent2"/>
              </a:solidFill>
              <a:prstDash val="solid"/>
              <a:round/>
              <a:headEnd len="sm" w="sm" type="none"/>
              <a:tailEnd len="sm" w="sm" type="none"/>
            </a:ln>
          </p:spPr>
        </p:cxnSp>
        <p:cxnSp>
          <p:nvCxnSpPr>
            <p:cNvPr id="522" name="Google Shape;522;p37"/>
            <p:cNvCxnSpPr/>
            <p:nvPr/>
          </p:nvCxnSpPr>
          <p:spPr>
            <a:xfrm flipH="1" rot="10800000">
              <a:off x="1511300" y="4078288"/>
              <a:ext cx="5649913" cy="11112"/>
            </a:xfrm>
            <a:prstGeom prst="straightConnector1">
              <a:avLst/>
            </a:prstGeom>
            <a:noFill/>
            <a:ln cap="flat" cmpd="sng" w="57150">
              <a:solidFill>
                <a:schemeClr val="accent2"/>
              </a:solidFill>
              <a:prstDash val="solid"/>
              <a:round/>
              <a:headEnd len="sm" w="sm" type="none"/>
              <a:tailEnd len="sm" w="sm" type="none"/>
            </a:ln>
          </p:spPr>
        </p:cxnSp>
        <p:cxnSp>
          <p:nvCxnSpPr>
            <p:cNvPr id="523" name="Google Shape;523;p37"/>
            <p:cNvCxnSpPr/>
            <p:nvPr/>
          </p:nvCxnSpPr>
          <p:spPr>
            <a:xfrm>
              <a:off x="3044825" y="4097338"/>
              <a:ext cx="0" cy="533400"/>
            </a:xfrm>
            <a:prstGeom prst="straightConnector1">
              <a:avLst/>
            </a:prstGeom>
            <a:noFill/>
            <a:ln cap="flat" cmpd="sng" w="57150">
              <a:solidFill>
                <a:schemeClr val="accent2"/>
              </a:solidFill>
              <a:prstDash val="solid"/>
              <a:round/>
              <a:headEnd len="sm" w="sm" type="none"/>
              <a:tailEnd len="sm" w="sm" type="none"/>
            </a:ln>
          </p:spPr>
        </p:cxnSp>
        <p:cxnSp>
          <p:nvCxnSpPr>
            <p:cNvPr id="524" name="Google Shape;524;p37"/>
            <p:cNvCxnSpPr/>
            <p:nvPr/>
          </p:nvCxnSpPr>
          <p:spPr>
            <a:xfrm>
              <a:off x="4645025" y="4097338"/>
              <a:ext cx="0" cy="533400"/>
            </a:xfrm>
            <a:prstGeom prst="straightConnector1">
              <a:avLst/>
            </a:prstGeom>
            <a:noFill/>
            <a:ln cap="flat" cmpd="sng" w="57150">
              <a:solidFill>
                <a:schemeClr val="accent2"/>
              </a:solidFill>
              <a:prstDash val="solid"/>
              <a:round/>
              <a:headEnd len="sm" w="sm" type="none"/>
              <a:tailEnd len="sm" w="sm" type="none"/>
            </a:ln>
          </p:spPr>
        </p:cxnSp>
        <p:cxnSp>
          <p:nvCxnSpPr>
            <p:cNvPr id="525" name="Google Shape;525;p37"/>
            <p:cNvCxnSpPr/>
            <p:nvPr/>
          </p:nvCxnSpPr>
          <p:spPr>
            <a:xfrm>
              <a:off x="6142038" y="4079875"/>
              <a:ext cx="0" cy="457200"/>
            </a:xfrm>
            <a:prstGeom prst="straightConnector1">
              <a:avLst/>
            </a:prstGeom>
            <a:noFill/>
            <a:ln cap="flat" cmpd="sng" w="57150">
              <a:solidFill>
                <a:schemeClr val="accent2"/>
              </a:solidFill>
              <a:prstDash val="solid"/>
              <a:round/>
              <a:headEnd len="sm" w="sm" type="none"/>
              <a:tailEnd len="sm" w="sm" type="none"/>
            </a:ln>
          </p:spPr>
        </p:cxnSp>
        <p:cxnSp>
          <p:nvCxnSpPr>
            <p:cNvPr id="526" name="Google Shape;526;p37"/>
            <p:cNvCxnSpPr/>
            <p:nvPr/>
          </p:nvCxnSpPr>
          <p:spPr>
            <a:xfrm>
              <a:off x="6167438" y="2589213"/>
              <a:ext cx="0" cy="433387"/>
            </a:xfrm>
            <a:prstGeom prst="straightConnector1">
              <a:avLst/>
            </a:prstGeom>
            <a:noFill/>
            <a:ln cap="flat" cmpd="sng" w="57150">
              <a:solidFill>
                <a:schemeClr val="accent2"/>
              </a:solidFill>
              <a:prstDash val="solid"/>
              <a:round/>
              <a:headEnd len="sm" w="sm" type="none"/>
              <a:tailEnd len="sm" w="sm" type="none"/>
            </a:ln>
          </p:spPr>
        </p:cxnSp>
        <p:cxnSp>
          <p:nvCxnSpPr>
            <p:cNvPr id="527" name="Google Shape;527;p37"/>
            <p:cNvCxnSpPr/>
            <p:nvPr/>
          </p:nvCxnSpPr>
          <p:spPr>
            <a:xfrm>
              <a:off x="4656138" y="2509838"/>
              <a:ext cx="0" cy="533400"/>
            </a:xfrm>
            <a:prstGeom prst="straightConnector1">
              <a:avLst/>
            </a:prstGeom>
            <a:noFill/>
            <a:ln cap="flat" cmpd="sng" w="57150">
              <a:solidFill>
                <a:schemeClr val="accent2"/>
              </a:solidFill>
              <a:prstDash val="solid"/>
              <a:round/>
              <a:headEnd len="sm" w="sm" type="none"/>
              <a:tailEnd len="sm" w="sm" type="none"/>
            </a:ln>
          </p:spPr>
        </p:cxnSp>
        <p:cxnSp>
          <p:nvCxnSpPr>
            <p:cNvPr id="528" name="Google Shape;528;p37"/>
            <p:cNvCxnSpPr/>
            <p:nvPr/>
          </p:nvCxnSpPr>
          <p:spPr>
            <a:xfrm>
              <a:off x="3468688" y="3627438"/>
              <a:ext cx="0" cy="481012"/>
            </a:xfrm>
            <a:prstGeom prst="straightConnector1">
              <a:avLst/>
            </a:prstGeom>
            <a:noFill/>
            <a:ln cap="flat" cmpd="sng" w="57150">
              <a:solidFill>
                <a:schemeClr val="accent2"/>
              </a:solidFill>
              <a:prstDash val="solid"/>
              <a:round/>
              <a:headEnd len="med" w="med" type="none"/>
              <a:tailEnd len="med" w="med" type="none"/>
            </a:ln>
          </p:spPr>
        </p:cxnSp>
        <p:cxnSp>
          <p:nvCxnSpPr>
            <p:cNvPr id="529" name="Google Shape;529;p37"/>
            <p:cNvCxnSpPr/>
            <p:nvPr/>
          </p:nvCxnSpPr>
          <p:spPr>
            <a:xfrm>
              <a:off x="1395413" y="3046413"/>
              <a:ext cx="5268912" cy="14287"/>
            </a:xfrm>
            <a:prstGeom prst="straightConnector1">
              <a:avLst/>
            </a:prstGeom>
            <a:noFill/>
            <a:ln cap="flat" cmpd="sng" w="57150">
              <a:solidFill>
                <a:schemeClr val="accent2"/>
              </a:solidFill>
              <a:prstDash val="solid"/>
              <a:round/>
              <a:headEnd len="sm" w="sm" type="none"/>
              <a:tailEnd len="sm" w="sm" type="none"/>
            </a:ln>
          </p:spPr>
        </p:cxnSp>
        <p:sp>
          <p:nvSpPr>
            <p:cNvPr id="530" name="Google Shape;530;p37"/>
            <p:cNvSpPr/>
            <p:nvPr/>
          </p:nvSpPr>
          <p:spPr>
            <a:xfrm>
              <a:off x="544513" y="4986338"/>
              <a:ext cx="1524000" cy="685800"/>
            </a:xfrm>
            <a:prstGeom prst="ellipse">
              <a:avLst/>
            </a:prstGeom>
            <a:gradFill>
              <a:gsLst>
                <a:gs pos="0">
                  <a:schemeClr val="accent1"/>
                </a:gs>
                <a:gs pos="100000">
                  <a:srgbClr val="A33517"/>
                </a:gs>
              </a:gsLst>
              <a:path path="circle">
                <a:fillToRect b="50%" l="50%" r="50%" t="50%"/>
              </a:path>
              <a:tileRect/>
            </a:gradFill>
            <a:ln>
              <a:noFill/>
            </a:ln>
            <a:effectLst>
              <a:outerShdw rotWithShape="0" algn="ctr" dir="2700000" dist="35921">
                <a:schemeClr val="lt2"/>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Times New Roman"/>
                  <a:ea typeface="Times New Roman"/>
                  <a:cs typeface="Times New Roman"/>
                  <a:sym typeface="Times New Roman"/>
                </a:rPr>
                <a:t>Internet</a:t>
              </a:r>
              <a:endParaRPr sz="1800">
                <a:solidFill>
                  <a:schemeClr val="dk1"/>
                </a:solidFill>
                <a:latin typeface="Times New Roman"/>
                <a:ea typeface="Times New Roman"/>
                <a:cs typeface="Times New Roman"/>
                <a:sym typeface="Times New Roman"/>
              </a:endParaRPr>
            </a:p>
          </p:txBody>
        </p:sp>
        <p:pic>
          <p:nvPicPr>
            <p:cNvPr id="531" name="Google Shape;531;p37"/>
            <p:cNvPicPr preferRelativeResize="0"/>
            <p:nvPr/>
          </p:nvPicPr>
          <p:blipFill rotWithShape="1">
            <a:blip r:embed="rId3">
              <a:alphaModFix/>
            </a:blip>
            <a:srcRect b="0" l="0" r="0" t="0"/>
            <a:stretch/>
          </p:blipFill>
          <p:spPr>
            <a:xfrm>
              <a:off x="3268663" y="3379788"/>
              <a:ext cx="763587" cy="392112"/>
            </a:xfrm>
            <a:prstGeom prst="rect">
              <a:avLst/>
            </a:prstGeom>
            <a:noFill/>
            <a:ln>
              <a:noFill/>
            </a:ln>
          </p:spPr>
        </p:pic>
        <p:pic>
          <p:nvPicPr>
            <p:cNvPr id="532" name="Google Shape;532;p37"/>
            <p:cNvPicPr preferRelativeResize="0"/>
            <p:nvPr/>
          </p:nvPicPr>
          <p:blipFill rotWithShape="1">
            <a:blip r:embed="rId4">
              <a:alphaModFix/>
            </a:blip>
            <a:srcRect b="0" l="0" r="0" t="0"/>
            <a:stretch/>
          </p:blipFill>
          <p:spPr>
            <a:xfrm>
              <a:off x="5859463" y="2544763"/>
              <a:ext cx="687387" cy="328612"/>
            </a:xfrm>
            <a:prstGeom prst="rect">
              <a:avLst/>
            </a:prstGeom>
            <a:noFill/>
            <a:ln>
              <a:noFill/>
            </a:ln>
          </p:spPr>
        </p:pic>
        <p:pic>
          <p:nvPicPr>
            <p:cNvPr id="533" name="Google Shape;533;p37"/>
            <p:cNvPicPr preferRelativeResize="0"/>
            <p:nvPr/>
          </p:nvPicPr>
          <p:blipFill rotWithShape="1">
            <a:blip r:embed="rId5">
              <a:alphaModFix/>
            </a:blip>
            <a:srcRect b="0" l="0" r="0" t="0"/>
            <a:stretch/>
          </p:blipFill>
          <p:spPr>
            <a:xfrm>
              <a:off x="1444625" y="1865313"/>
              <a:ext cx="896938" cy="841375"/>
            </a:xfrm>
            <a:prstGeom prst="rect">
              <a:avLst/>
            </a:prstGeom>
            <a:noFill/>
            <a:ln>
              <a:noFill/>
            </a:ln>
          </p:spPr>
        </p:pic>
        <p:pic>
          <p:nvPicPr>
            <p:cNvPr id="534" name="Google Shape;534;p37"/>
            <p:cNvPicPr preferRelativeResize="0"/>
            <p:nvPr/>
          </p:nvPicPr>
          <p:blipFill rotWithShape="1">
            <a:blip r:embed="rId6">
              <a:alphaModFix/>
            </a:blip>
            <a:srcRect b="0" l="0" r="0" t="0"/>
            <a:stretch/>
          </p:blipFill>
          <p:spPr>
            <a:xfrm>
              <a:off x="4494213" y="3394075"/>
              <a:ext cx="763587" cy="350838"/>
            </a:xfrm>
            <a:prstGeom prst="rect">
              <a:avLst/>
            </a:prstGeom>
            <a:noFill/>
            <a:ln>
              <a:noFill/>
            </a:ln>
          </p:spPr>
        </p:pic>
        <p:grpSp>
          <p:nvGrpSpPr>
            <p:cNvPr id="535" name="Google Shape;535;p37"/>
            <p:cNvGrpSpPr/>
            <p:nvPr/>
          </p:nvGrpSpPr>
          <p:grpSpPr>
            <a:xfrm>
              <a:off x="4103688" y="4300538"/>
              <a:ext cx="993775" cy="642937"/>
              <a:chOff x="3374" y="3688"/>
              <a:chExt cx="626" cy="405"/>
            </a:xfrm>
          </p:grpSpPr>
          <p:pic>
            <p:nvPicPr>
              <p:cNvPr id="536" name="Google Shape;536;p37"/>
              <p:cNvPicPr preferRelativeResize="0"/>
              <p:nvPr/>
            </p:nvPicPr>
            <p:blipFill rotWithShape="1">
              <a:blip r:embed="rId7">
                <a:alphaModFix/>
              </a:blip>
              <a:srcRect b="0" l="0" r="0" t="0"/>
              <a:stretch/>
            </p:blipFill>
            <p:spPr>
              <a:xfrm>
                <a:off x="3374" y="3688"/>
                <a:ext cx="570" cy="405"/>
              </a:xfrm>
              <a:prstGeom prst="rect">
                <a:avLst/>
              </a:prstGeom>
              <a:noFill/>
              <a:ln>
                <a:noFill/>
              </a:ln>
            </p:spPr>
          </p:pic>
          <p:sp>
            <p:nvSpPr>
              <p:cNvPr id="537" name="Google Shape;537;p37"/>
              <p:cNvSpPr txBox="1"/>
              <p:nvPr/>
            </p:nvSpPr>
            <p:spPr>
              <a:xfrm>
                <a:off x="3498" y="3760"/>
                <a:ext cx="502" cy="1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UNIX</a:t>
                </a:r>
                <a:endParaRPr/>
              </a:p>
            </p:txBody>
          </p:sp>
        </p:grpSp>
        <p:grpSp>
          <p:nvGrpSpPr>
            <p:cNvPr id="538" name="Google Shape;538;p37"/>
            <p:cNvGrpSpPr/>
            <p:nvPr/>
          </p:nvGrpSpPr>
          <p:grpSpPr>
            <a:xfrm>
              <a:off x="1266825" y="4330700"/>
              <a:ext cx="1031875" cy="519113"/>
              <a:chOff x="805" y="3044"/>
              <a:chExt cx="650" cy="327"/>
            </a:xfrm>
          </p:grpSpPr>
          <p:grpSp>
            <p:nvGrpSpPr>
              <p:cNvPr id="539" name="Google Shape;539;p37"/>
              <p:cNvGrpSpPr/>
              <p:nvPr/>
            </p:nvGrpSpPr>
            <p:grpSpPr>
              <a:xfrm>
                <a:off x="830" y="3083"/>
                <a:ext cx="625" cy="241"/>
                <a:chOff x="3450" y="2438"/>
                <a:chExt cx="625" cy="241"/>
              </a:xfrm>
            </p:grpSpPr>
            <p:grpSp>
              <p:nvGrpSpPr>
                <p:cNvPr id="540" name="Google Shape;540;p37"/>
                <p:cNvGrpSpPr/>
                <p:nvPr/>
              </p:nvGrpSpPr>
              <p:grpSpPr>
                <a:xfrm>
                  <a:off x="3450" y="2438"/>
                  <a:ext cx="625" cy="241"/>
                  <a:chOff x="3450" y="2438"/>
                  <a:chExt cx="625" cy="241"/>
                </a:xfrm>
              </p:grpSpPr>
              <p:sp>
                <p:nvSpPr>
                  <p:cNvPr id="541" name="Google Shape;541;p37"/>
                  <p:cNvSpPr/>
                  <p:nvPr/>
                </p:nvSpPr>
                <p:spPr>
                  <a:xfrm>
                    <a:off x="3650" y="2446"/>
                    <a:ext cx="416" cy="104"/>
                  </a:xfrm>
                  <a:prstGeom prst="rect">
                    <a:avLst/>
                  </a:prstGeom>
                  <a:gradFill>
                    <a:gsLst>
                      <a:gs pos="0">
                        <a:srgbClr val="8F6B00"/>
                      </a:gs>
                      <a:gs pos="50000">
                        <a:schemeClr val="hlink"/>
                      </a:gs>
                      <a:gs pos="100000">
                        <a:srgbClr val="8F6B00"/>
                      </a:gs>
                    </a:gsLst>
                    <a:lin ang="0" scaled="0"/>
                  </a:gradFill>
                  <a:ln cap="flat" cmpd="sng" w="12700">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42" name="Google Shape;542;p37"/>
                  <p:cNvSpPr/>
                  <p:nvPr/>
                </p:nvSpPr>
                <p:spPr>
                  <a:xfrm>
                    <a:off x="3450" y="2438"/>
                    <a:ext cx="625" cy="121"/>
                  </a:xfrm>
                  <a:custGeom>
                    <a:rect b="b" l="l" r="r" t="t"/>
                    <a:pathLst>
                      <a:path extrusionOk="0" h="121" w="625">
                        <a:moveTo>
                          <a:pt x="192" y="0"/>
                        </a:moveTo>
                        <a:lnTo>
                          <a:pt x="0" y="120"/>
                        </a:lnTo>
                        <a:lnTo>
                          <a:pt x="432" y="120"/>
                        </a:lnTo>
                        <a:lnTo>
                          <a:pt x="624" y="0"/>
                        </a:lnTo>
                        <a:lnTo>
                          <a:pt x="192" y="0"/>
                        </a:lnTo>
                      </a:path>
                    </a:pathLst>
                  </a:custGeom>
                  <a:gradFill>
                    <a:gsLst>
                      <a:gs pos="0">
                        <a:srgbClr val="8F6B00"/>
                      </a:gs>
                      <a:gs pos="50000">
                        <a:schemeClr val="hlink"/>
                      </a:gs>
                      <a:gs pos="100000">
                        <a:srgbClr val="8F6B00"/>
                      </a:gs>
                    </a:gsLst>
                    <a:lin ang="0" scaled="0"/>
                  </a:gradFill>
                  <a:ln cap="rnd" cmpd="sng" w="12700">
                    <a:solidFill>
                      <a:srgbClr val="6666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43" name="Google Shape;543;p37"/>
                  <p:cNvSpPr/>
                  <p:nvPr/>
                </p:nvSpPr>
                <p:spPr>
                  <a:xfrm>
                    <a:off x="3450" y="2558"/>
                    <a:ext cx="625" cy="121"/>
                  </a:xfrm>
                  <a:custGeom>
                    <a:rect b="b" l="l" r="r" t="t"/>
                    <a:pathLst>
                      <a:path extrusionOk="0" h="121" w="625">
                        <a:moveTo>
                          <a:pt x="192" y="0"/>
                        </a:moveTo>
                        <a:lnTo>
                          <a:pt x="0" y="120"/>
                        </a:lnTo>
                        <a:lnTo>
                          <a:pt x="432" y="120"/>
                        </a:lnTo>
                        <a:lnTo>
                          <a:pt x="624" y="0"/>
                        </a:lnTo>
                        <a:lnTo>
                          <a:pt x="192" y="0"/>
                        </a:lnTo>
                      </a:path>
                    </a:pathLst>
                  </a:custGeom>
                  <a:gradFill>
                    <a:gsLst>
                      <a:gs pos="0">
                        <a:srgbClr val="8F6B00"/>
                      </a:gs>
                      <a:gs pos="50000">
                        <a:schemeClr val="hlink"/>
                      </a:gs>
                      <a:gs pos="100000">
                        <a:srgbClr val="8F6B00"/>
                      </a:gs>
                    </a:gsLst>
                    <a:lin ang="0" scaled="0"/>
                  </a:gradFill>
                  <a:ln cap="rnd" cmpd="sng" w="12700">
                    <a:solidFill>
                      <a:srgbClr val="6666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44" name="Google Shape;544;p37"/>
                  <p:cNvSpPr/>
                  <p:nvPr/>
                </p:nvSpPr>
                <p:spPr>
                  <a:xfrm>
                    <a:off x="3458" y="2566"/>
                    <a:ext cx="416" cy="104"/>
                  </a:xfrm>
                  <a:prstGeom prst="rect">
                    <a:avLst/>
                  </a:prstGeom>
                  <a:gradFill>
                    <a:gsLst>
                      <a:gs pos="0">
                        <a:srgbClr val="8F6B00"/>
                      </a:gs>
                      <a:gs pos="50000">
                        <a:schemeClr val="hlink"/>
                      </a:gs>
                      <a:gs pos="100000">
                        <a:srgbClr val="8F6B00"/>
                      </a:gs>
                    </a:gsLst>
                    <a:lin ang="0" scaled="0"/>
                  </a:gradFill>
                  <a:ln cap="flat" cmpd="sng" w="12700">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45" name="Google Shape;545;p37"/>
                  <p:cNvSpPr/>
                  <p:nvPr/>
                </p:nvSpPr>
                <p:spPr>
                  <a:xfrm>
                    <a:off x="3882" y="2438"/>
                    <a:ext cx="193" cy="241"/>
                  </a:xfrm>
                  <a:custGeom>
                    <a:rect b="b" l="l" r="r" t="t"/>
                    <a:pathLst>
                      <a:path extrusionOk="0" h="241" w="193">
                        <a:moveTo>
                          <a:pt x="192" y="0"/>
                        </a:moveTo>
                        <a:lnTo>
                          <a:pt x="0" y="120"/>
                        </a:lnTo>
                        <a:lnTo>
                          <a:pt x="0" y="240"/>
                        </a:lnTo>
                        <a:lnTo>
                          <a:pt x="192" y="120"/>
                        </a:lnTo>
                        <a:lnTo>
                          <a:pt x="192" y="0"/>
                        </a:lnTo>
                      </a:path>
                    </a:pathLst>
                  </a:custGeom>
                  <a:gradFill>
                    <a:gsLst>
                      <a:gs pos="0">
                        <a:srgbClr val="8F6B00"/>
                      </a:gs>
                      <a:gs pos="50000">
                        <a:schemeClr val="hlink"/>
                      </a:gs>
                      <a:gs pos="100000">
                        <a:srgbClr val="8F6B00"/>
                      </a:gs>
                    </a:gsLst>
                    <a:lin ang="0" scaled="0"/>
                  </a:gradFill>
                  <a:ln cap="rnd" cmpd="sng" w="12700">
                    <a:solidFill>
                      <a:srgbClr val="6666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cxnSp>
              <p:nvCxnSpPr>
                <p:cNvPr id="546" name="Google Shape;546;p37"/>
                <p:cNvCxnSpPr/>
                <p:nvPr/>
              </p:nvCxnSpPr>
              <p:spPr>
                <a:xfrm>
                  <a:off x="3450" y="2648"/>
                  <a:ext cx="432" cy="0"/>
                </a:xfrm>
                <a:prstGeom prst="straightConnector1">
                  <a:avLst/>
                </a:prstGeom>
                <a:noFill/>
                <a:ln cap="flat" cmpd="sng" w="12700">
                  <a:solidFill>
                    <a:srgbClr val="6666FF"/>
                  </a:solidFill>
                  <a:prstDash val="solid"/>
                  <a:round/>
                  <a:headEnd len="sm" w="sm" type="none"/>
                  <a:tailEnd len="sm" w="sm" type="none"/>
                </a:ln>
              </p:spPr>
            </p:cxnSp>
            <p:cxnSp>
              <p:nvCxnSpPr>
                <p:cNvPr id="547" name="Google Shape;547;p37"/>
                <p:cNvCxnSpPr/>
                <p:nvPr/>
              </p:nvCxnSpPr>
              <p:spPr>
                <a:xfrm>
                  <a:off x="3760" y="2600"/>
                  <a:ext cx="55" cy="0"/>
                </a:xfrm>
                <a:prstGeom prst="straightConnector1">
                  <a:avLst/>
                </a:prstGeom>
                <a:noFill/>
                <a:ln cap="flat" cmpd="sng" w="12700">
                  <a:solidFill>
                    <a:srgbClr val="6666FF"/>
                  </a:solidFill>
                  <a:prstDash val="solid"/>
                  <a:round/>
                  <a:headEnd len="sm" w="sm" type="none"/>
                  <a:tailEnd len="sm" w="sm" type="none"/>
                </a:ln>
              </p:spPr>
            </p:cxnSp>
          </p:grpSp>
          <p:sp>
            <p:nvSpPr>
              <p:cNvPr id="548" name="Google Shape;548;p37"/>
              <p:cNvSpPr/>
              <p:nvPr/>
            </p:nvSpPr>
            <p:spPr>
              <a:xfrm>
                <a:off x="805" y="3044"/>
                <a:ext cx="340" cy="327"/>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800">
                    <a:solidFill>
                      <a:srgbClr val="FFFF00"/>
                    </a:solidFill>
                    <a:latin typeface="Book Antiqua"/>
                    <a:ea typeface="Book Antiqua"/>
                    <a:cs typeface="Book Antiqua"/>
                    <a:sym typeface="Book Antiqua"/>
                  </a:rPr>
                  <a:t>.</a:t>
                </a:r>
                <a:r>
                  <a:rPr lang="en-US" sz="2800">
                    <a:solidFill>
                      <a:srgbClr val="CC0000"/>
                    </a:solidFill>
                    <a:latin typeface="Book Antiqua"/>
                    <a:ea typeface="Book Antiqua"/>
                    <a:cs typeface="Book Antiqua"/>
                    <a:sym typeface="Book Antiqua"/>
                  </a:rPr>
                  <a:t>.</a:t>
                </a:r>
                <a:r>
                  <a:rPr lang="en-US" sz="2800">
                    <a:solidFill>
                      <a:srgbClr val="009900"/>
                    </a:solidFill>
                    <a:latin typeface="Book Antiqua"/>
                    <a:ea typeface="Book Antiqua"/>
                    <a:cs typeface="Book Antiqua"/>
                    <a:sym typeface="Book Antiqua"/>
                  </a:rPr>
                  <a:t>..</a:t>
                </a:r>
                <a:endParaRPr/>
              </a:p>
            </p:txBody>
          </p:sp>
        </p:grpSp>
        <p:grpSp>
          <p:nvGrpSpPr>
            <p:cNvPr id="549" name="Google Shape;549;p37"/>
            <p:cNvGrpSpPr/>
            <p:nvPr/>
          </p:nvGrpSpPr>
          <p:grpSpPr>
            <a:xfrm>
              <a:off x="6645275" y="1925638"/>
              <a:ext cx="1311275" cy="823912"/>
              <a:chOff x="4265" y="1528"/>
              <a:chExt cx="826" cy="519"/>
            </a:xfrm>
          </p:grpSpPr>
          <p:sp>
            <p:nvSpPr>
              <p:cNvPr id="550" name="Google Shape;550;p37"/>
              <p:cNvSpPr/>
              <p:nvPr/>
            </p:nvSpPr>
            <p:spPr>
              <a:xfrm>
                <a:off x="4265" y="1528"/>
                <a:ext cx="826" cy="519"/>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51" name="Google Shape;551;p37"/>
              <p:cNvSpPr/>
              <p:nvPr/>
            </p:nvSpPr>
            <p:spPr>
              <a:xfrm>
                <a:off x="4316" y="1575"/>
                <a:ext cx="723" cy="423"/>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pic>
          <p:nvPicPr>
            <p:cNvPr id="552" name="Google Shape;552;p37"/>
            <p:cNvPicPr preferRelativeResize="0"/>
            <p:nvPr/>
          </p:nvPicPr>
          <p:blipFill rotWithShape="1">
            <a:blip r:embed="rId8">
              <a:alphaModFix/>
            </a:blip>
            <a:srcRect b="0" l="0" r="0" t="0"/>
            <a:stretch/>
          </p:blipFill>
          <p:spPr>
            <a:xfrm>
              <a:off x="2849563" y="4316413"/>
              <a:ext cx="414337" cy="733425"/>
            </a:xfrm>
            <a:prstGeom prst="rect">
              <a:avLst/>
            </a:prstGeom>
            <a:noFill/>
            <a:ln>
              <a:noFill/>
            </a:ln>
          </p:spPr>
        </p:pic>
        <p:grpSp>
          <p:nvGrpSpPr>
            <p:cNvPr id="553" name="Google Shape;553;p37"/>
            <p:cNvGrpSpPr/>
            <p:nvPr/>
          </p:nvGrpSpPr>
          <p:grpSpPr>
            <a:xfrm>
              <a:off x="5037138" y="5176838"/>
              <a:ext cx="993775" cy="642937"/>
              <a:chOff x="3374" y="3688"/>
              <a:chExt cx="626" cy="405"/>
            </a:xfrm>
          </p:grpSpPr>
          <p:pic>
            <p:nvPicPr>
              <p:cNvPr id="554" name="Google Shape;554;p37"/>
              <p:cNvPicPr preferRelativeResize="0"/>
              <p:nvPr/>
            </p:nvPicPr>
            <p:blipFill rotWithShape="1">
              <a:blip r:embed="rId7">
                <a:alphaModFix/>
              </a:blip>
              <a:srcRect b="0" l="0" r="0" t="0"/>
              <a:stretch/>
            </p:blipFill>
            <p:spPr>
              <a:xfrm>
                <a:off x="3374" y="3688"/>
                <a:ext cx="570" cy="405"/>
              </a:xfrm>
              <a:prstGeom prst="rect">
                <a:avLst/>
              </a:prstGeom>
              <a:noFill/>
              <a:ln>
                <a:noFill/>
              </a:ln>
            </p:spPr>
          </p:pic>
          <p:sp>
            <p:nvSpPr>
              <p:cNvPr id="555" name="Google Shape;555;p37"/>
              <p:cNvSpPr txBox="1"/>
              <p:nvPr/>
            </p:nvSpPr>
            <p:spPr>
              <a:xfrm>
                <a:off x="3498" y="3760"/>
                <a:ext cx="502" cy="1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UNIX</a:t>
                </a:r>
                <a:endParaRPr/>
              </a:p>
            </p:txBody>
          </p:sp>
        </p:grpSp>
        <p:grpSp>
          <p:nvGrpSpPr>
            <p:cNvPr id="556" name="Google Shape;556;p37"/>
            <p:cNvGrpSpPr/>
            <p:nvPr/>
          </p:nvGrpSpPr>
          <p:grpSpPr>
            <a:xfrm>
              <a:off x="6510338" y="5178425"/>
              <a:ext cx="914400" cy="696913"/>
              <a:chOff x="1183" y="3499"/>
              <a:chExt cx="694" cy="521"/>
            </a:xfrm>
          </p:grpSpPr>
          <p:sp>
            <p:nvSpPr>
              <p:cNvPr id="557" name="Google Shape;557;p37"/>
              <p:cNvSpPr/>
              <p:nvPr/>
            </p:nvSpPr>
            <p:spPr>
              <a:xfrm>
                <a:off x="1377" y="3640"/>
                <a:ext cx="17" cy="21"/>
              </a:xfrm>
              <a:custGeom>
                <a:rect b="b" l="l" r="r" t="t"/>
                <a:pathLst>
                  <a:path extrusionOk="0" h="21" w="17">
                    <a:moveTo>
                      <a:pt x="0" y="20"/>
                    </a:moveTo>
                    <a:lnTo>
                      <a:pt x="0" y="0"/>
                    </a:lnTo>
                    <a:lnTo>
                      <a:pt x="16" y="0"/>
                    </a:lnTo>
                    <a:lnTo>
                      <a:pt x="16" y="20"/>
                    </a:lnTo>
                    <a:lnTo>
                      <a:pt x="0" y="2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58" name="Google Shape;558;p37"/>
              <p:cNvSpPr/>
              <p:nvPr/>
            </p:nvSpPr>
            <p:spPr>
              <a:xfrm>
                <a:off x="1393" y="3640"/>
                <a:ext cx="17" cy="21"/>
              </a:xfrm>
              <a:custGeom>
                <a:rect b="b" l="l" r="r" t="t"/>
                <a:pathLst>
                  <a:path extrusionOk="0" h="21" w="17">
                    <a:moveTo>
                      <a:pt x="0" y="20"/>
                    </a:moveTo>
                    <a:lnTo>
                      <a:pt x="0" y="0"/>
                    </a:lnTo>
                    <a:lnTo>
                      <a:pt x="16" y="0"/>
                    </a:lnTo>
                    <a:lnTo>
                      <a:pt x="16" y="20"/>
                    </a:lnTo>
                    <a:lnTo>
                      <a:pt x="0" y="2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59" name="Google Shape;559;p37"/>
              <p:cNvSpPr/>
              <p:nvPr/>
            </p:nvSpPr>
            <p:spPr>
              <a:xfrm>
                <a:off x="1408" y="3640"/>
                <a:ext cx="17" cy="21"/>
              </a:xfrm>
              <a:custGeom>
                <a:rect b="b" l="l" r="r" t="t"/>
                <a:pathLst>
                  <a:path extrusionOk="0" h="21" w="17">
                    <a:moveTo>
                      <a:pt x="0" y="20"/>
                    </a:moveTo>
                    <a:lnTo>
                      <a:pt x="0" y="0"/>
                    </a:lnTo>
                    <a:lnTo>
                      <a:pt x="16" y="0"/>
                    </a:lnTo>
                    <a:lnTo>
                      <a:pt x="16" y="20"/>
                    </a:lnTo>
                    <a:lnTo>
                      <a:pt x="0" y="2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60" name="Google Shape;560;p37"/>
              <p:cNvSpPr/>
              <p:nvPr/>
            </p:nvSpPr>
            <p:spPr>
              <a:xfrm>
                <a:off x="1423" y="3640"/>
                <a:ext cx="17" cy="21"/>
              </a:xfrm>
              <a:custGeom>
                <a:rect b="b" l="l" r="r" t="t"/>
                <a:pathLst>
                  <a:path extrusionOk="0" h="21" w="17">
                    <a:moveTo>
                      <a:pt x="0" y="20"/>
                    </a:moveTo>
                    <a:lnTo>
                      <a:pt x="0" y="0"/>
                    </a:lnTo>
                    <a:lnTo>
                      <a:pt x="16" y="0"/>
                    </a:lnTo>
                    <a:lnTo>
                      <a:pt x="16" y="20"/>
                    </a:lnTo>
                    <a:lnTo>
                      <a:pt x="0" y="2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61" name="Google Shape;561;p37"/>
              <p:cNvSpPr/>
              <p:nvPr/>
            </p:nvSpPr>
            <p:spPr>
              <a:xfrm>
                <a:off x="1439" y="3640"/>
                <a:ext cx="17" cy="21"/>
              </a:xfrm>
              <a:custGeom>
                <a:rect b="b" l="l" r="r" t="t"/>
                <a:pathLst>
                  <a:path extrusionOk="0" h="21" w="17">
                    <a:moveTo>
                      <a:pt x="0" y="20"/>
                    </a:moveTo>
                    <a:lnTo>
                      <a:pt x="0" y="0"/>
                    </a:lnTo>
                    <a:lnTo>
                      <a:pt x="16" y="0"/>
                    </a:lnTo>
                    <a:lnTo>
                      <a:pt x="16" y="20"/>
                    </a:lnTo>
                    <a:lnTo>
                      <a:pt x="0" y="2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62" name="Google Shape;562;p37"/>
              <p:cNvSpPr/>
              <p:nvPr/>
            </p:nvSpPr>
            <p:spPr>
              <a:xfrm>
                <a:off x="1183" y="3895"/>
                <a:ext cx="475" cy="49"/>
              </a:xfrm>
              <a:custGeom>
                <a:rect b="b" l="l" r="r" t="t"/>
                <a:pathLst>
                  <a:path extrusionOk="0" h="49" w="475">
                    <a:moveTo>
                      <a:pt x="0" y="48"/>
                    </a:moveTo>
                    <a:lnTo>
                      <a:pt x="0" y="0"/>
                    </a:lnTo>
                    <a:lnTo>
                      <a:pt x="474" y="0"/>
                    </a:lnTo>
                    <a:lnTo>
                      <a:pt x="474" y="48"/>
                    </a:lnTo>
                    <a:lnTo>
                      <a:pt x="0" y="48"/>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63" name="Google Shape;563;p37"/>
              <p:cNvSpPr/>
              <p:nvPr/>
            </p:nvSpPr>
            <p:spPr>
              <a:xfrm>
                <a:off x="1622" y="3844"/>
                <a:ext cx="134" cy="111"/>
              </a:xfrm>
              <a:custGeom>
                <a:rect b="b" l="l" r="r" t="t"/>
                <a:pathLst>
                  <a:path extrusionOk="0" h="111" w="134">
                    <a:moveTo>
                      <a:pt x="0" y="0"/>
                    </a:moveTo>
                    <a:lnTo>
                      <a:pt x="16" y="0"/>
                    </a:lnTo>
                    <a:lnTo>
                      <a:pt x="31" y="2"/>
                    </a:lnTo>
                    <a:lnTo>
                      <a:pt x="45" y="7"/>
                    </a:lnTo>
                    <a:lnTo>
                      <a:pt x="57" y="10"/>
                    </a:lnTo>
                    <a:lnTo>
                      <a:pt x="71" y="14"/>
                    </a:lnTo>
                    <a:lnTo>
                      <a:pt x="84" y="17"/>
                    </a:lnTo>
                    <a:lnTo>
                      <a:pt x="91" y="19"/>
                    </a:lnTo>
                    <a:lnTo>
                      <a:pt x="94" y="20"/>
                    </a:lnTo>
                    <a:lnTo>
                      <a:pt x="97" y="22"/>
                    </a:lnTo>
                    <a:lnTo>
                      <a:pt x="100" y="24"/>
                    </a:lnTo>
                    <a:lnTo>
                      <a:pt x="101" y="26"/>
                    </a:lnTo>
                    <a:lnTo>
                      <a:pt x="102" y="28"/>
                    </a:lnTo>
                    <a:lnTo>
                      <a:pt x="103" y="30"/>
                    </a:lnTo>
                    <a:lnTo>
                      <a:pt x="103" y="32"/>
                    </a:lnTo>
                    <a:lnTo>
                      <a:pt x="102" y="34"/>
                    </a:lnTo>
                    <a:lnTo>
                      <a:pt x="101" y="35"/>
                    </a:lnTo>
                    <a:lnTo>
                      <a:pt x="96" y="38"/>
                    </a:lnTo>
                    <a:lnTo>
                      <a:pt x="88" y="41"/>
                    </a:lnTo>
                    <a:lnTo>
                      <a:pt x="79" y="43"/>
                    </a:lnTo>
                    <a:lnTo>
                      <a:pt x="76" y="45"/>
                    </a:lnTo>
                    <a:lnTo>
                      <a:pt x="73" y="47"/>
                    </a:lnTo>
                    <a:lnTo>
                      <a:pt x="69" y="49"/>
                    </a:lnTo>
                    <a:lnTo>
                      <a:pt x="68" y="51"/>
                    </a:lnTo>
                    <a:lnTo>
                      <a:pt x="68" y="53"/>
                    </a:lnTo>
                    <a:lnTo>
                      <a:pt x="69" y="56"/>
                    </a:lnTo>
                    <a:lnTo>
                      <a:pt x="72" y="58"/>
                    </a:lnTo>
                    <a:lnTo>
                      <a:pt x="76" y="59"/>
                    </a:lnTo>
                    <a:lnTo>
                      <a:pt x="78" y="58"/>
                    </a:lnTo>
                    <a:lnTo>
                      <a:pt x="85" y="58"/>
                    </a:lnTo>
                    <a:lnTo>
                      <a:pt x="88" y="59"/>
                    </a:lnTo>
                    <a:lnTo>
                      <a:pt x="92" y="60"/>
                    </a:lnTo>
                    <a:lnTo>
                      <a:pt x="93" y="60"/>
                    </a:lnTo>
                    <a:lnTo>
                      <a:pt x="103" y="63"/>
                    </a:lnTo>
                    <a:lnTo>
                      <a:pt x="109" y="65"/>
                    </a:lnTo>
                    <a:lnTo>
                      <a:pt x="112" y="66"/>
                    </a:lnTo>
                    <a:lnTo>
                      <a:pt x="114" y="68"/>
                    </a:lnTo>
                    <a:lnTo>
                      <a:pt x="116" y="70"/>
                    </a:lnTo>
                    <a:lnTo>
                      <a:pt x="117" y="73"/>
                    </a:lnTo>
                    <a:lnTo>
                      <a:pt x="117" y="76"/>
                    </a:lnTo>
                    <a:lnTo>
                      <a:pt x="117" y="83"/>
                    </a:lnTo>
                    <a:lnTo>
                      <a:pt x="117" y="90"/>
                    </a:lnTo>
                    <a:lnTo>
                      <a:pt x="118" y="95"/>
                    </a:lnTo>
                    <a:lnTo>
                      <a:pt x="122" y="100"/>
                    </a:lnTo>
                    <a:lnTo>
                      <a:pt x="125" y="103"/>
                    </a:lnTo>
                    <a:lnTo>
                      <a:pt x="133" y="110"/>
                    </a:lnTo>
                  </a:path>
                </a:pathLst>
              </a:custGeom>
              <a:noFill/>
              <a:ln cap="rnd" cmpd="sng" w="12700">
                <a:solidFill>
                  <a:srgbClr val="816B5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64" name="Google Shape;564;p37"/>
              <p:cNvSpPr/>
              <p:nvPr/>
            </p:nvSpPr>
            <p:spPr>
              <a:xfrm>
                <a:off x="1749" y="3951"/>
                <a:ext cx="85" cy="69"/>
              </a:xfrm>
              <a:custGeom>
                <a:rect b="b" l="l" r="r" t="t"/>
                <a:pathLst>
                  <a:path extrusionOk="0" h="69" w="85">
                    <a:moveTo>
                      <a:pt x="6" y="5"/>
                    </a:moveTo>
                    <a:lnTo>
                      <a:pt x="6" y="0"/>
                    </a:lnTo>
                    <a:lnTo>
                      <a:pt x="3" y="2"/>
                    </a:lnTo>
                    <a:lnTo>
                      <a:pt x="1" y="6"/>
                    </a:lnTo>
                    <a:lnTo>
                      <a:pt x="0" y="13"/>
                    </a:lnTo>
                    <a:lnTo>
                      <a:pt x="0" y="31"/>
                    </a:lnTo>
                    <a:lnTo>
                      <a:pt x="73" y="65"/>
                    </a:lnTo>
                    <a:lnTo>
                      <a:pt x="77" y="67"/>
                    </a:lnTo>
                    <a:lnTo>
                      <a:pt x="80" y="68"/>
                    </a:lnTo>
                    <a:lnTo>
                      <a:pt x="82" y="68"/>
                    </a:lnTo>
                    <a:lnTo>
                      <a:pt x="84" y="67"/>
                    </a:lnTo>
                    <a:lnTo>
                      <a:pt x="84" y="43"/>
                    </a:lnTo>
                    <a:lnTo>
                      <a:pt x="81" y="43"/>
                    </a:lnTo>
                    <a:lnTo>
                      <a:pt x="78" y="43"/>
                    </a:lnTo>
                    <a:lnTo>
                      <a:pt x="75" y="41"/>
                    </a:lnTo>
                    <a:lnTo>
                      <a:pt x="72" y="40"/>
                    </a:lnTo>
                    <a:lnTo>
                      <a:pt x="6" y="5"/>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65" name="Google Shape;565;p37"/>
              <p:cNvSpPr/>
              <p:nvPr/>
            </p:nvSpPr>
            <p:spPr>
              <a:xfrm>
                <a:off x="1749" y="3951"/>
                <a:ext cx="85" cy="69"/>
              </a:xfrm>
              <a:custGeom>
                <a:rect b="b" l="l" r="r" t="t"/>
                <a:pathLst>
                  <a:path extrusionOk="0" h="69" w="85">
                    <a:moveTo>
                      <a:pt x="6" y="5"/>
                    </a:moveTo>
                    <a:lnTo>
                      <a:pt x="6" y="0"/>
                    </a:lnTo>
                    <a:lnTo>
                      <a:pt x="3" y="2"/>
                    </a:lnTo>
                    <a:lnTo>
                      <a:pt x="1" y="6"/>
                    </a:lnTo>
                    <a:lnTo>
                      <a:pt x="0" y="13"/>
                    </a:lnTo>
                    <a:lnTo>
                      <a:pt x="0" y="31"/>
                    </a:lnTo>
                    <a:lnTo>
                      <a:pt x="73" y="65"/>
                    </a:lnTo>
                    <a:lnTo>
                      <a:pt x="77" y="67"/>
                    </a:lnTo>
                    <a:lnTo>
                      <a:pt x="80" y="68"/>
                    </a:lnTo>
                    <a:lnTo>
                      <a:pt x="82" y="68"/>
                    </a:lnTo>
                    <a:lnTo>
                      <a:pt x="84" y="67"/>
                    </a:lnTo>
                    <a:lnTo>
                      <a:pt x="84" y="43"/>
                    </a:lnTo>
                    <a:lnTo>
                      <a:pt x="81" y="43"/>
                    </a:lnTo>
                    <a:lnTo>
                      <a:pt x="78" y="43"/>
                    </a:lnTo>
                    <a:lnTo>
                      <a:pt x="75" y="41"/>
                    </a:lnTo>
                    <a:lnTo>
                      <a:pt x="72" y="40"/>
                    </a:lnTo>
                    <a:lnTo>
                      <a:pt x="6" y="5"/>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66" name="Google Shape;566;p37"/>
              <p:cNvSpPr/>
              <p:nvPr/>
            </p:nvSpPr>
            <p:spPr>
              <a:xfrm>
                <a:off x="1833" y="3977"/>
                <a:ext cx="44" cy="42"/>
              </a:xfrm>
              <a:custGeom>
                <a:rect b="b" l="l" r="r" t="t"/>
                <a:pathLst>
                  <a:path extrusionOk="0" h="42" w="44">
                    <a:moveTo>
                      <a:pt x="0" y="17"/>
                    </a:moveTo>
                    <a:lnTo>
                      <a:pt x="0" y="41"/>
                    </a:lnTo>
                    <a:lnTo>
                      <a:pt x="41" y="28"/>
                    </a:lnTo>
                    <a:lnTo>
                      <a:pt x="42" y="27"/>
                    </a:lnTo>
                    <a:lnTo>
                      <a:pt x="42" y="25"/>
                    </a:lnTo>
                    <a:lnTo>
                      <a:pt x="43" y="22"/>
                    </a:lnTo>
                    <a:lnTo>
                      <a:pt x="43" y="0"/>
                    </a:lnTo>
                    <a:lnTo>
                      <a:pt x="41" y="4"/>
                    </a:lnTo>
                    <a:lnTo>
                      <a:pt x="40" y="5"/>
                    </a:lnTo>
                    <a:lnTo>
                      <a:pt x="38" y="7"/>
                    </a:lnTo>
                    <a:lnTo>
                      <a:pt x="34" y="8"/>
                    </a:lnTo>
                    <a:lnTo>
                      <a:pt x="0" y="17"/>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67" name="Google Shape;567;p37"/>
              <p:cNvSpPr/>
              <p:nvPr/>
            </p:nvSpPr>
            <p:spPr>
              <a:xfrm>
                <a:off x="1833" y="3977"/>
                <a:ext cx="44" cy="42"/>
              </a:xfrm>
              <a:custGeom>
                <a:rect b="b" l="l" r="r" t="t"/>
                <a:pathLst>
                  <a:path extrusionOk="0" h="42" w="44">
                    <a:moveTo>
                      <a:pt x="0" y="17"/>
                    </a:moveTo>
                    <a:lnTo>
                      <a:pt x="0" y="41"/>
                    </a:lnTo>
                    <a:lnTo>
                      <a:pt x="41" y="28"/>
                    </a:lnTo>
                    <a:lnTo>
                      <a:pt x="42" y="27"/>
                    </a:lnTo>
                    <a:lnTo>
                      <a:pt x="42" y="25"/>
                    </a:lnTo>
                    <a:lnTo>
                      <a:pt x="43" y="22"/>
                    </a:lnTo>
                    <a:lnTo>
                      <a:pt x="43" y="0"/>
                    </a:lnTo>
                    <a:lnTo>
                      <a:pt x="41" y="4"/>
                    </a:lnTo>
                    <a:lnTo>
                      <a:pt x="40" y="5"/>
                    </a:lnTo>
                    <a:lnTo>
                      <a:pt x="38" y="7"/>
                    </a:lnTo>
                    <a:lnTo>
                      <a:pt x="34" y="8"/>
                    </a:lnTo>
                    <a:lnTo>
                      <a:pt x="0" y="17"/>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68" name="Google Shape;568;p37"/>
              <p:cNvSpPr/>
              <p:nvPr/>
            </p:nvSpPr>
            <p:spPr>
              <a:xfrm>
                <a:off x="1755" y="3937"/>
                <a:ext cx="122" cy="58"/>
              </a:xfrm>
              <a:custGeom>
                <a:rect b="b" l="l" r="r" t="t"/>
                <a:pathLst>
                  <a:path extrusionOk="0" h="58" w="122">
                    <a:moveTo>
                      <a:pt x="0" y="14"/>
                    </a:moveTo>
                    <a:lnTo>
                      <a:pt x="0" y="19"/>
                    </a:lnTo>
                    <a:lnTo>
                      <a:pt x="66" y="54"/>
                    </a:lnTo>
                    <a:lnTo>
                      <a:pt x="69" y="55"/>
                    </a:lnTo>
                    <a:lnTo>
                      <a:pt x="72" y="57"/>
                    </a:lnTo>
                    <a:lnTo>
                      <a:pt x="75" y="57"/>
                    </a:lnTo>
                    <a:lnTo>
                      <a:pt x="78" y="57"/>
                    </a:lnTo>
                    <a:lnTo>
                      <a:pt x="112" y="48"/>
                    </a:lnTo>
                    <a:lnTo>
                      <a:pt x="116" y="47"/>
                    </a:lnTo>
                    <a:lnTo>
                      <a:pt x="118" y="45"/>
                    </a:lnTo>
                    <a:lnTo>
                      <a:pt x="119" y="44"/>
                    </a:lnTo>
                    <a:lnTo>
                      <a:pt x="121" y="40"/>
                    </a:lnTo>
                    <a:lnTo>
                      <a:pt x="120" y="39"/>
                    </a:lnTo>
                    <a:lnTo>
                      <a:pt x="119" y="37"/>
                    </a:lnTo>
                    <a:lnTo>
                      <a:pt x="116" y="34"/>
                    </a:lnTo>
                    <a:lnTo>
                      <a:pt x="112" y="32"/>
                    </a:lnTo>
                    <a:lnTo>
                      <a:pt x="107" y="29"/>
                    </a:lnTo>
                    <a:lnTo>
                      <a:pt x="100" y="25"/>
                    </a:lnTo>
                    <a:lnTo>
                      <a:pt x="51" y="0"/>
                    </a:lnTo>
                    <a:lnTo>
                      <a:pt x="0" y="14"/>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69" name="Google Shape;569;p37"/>
              <p:cNvSpPr/>
              <p:nvPr/>
            </p:nvSpPr>
            <p:spPr>
              <a:xfrm>
                <a:off x="1755" y="3937"/>
                <a:ext cx="122" cy="58"/>
              </a:xfrm>
              <a:custGeom>
                <a:rect b="b" l="l" r="r" t="t"/>
                <a:pathLst>
                  <a:path extrusionOk="0" h="58" w="122">
                    <a:moveTo>
                      <a:pt x="0" y="14"/>
                    </a:moveTo>
                    <a:lnTo>
                      <a:pt x="0" y="19"/>
                    </a:lnTo>
                    <a:lnTo>
                      <a:pt x="66" y="54"/>
                    </a:lnTo>
                    <a:lnTo>
                      <a:pt x="69" y="55"/>
                    </a:lnTo>
                    <a:lnTo>
                      <a:pt x="72" y="57"/>
                    </a:lnTo>
                    <a:lnTo>
                      <a:pt x="75" y="57"/>
                    </a:lnTo>
                    <a:lnTo>
                      <a:pt x="78" y="57"/>
                    </a:lnTo>
                    <a:lnTo>
                      <a:pt x="112" y="48"/>
                    </a:lnTo>
                    <a:lnTo>
                      <a:pt x="116" y="47"/>
                    </a:lnTo>
                    <a:lnTo>
                      <a:pt x="118" y="45"/>
                    </a:lnTo>
                    <a:lnTo>
                      <a:pt x="119" y="44"/>
                    </a:lnTo>
                    <a:lnTo>
                      <a:pt x="121" y="40"/>
                    </a:lnTo>
                    <a:lnTo>
                      <a:pt x="120" y="39"/>
                    </a:lnTo>
                    <a:lnTo>
                      <a:pt x="119" y="37"/>
                    </a:lnTo>
                    <a:lnTo>
                      <a:pt x="116" y="34"/>
                    </a:lnTo>
                    <a:lnTo>
                      <a:pt x="112" y="32"/>
                    </a:lnTo>
                    <a:lnTo>
                      <a:pt x="107" y="29"/>
                    </a:lnTo>
                    <a:lnTo>
                      <a:pt x="100" y="25"/>
                    </a:lnTo>
                    <a:lnTo>
                      <a:pt x="51" y="0"/>
                    </a:lnTo>
                    <a:lnTo>
                      <a:pt x="0" y="14"/>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0" name="Google Shape;570;p37"/>
              <p:cNvSpPr/>
              <p:nvPr/>
            </p:nvSpPr>
            <p:spPr>
              <a:xfrm>
                <a:off x="1775" y="3941"/>
                <a:ext cx="43" cy="18"/>
              </a:xfrm>
              <a:custGeom>
                <a:rect b="b" l="l" r="r" t="t"/>
                <a:pathLst>
                  <a:path extrusionOk="0" h="18" w="43">
                    <a:moveTo>
                      <a:pt x="28" y="0"/>
                    </a:moveTo>
                    <a:lnTo>
                      <a:pt x="42" y="8"/>
                    </a:lnTo>
                    <a:lnTo>
                      <a:pt x="14" y="17"/>
                    </a:lnTo>
                    <a:lnTo>
                      <a:pt x="0" y="8"/>
                    </a:lnTo>
                    <a:lnTo>
                      <a:pt x="28"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1" name="Google Shape;571;p37"/>
              <p:cNvSpPr/>
              <p:nvPr/>
            </p:nvSpPr>
            <p:spPr>
              <a:xfrm>
                <a:off x="1775" y="3941"/>
                <a:ext cx="43" cy="18"/>
              </a:xfrm>
              <a:custGeom>
                <a:rect b="b" l="l" r="r" t="t"/>
                <a:pathLst>
                  <a:path extrusionOk="0" h="18" w="43">
                    <a:moveTo>
                      <a:pt x="28" y="0"/>
                    </a:moveTo>
                    <a:lnTo>
                      <a:pt x="42" y="8"/>
                    </a:lnTo>
                    <a:lnTo>
                      <a:pt x="14" y="17"/>
                    </a:lnTo>
                    <a:lnTo>
                      <a:pt x="0" y="8"/>
                    </a:lnTo>
                    <a:lnTo>
                      <a:pt x="28" y="0"/>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2" name="Google Shape;572;p37"/>
              <p:cNvSpPr/>
              <p:nvPr/>
            </p:nvSpPr>
            <p:spPr>
              <a:xfrm>
                <a:off x="1769" y="3941"/>
                <a:ext cx="35" cy="17"/>
              </a:xfrm>
              <a:custGeom>
                <a:rect b="b" l="l" r="r" t="t"/>
                <a:pathLst>
                  <a:path extrusionOk="0" h="17" w="35">
                    <a:moveTo>
                      <a:pt x="6" y="16"/>
                    </a:moveTo>
                    <a:lnTo>
                      <a:pt x="34" y="2"/>
                    </a:lnTo>
                    <a:lnTo>
                      <a:pt x="27" y="0"/>
                    </a:lnTo>
                    <a:lnTo>
                      <a:pt x="0" y="12"/>
                    </a:lnTo>
                    <a:lnTo>
                      <a:pt x="6" y="16"/>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3" name="Google Shape;573;p37"/>
              <p:cNvSpPr/>
              <p:nvPr/>
            </p:nvSpPr>
            <p:spPr>
              <a:xfrm>
                <a:off x="1769" y="3941"/>
                <a:ext cx="35" cy="17"/>
              </a:xfrm>
              <a:custGeom>
                <a:rect b="b" l="l" r="r" t="t"/>
                <a:pathLst>
                  <a:path extrusionOk="0" h="17" w="35">
                    <a:moveTo>
                      <a:pt x="6" y="16"/>
                    </a:moveTo>
                    <a:lnTo>
                      <a:pt x="34" y="2"/>
                    </a:lnTo>
                    <a:lnTo>
                      <a:pt x="27" y="0"/>
                    </a:lnTo>
                    <a:lnTo>
                      <a:pt x="0" y="12"/>
                    </a:lnTo>
                    <a:lnTo>
                      <a:pt x="6" y="16"/>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4" name="Google Shape;574;p37"/>
              <p:cNvSpPr/>
              <p:nvPr/>
            </p:nvSpPr>
            <p:spPr>
              <a:xfrm>
                <a:off x="1750" y="3973"/>
                <a:ext cx="127" cy="38"/>
              </a:xfrm>
              <a:custGeom>
                <a:rect b="b" l="l" r="r" t="t"/>
                <a:pathLst>
                  <a:path extrusionOk="0" h="38" w="127">
                    <a:moveTo>
                      <a:pt x="0" y="0"/>
                    </a:moveTo>
                    <a:lnTo>
                      <a:pt x="73" y="35"/>
                    </a:lnTo>
                    <a:lnTo>
                      <a:pt x="75" y="36"/>
                    </a:lnTo>
                    <a:lnTo>
                      <a:pt x="78" y="36"/>
                    </a:lnTo>
                    <a:lnTo>
                      <a:pt x="80" y="37"/>
                    </a:lnTo>
                    <a:lnTo>
                      <a:pt x="83" y="36"/>
                    </a:lnTo>
                    <a:lnTo>
                      <a:pt x="85" y="36"/>
                    </a:lnTo>
                    <a:lnTo>
                      <a:pt x="124" y="24"/>
                    </a:lnTo>
                    <a:lnTo>
                      <a:pt x="125" y="22"/>
                    </a:lnTo>
                    <a:lnTo>
                      <a:pt x="126" y="19"/>
                    </a:lnTo>
                    <a:lnTo>
                      <a:pt x="126" y="18"/>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5" name="Google Shape;575;p37"/>
              <p:cNvSpPr/>
              <p:nvPr/>
            </p:nvSpPr>
            <p:spPr>
              <a:xfrm>
                <a:off x="1616" y="3895"/>
                <a:ext cx="17" cy="49"/>
              </a:xfrm>
              <a:custGeom>
                <a:rect b="b" l="l" r="r" t="t"/>
                <a:pathLst>
                  <a:path extrusionOk="0" h="49" w="17">
                    <a:moveTo>
                      <a:pt x="16" y="48"/>
                    </a:moveTo>
                    <a:lnTo>
                      <a:pt x="16" y="0"/>
                    </a:lnTo>
                    <a:lnTo>
                      <a:pt x="0" y="0"/>
                    </a:lnTo>
                    <a:lnTo>
                      <a:pt x="0" y="48"/>
                    </a:lnTo>
                    <a:lnTo>
                      <a:pt x="16"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6" name="Google Shape;576;p37"/>
              <p:cNvSpPr/>
              <p:nvPr/>
            </p:nvSpPr>
            <p:spPr>
              <a:xfrm>
                <a:off x="119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7" name="Google Shape;577;p37"/>
              <p:cNvSpPr/>
              <p:nvPr/>
            </p:nvSpPr>
            <p:spPr>
              <a:xfrm>
                <a:off x="120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8" name="Google Shape;578;p37"/>
              <p:cNvSpPr/>
              <p:nvPr/>
            </p:nvSpPr>
            <p:spPr>
              <a:xfrm>
                <a:off x="121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79" name="Google Shape;579;p37"/>
              <p:cNvSpPr/>
              <p:nvPr/>
            </p:nvSpPr>
            <p:spPr>
              <a:xfrm>
                <a:off x="122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0" name="Google Shape;580;p37"/>
              <p:cNvSpPr/>
              <p:nvPr/>
            </p:nvSpPr>
            <p:spPr>
              <a:xfrm>
                <a:off x="123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1" name="Google Shape;581;p37"/>
              <p:cNvSpPr/>
              <p:nvPr/>
            </p:nvSpPr>
            <p:spPr>
              <a:xfrm>
                <a:off x="124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2" name="Google Shape;582;p37"/>
              <p:cNvSpPr/>
              <p:nvPr/>
            </p:nvSpPr>
            <p:spPr>
              <a:xfrm>
                <a:off x="125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3" name="Google Shape;583;p37"/>
              <p:cNvSpPr/>
              <p:nvPr/>
            </p:nvSpPr>
            <p:spPr>
              <a:xfrm>
                <a:off x="126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4" name="Google Shape;584;p37"/>
              <p:cNvSpPr/>
              <p:nvPr/>
            </p:nvSpPr>
            <p:spPr>
              <a:xfrm>
                <a:off x="127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5" name="Google Shape;585;p37"/>
              <p:cNvSpPr/>
              <p:nvPr/>
            </p:nvSpPr>
            <p:spPr>
              <a:xfrm>
                <a:off x="128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6" name="Google Shape;586;p37"/>
              <p:cNvSpPr/>
              <p:nvPr/>
            </p:nvSpPr>
            <p:spPr>
              <a:xfrm>
                <a:off x="129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7" name="Google Shape;587;p37"/>
              <p:cNvSpPr/>
              <p:nvPr/>
            </p:nvSpPr>
            <p:spPr>
              <a:xfrm>
                <a:off x="130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8" name="Google Shape;588;p37"/>
              <p:cNvSpPr/>
              <p:nvPr/>
            </p:nvSpPr>
            <p:spPr>
              <a:xfrm>
                <a:off x="130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89" name="Google Shape;589;p37"/>
              <p:cNvSpPr/>
              <p:nvPr/>
            </p:nvSpPr>
            <p:spPr>
              <a:xfrm>
                <a:off x="131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0" name="Google Shape;590;p37"/>
              <p:cNvSpPr/>
              <p:nvPr/>
            </p:nvSpPr>
            <p:spPr>
              <a:xfrm>
                <a:off x="132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1" name="Google Shape;591;p37"/>
              <p:cNvSpPr/>
              <p:nvPr/>
            </p:nvSpPr>
            <p:spPr>
              <a:xfrm>
                <a:off x="133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2" name="Google Shape;592;p37"/>
              <p:cNvSpPr/>
              <p:nvPr/>
            </p:nvSpPr>
            <p:spPr>
              <a:xfrm>
                <a:off x="134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3" name="Google Shape;593;p37"/>
              <p:cNvSpPr/>
              <p:nvPr/>
            </p:nvSpPr>
            <p:spPr>
              <a:xfrm>
                <a:off x="135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4" name="Google Shape;594;p37"/>
              <p:cNvSpPr/>
              <p:nvPr/>
            </p:nvSpPr>
            <p:spPr>
              <a:xfrm>
                <a:off x="136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5" name="Google Shape;595;p37"/>
              <p:cNvSpPr/>
              <p:nvPr/>
            </p:nvSpPr>
            <p:spPr>
              <a:xfrm>
                <a:off x="137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6" name="Google Shape;596;p37"/>
              <p:cNvSpPr/>
              <p:nvPr/>
            </p:nvSpPr>
            <p:spPr>
              <a:xfrm>
                <a:off x="138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7" name="Google Shape;597;p37"/>
              <p:cNvSpPr/>
              <p:nvPr/>
            </p:nvSpPr>
            <p:spPr>
              <a:xfrm>
                <a:off x="139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8" name="Google Shape;598;p37"/>
              <p:cNvSpPr/>
              <p:nvPr/>
            </p:nvSpPr>
            <p:spPr>
              <a:xfrm>
                <a:off x="140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99" name="Google Shape;599;p37"/>
              <p:cNvSpPr/>
              <p:nvPr/>
            </p:nvSpPr>
            <p:spPr>
              <a:xfrm>
                <a:off x="141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0" name="Google Shape;600;p37"/>
              <p:cNvSpPr/>
              <p:nvPr/>
            </p:nvSpPr>
            <p:spPr>
              <a:xfrm>
                <a:off x="142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1" name="Google Shape;601;p37"/>
              <p:cNvSpPr/>
              <p:nvPr/>
            </p:nvSpPr>
            <p:spPr>
              <a:xfrm>
                <a:off x="143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2" name="Google Shape;602;p37"/>
              <p:cNvSpPr/>
              <p:nvPr/>
            </p:nvSpPr>
            <p:spPr>
              <a:xfrm>
                <a:off x="144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3" name="Google Shape;603;p37"/>
              <p:cNvSpPr/>
              <p:nvPr/>
            </p:nvSpPr>
            <p:spPr>
              <a:xfrm>
                <a:off x="145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4" name="Google Shape;604;p37"/>
              <p:cNvSpPr/>
              <p:nvPr/>
            </p:nvSpPr>
            <p:spPr>
              <a:xfrm>
                <a:off x="145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5" name="Google Shape;605;p37"/>
              <p:cNvSpPr/>
              <p:nvPr/>
            </p:nvSpPr>
            <p:spPr>
              <a:xfrm>
                <a:off x="146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6" name="Google Shape;606;p37"/>
              <p:cNvSpPr/>
              <p:nvPr/>
            </p:nvSpPr>
            <p:spPr>
              <a:xfrm>
                <a:off x="147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7" name="Google Shape;607;p37"/>
              <p:cNvSpPr/>
              <p:nvPr/>
            </p:nvSpPr>
            <p:spPr>
              <a:xfrm>
                <a:off x="148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8" name="Google Shape;608;p37"/>
              <p:cNvSpPr/>
              <p:nvPr/>
            </p:nvSpPr>
            <p:spPr>
              <a:xfrm>
                <a:off x="149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09" name="Google Shape;609;p37"/>
              <p:cNvSpPr/>
              <p:nvPr/>
            </p:nvSpPr>
            <p:spPr>
              <a:xfrm>
                <a:off x="150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0" name="Google Shape;610;p37"/>
              <p:cNvSpPr/>
              <p:nvPr/>
            </p:nvSpPr>
            <p:spPr>
              <a:xfrm>
                <a:off x="151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1" name="Google Shape;611;p37"/>
              <p:cNvSpPr/>
              <p:nvPr/>
            </p:nvSpPr>
            <p:spPr>
              <a:xfrm>
                <a:off x="152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2" name="Google Shape;612;p37"/>
              <p:cNvSpPr/>
              <p:nvPr/>
            </p:nvSpPr>
            <p:spPr>
              <a:xfrm>
                <a:off x="153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3" name="Google Shape;613;p37"/>
              <p:cNvSpPr/>
              <p:nvPr/>
            </p:nvSpPr>
            <p:spPr>
              <a:xfrm>
                <a:off x="154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4" name="Google Shape;614;p37"/>
              <p:cNvSpPr/>
              <p:nvPr/>
            </p:nvSpPr>
            <p:spPr>
              <a:xfrm>
                <a:off x="155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5" name="Google Shape;615;p37"/>
              <p:cNvSpPr/>
              <p:nvPr/>
            </p:nvSpPr>
            <p:spPr>
              <a:xfrm>
                <a:off x="156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6" name="Google Shape;616;p37"/>
              <p:cNvSpPr/>
              <p:nvPr/>
            </p:nvSpPr>
            <p:spPr>
              <a:xfrm>
                <a:off x="157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7" name="Google Shape;617;p37"/>
              <p:cNvSpPr/>
              <p:nvPr/>
            </p:nvSpPr>
            <p:spPr>
              <a:xfrm>
                <a:off x="158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8" name="Google Shape;618;p37"/>
              <p:cNvSpPr/>
              <p:nvPr/>
            </p:nvSpPr>
            <p:spPr>
              <a:xfrm>
                <a:off x="159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19" name="Google Shape;619;p37"/>
              <p:cNvSpPr/>
              <p:nvPr/>
            </p:nvSpPr>
            <p:spPr>
              <a:xfrm>
                <a:off x="160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0" name="Google Shape;620;p37"/>
              <p:cNvSpPr/>
              <p:nvPr/>
            </p:nvSpPr>
            <p:spPr>
              <a:xfrm>
                <a:off x="160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1" name="Google Shape;621;p37"/>
              <p:cNvSpPr/>
              <p:nvPr/>
            </p:nvSpPr>
            <p:spPr>
              <a:xfrm>
                <a:off x="161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2" name="Google Shape;622;p37"/>
              <p:cNvSpPr/>
              <p:nvPr/>
            </p:nvSpPr>
            <p:spPr>
              <a:xfrm>
                <a:off x="162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623" name="Google Shape;623;p37"/>
              <p:cNvGrpSpPr/>
              <p:nvPr/>
            </p:nvGrpSpPr>
            <p:grpSpPr>
              <a:xfrm>
                <a:off x="1637" y="3895"/>
                <a:ext cx="26" cy="49"/>
                <a:chOff x="1637" y="3895"/>
                <a:chExt cx="26" cy="49"/>
              </a:xfrm>
            </p:grpSpPr>
            <p:sp>
              <p:nvSpPr>
                <p:cNvPr id="624" name="Google Shape;624;p37"/>
                <p:cNvSpPr/>
                <p:nvPr/>
              </p:nvSpPr>
              <p:spPr>
                <a:xfrm>
                  <a:off x="163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5" name="Google Shape;625;p37"/>
                <p:cNvSpPr/>
                <p:nvPr/>
              </p:nvSpPr>
              <p:spPr>
                <a:xfrm>
                  <a:off x="164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626" name="Google Shape;626;p37"/>
              <p:cNvSpPr/>
              <p:nvPr/>
            </p:nvSpPr>
            <p:spPr>
              <a:xfrm>
                <a:off x="1183" y="3824"/>
                <a:ext cx="475" cy="74"/>
              </a:xfrm>
              <a:custGeom>
                <a:rect b="b" l="l" r="r" t="t"/>
                <a:pathLst>
                  <a:path extrusionOk="0" h="74" w="475">
                    <a:moveTo>
                      <a:pt x="0" y="73"/>
                    </a:moveTo>
                    <a:lnTo>
                      <a:pt x="0" y="0"/>
                    </a:lnTo>
                    <a:lnTo>
                      <a:pt x="474" y="0"/>
                    </a:lnTo>
                    <a:lnTo>
                      <a:pt x="474" y="73"/>
                    </a:lnTo>
                    <a:lnTo>
                      <a:pt x="0" y="73"/>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7" name="Google Shape;627;p37"/>
              <p:cNvSpPr/>
              <p:nvPr/>
            </p:nvSpPr>
            <p:spPr>
              <a:xfrm>
                <a:off x="1183" y="3851"/>
                <a:ext cx="475" cy="17"/>
              </a:xfrm>
              <a:custGeom>
                <a:rect b="b" l="l" r="r" t="t"/>
                <a:pathLst>
                  <a:path extrusionOk="0" h="17" w="475">
                    <a:moveTo>
                      <a:pt x="0" y="16"/>
                    </a:moveTo>
                    <a:lnTo>
                      <a:pt x="0" y="0"/>
                    </a:lnTo>
                    <a:lnTo>
                      <a:pt x="474" y="0"/>
                    </a:lnTo>
                    <a:lnTo>
                      <a:pt x="474" y="16"/>
                    </a:lnTo>
                    <a:lnTo>
                      <a:pt x="0" y="16"/>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8" name="Google Shape;628;p37"/>
              <p:cNvSpPr/>
              <p:nvPr/>
            </p:nvSpPr>
            <p:spPr>
              <a:xfrm>
                <a:off x="1228" y="3499"/>
                <a:ext cx="385" cy="17"/>
              </a:xfrm>
              <a:custGeom>
                <a:rect b="b" l="l" r="r" t="t"/>
                <a:pathLst>
                  <a:path extrusionOk="0" h="17" w="385">
                    <a:moveTo>
                      <a:pt x="279" y="0"/>
                    </a:moveTo>
                    <a:lnTo>
                      <a:pt x="364" y="0"/>
                    </a:lnTo>
                    <a:lnTo>
                      <a:pt x="371" y="0"/>
                    </a:lnTo>
                    <a:lnTo>
                      <a:pt x="377" y="1"/>
                    </a:lnTo>
                    <a:lnTo>
                      <a:pt x="380" y="2"/>
                    </a:lnTo>
                    <a:lnTo>
                      <a:pt x="383" y="4"/>
                    </a:lnTo>
                    <a:lnTo>
                      <a:pt x="384" y="5"/>
                    </a:lnTo>
                    <a:lnTo>
                      <a:pt x="374" y="16"/>
                    </a:lnTo>
                    <a:lnTo>
                      <a:pt x="279" y="16"/>
                    </a:lnTo>
                    <a:lnTo>
                      <a:pt x="106" y="16"/>
                    </a:lnTo>
                    <a:lnTo>
                      <a:pt x="10" y="16"/>
                    </a:lnTo>
                    <a:lnTo>
                      <a:pt x="0" y="5"/>
                    </a:lnTo>
                    <a:lnTo>
                      <a:pt x="1" y="4"/>
                    </a:lnTo>
                    <a:lnTo>
                      <a:pt x="4" y="2"/>
                    </a:lnTo>
                    <a:lnTo>
                      <a:pt x="7" y="1"/>
                    </a:lnTo>
                    <a:lnTo>
                      <a:pt x="13" y="0"/>
                    </a:lnTo>
                    <a:lnTo>
                      <a:pt x="20" y="0"/>
                    </a:lnTo>
                    <a:lnTo>
                      <a:pt x="106" y="0"/>
                    </a:lnTo>
                    <a:lnTo>
                      <a:pt x="279" y="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29" name="Google Shape;629;p37"/>
              <p:cNvSpPr/>
              <p:nvPr/>
            </p:nvSpPr>
            <p:spPr>
              <a:xfrm>
                <a:off x="1238" y="3515"/>
                <a:ext cx="365" cy="299"/>
              </a:xfrm>
              <a:custGeom>
                <a:rect b="b" l="l" r="r" t="t"/>
                <a:pathLst>
                  <a:path extrusionOk="0" h="299" w="365">
                    <a:moveTo>
                      <a:pt x="0" y="0"/>
                    </a:moveTo>
                    <a:lnTo>
                      <a:pt x="364" y="0"/>
                    </a:lnTo>
                    <a:lnTo>
                      <a:pt x="364" y="298"/>
                    </a:lnTo>
                    <a:lnTo>
                      <a:pt x="0" y="298"/>
                    </a:lnTo>
                    <a:lnTo>
                      <a:pt x="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0" name="Google Shape;630;p37"/>
              <p:cNvSpPr/>
              <p:nvPr/>
            </p:nvSpPr>
            <p:spPr>
              <a:xfrm>
                <a:off x="1267" y="3547"/>
                <a:ext cx="307" cy="89"/>
              </a:xfrm>
              <a:custGeom>
                <a:rect b="b" l="l" r="r" t="t"/>
                <a:pathLst>
                  <a:path extrusionOk="0" h="89" w="307">
                    <a:moveTo>
                      <a:pt x="0" y="0"/>
                    </a:moveTo>
                    <a:lnTo>
                      <a:pt x="306" y="0"/>
                    </a:lnTo>
                    <a:lnTo>
                      <a:pt x="192" y="87"/>
                    </a:lnTo>
                    <a:lnTo>
                      <a:pt x="114" y="88"/>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1" name="Google Shape;631;p37"/>
              <p:cNvSpPr/>
              <p:nvPr/>
            </p:nvSpPr>
            <p:spPr>
              <a:xfrm>
                <a:off x="1267" y="3692"/>
                <a:ext cx="307" cy="85"/>
              </a:xfrm>
              <a:custGeom>
                <a:rect b="b" l="l" r="r" t="t"/>
                <a:pathLst>
                  <a:path extrusionOk="0" h="85" w="307">
                    <a:moveTo>
                      <a:pt x="0" y="84"/>
                    </a:moveTo>
                    <a:lnTo>
                      <a:pt x="306" y="84"/>
                    </a:lnTo>
                    <a:lnTo>
                      <a:pt x="193" y="0"/>
                    </a:lnTo>
                    <a:lnTo>
                      <a:pt x="114" y="0"/>
                    </a:lnTo>
                    <a:lnTo>
                      <a:pt x="0" y="84"/>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2" name="Google Shape;632;p37"/>
              <p:cNvSpPr/>
              <p:nvPr/>
            </p:nvSpPr>
            <p:spPr>
              <a:xfrm>
                <a:off x="1267" y="3547"/>
                <a:ext cx="115" cy="230"/>
              </a:xfrm>
              <a:custGeom>
                <a:rect b="b" l="l" r="r" t="t"/>
                <a:pathLst>
                  <a:path extrusionOk="0" h="230" w="115">
                    <a:moveTo>
                      <a:pt x="0" y="0"/>
                    </a:moveTo>
                    <a:lnTo>
                      <a:pt x="114" y="88"/>
                    </a:lnTo>
                    <a:lnTo>
                      <a:pt x="114" y="145"/>
                    </a:lnTo>
                    <a:lnTo>
                      <a:pt x="0" y="229"/>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3" name="Google Shape;633;p37"/>
              <p:cNvSpPr/>
              <p:nvPr/>
            </p:nvSpPr>
            <p:spPr>
              <a:xfrm>
                <a:off x="1459" y="3547"/>
                <a:ext cx="115" cy="230"/>
              </a:xfrm>
              <a:custGeom>
                <a:rect b="b" l="l" r="r" t="t"/>
                <a:pathLst>
                  <a:path extrusionOk="0" h="230" w="115">
                    <a:moveTo>
                      <a:pt x="114" y="0"/>
                    </a:moveTo>
                    <a:lnTo>
                      <a:pt x="0" y="87"/>
                    </a:lnTo>
                    <a:lnTo>
                      <a:pt x="1" y="145"/>
                    </a:lnTo>
                    <a:lnTo>
                      <a:pt x="114" y="229"/>
                    </a:lnTo>
                    <a:lnTo>
                      <a:pt x="114"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4" name="Google Shape;634;p37"/>
              <p:cNvSpPr/>
              <p:nvPr/>
            </p:nvSpPr>
            <p:spPr>
              <a:xfrm>
                <a:off x="1276" y="3555"/>
                <a:ext cx="290" cy="213"/>
              </a:xfrm>
              <a:custGeom>
                <a:rect b="b" l="l" r="r" t="t"/>
                <a:pathLst>
                  <a:path extrusionOk="0" h="213" w="290">
                    <a:moveTo>
                      <a:pt x="289" y="179"/>
                    </a:moveTo>
                    <a:lnTo>
                      <a:pt x="289" y="194"/>
                    </a:lnTo>
                    <a:lnTo>
                      <a:pt x="288" y="201"/>
                    </a:lnTo>
                    <a:lnTo>
                      <a:pt x="287" y="204"/>
                    </a:lnTo>
                    <a:lnTo>
                      <a:pt x="287" y="207"/>
                    </a:lnTo>
                    <a:lnTo>
                      <a:pt x="286" y="208"/>
                    </a:lnTo>
                    <a:lnTo>
                      <a:pt x="285" y="209"/>
                    </a:lnTo>
                    <a:lnTo>
                      <a:pt x="284" y="211"/>
                    </a:lnTo>
                    <a:lnTo>
                      <a:pt x="281" y="211"/>
                    </a:lnTo>
                    <a:lnTo>
                      <a:pt x="278" y="212"/>
                    </a:lnTo>
                    <a:lnTo>
                      <a:pt x="270" y="212"/>
                    </a:lnTo>
                    <a:lnTo>
                      <a:pt x="244" y="212"/>
                    </a:lnTo>
                    <a:lnTo>
                      <a:pt x="44" y="212"/>
                    </a:lnTo>
                    <a:lnTo>
                      <a:pt x="18" y="212"/>
                    </a:lnTo>
                    <a:lnTo>
                      <a:pt x="10" y="211"/>
                    </a:lnTo>
                    <a:lnTo>
                      <a:pt x="7" y="211"/>
                    </a:lnTo>
                    <a:lnTo>
                      <a:pt x="5" y="211"/>
                    </a:lnTo>
                    <a:lnTo>
                      <a:pt x="3" y="209"/>
                    </a:lnTo>
                    <a:lnTo>
                      <a:pt x="2" y="208"/>
                    </a:lnTo>
                    <a:lnTo>
                      <a:pt x="1" y="207"/>
                    </a:lnTo>
                    <a:lnTo>
                      <a:pt x="1" y="204"/>
                    </a:lnTo>
                    <a:lnTo>
                      <a:pt x="0" y="201"/>
                    </a:lnTo>
                    <a:lnTo>
                      <a:pt x="0" y="194"/>
                    </a:lnTo>
                    <a:lnTo>
                      <a:pt x="0" y="179"/>
                    </a:lnTo>
                    <a:lnTo>
                      <a:pt x="0" y="33"/>
                    </a:lnTo>
                    <a:lnTo>
                      <a:pt x="0" y="18"/>
                    </a:lnTo>
                    <a:lnTo>
                      <a:pt x="0" y="11"/>
                    </a:lnTo>
                    <a:lnTo>
                      <a:pt x="0" y="8"/>
                    </a:lnTo>
                    <a:lnTo>
                      <a:pt x="1" y="5"/>
                    </a:lnTo>
                    <a:lnTo>
                      <a:pt x="2" y="4"/>
                    </a:lnTo>
                    <a:lnTo>
                      <a:pt x="3" y="3"/>
                    </a:lnTo>
                    <a:lnTo>
                      <a:pt x="5" y="1"/>
                    </a:lnTo>
                    <a:lnTo>
                      <a:pt x="7" y="1"/>
                    </a:lnTo>
                    <a:lnTo>
                      <a:pt x="10" y="0"/>
                    </a:lnTo>
                    <a:lnTo>
                      <a:pt x="18" y="0"/>
                    </a:lnTo>
                    <a:lnTo>
                      <a:pt x="44" y="0"/>
                    </a:lnTo>
                    <a:lnTo>
                      <a:pt x="244" y="0"/>
                    </a:lnTo>
                    <a:lnTo>
                      <a:pt x="270" y="0"/>
                    </a:lnTo>
                    <a:lnTo>
                      <a:pt x="278" y="0"/>
                    </a:lnTo>
                    <a:lnTo>
                      <a:pt x="281" y="1"/>
                    </a:lnTo>
                    <a:lnTo>
                      <a:pt x="284" y="1"/>
                    </a:lnTo>
                    <a:lnTo>
                      <a:pt x="285" y="3"/>
                    </a:lnTo>
                    <a:lnTo>
                      <a:pt x="286" y="4"/>
                    </a:lnTo>
                    <a:lnTo>
                      <a:pt x="287" y="5"/>
                    </a:lnTo>
                    <a:lnTo>
                      <a:pt x="287" y="8"/>
                    </a:lnTo>
                    <a:lnTo>
                      <a:pt x="288" y="11"/>
                    </a:lnTo>
                    <a:lnTo>
                      <a:pt x="289" y="18"/>
                    </a:lnTo>
                    <a:lnTo>
                      <a:pt x="289" y="33"/>
                    </a:lnTo>
                    <a:lnTo>
                      <a:pt x="289" y="179"/>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5" name="Google Shape;635;p37"/>
              <p:cNvSpPr/>
              <p:nvPr/>
            </p:nvSpPr>
            <p:spPr>
              <a:xfrm>
                <a:off x="1602" y="3504"/>
                <a:ext cx="17" cy="321"/>
              </a:xfrm>
              <a:custGeom>
                <a:rect b="b" l="l" r="r" t="t"/>
                <a:pathLst>
                  <a:path extrusionOk="0" h="321" w="17">
                    <a:moveTo>
                      <a:pt x="0" y="11"/>
                    </a:moveTo>
                    <a:lnTo>
                      <a:pt x="16" y="0"/>
                    </a:lnTo>
                    <a:lnTo>
                      <a:pt x="16" y="320"/>
                    </a:lnTo>
                    <a:lnTo>
                      <a:pt x="0" y="309"/>
                    </a:lnTo>
                    <a:lnTo>
                      <a:pt x="0" y="11"/>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6" name="Google Shape;636;p37"/>
              <p:cNvSpPr/>
              <p:nvPr/>
            </p:nvSpPr>
            <p:spPr>
              <a:xfrm>
                <a:off x="1228" y="3504"/>
                <a:ext cx="17" cy="321"/>
              </a:xfrm>
              <a:custGeom>
                <a:rect b="b" l="l" r="r" t="t"/>
                <a:pathLst>
                  <a:path extrusionOk="0" h="321" w="17">
                    <a:moveTo>
                      <a:pt x="0" y="0"/>
                    </a:moveTo>
                    <a:lnTo>
                      <a:pt x="16" y="11"/>
                    </a:lnTo>
                    <a:lnTo>
                      <a:pt x="16" y="309"/>
                    </a:lnTo>
                    <a:lnTo>
                      <a:pt x="0" y="320"/>
                    </a:lnTo>
                    <a:lnTo>
                      <a:pt x="0" y="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7" name="Google Shape;637;p37"/>
              <p:cNvSpPr/>
              <p:nvPr/>
            </p:nvSpPr>
            <p:spPr>
              <a:xfrm>
                <a:off x="1290" y="3568"/>
                <a:ext cx="261" cy="187"/>
              </a:xfrm>
              <a:custGeom>
                <a:rect b="b" l="l" r="r" t="t"/>
                <a:pathLst>
                  <a:path extrusionOk="0" h="187" w="261">
                    <a:moveTo>
                      <a:pt x="0" y="0"/>
                    </a:moveTo>
                    <a:lnTo>
                      <a:pt x="260" y="0"/>
                    </a:lnTo>
                    <a:lnTo>
                      <a:pt x="260" y="186"/>
                    </a:lnTo>
                    <a:lnTo>
                      <a:pt x="0" y="186"/>
                    </a:lnTo>
                    <a:lnTo>
                      <a:pt x="0" y="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8" name="Google Shape;638;p37"/>
              <p:cNvSpPr/>
              <p:nvPr/>
            </p:nvSpPr>
            <p:spPr>
              <a:xfrm>
                <a:off x="1228" y="3813"/>
                <a:ext cx="385" cy="17"/>
              </a:xfrm>
              <a:custGeom>
                <a:rect b="b" l="l" r="r" t="t"/>
                <a:pathLst>
                  <a:path extrusionOk="0" h="17" w="385">
                    <a:moveTo>
                      <a:pt x="10" y="0"/>
                    </a:moveTo>
                    <a:lnTo>
                      <a:pt x="374" y="0"/>
                    </a:lnTo>
                    <a:lnTo>
                      <a:pt x="384" y="16"/>
                    </a:lnTo>
                    <a:lnTo>
                      <a:pt x="0" y="16"/>
                    </a:lnTo>
                    <a:lnTo>
                      <a:pt x="1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39" name="Google Shape;639;p37"/>
              <p:cNvSpPr/>
              <p:nvPr/>
            </p:nvSpPr>
            <p:spPr>
              <a:xfrm>
                <a:off x="1200" y="3920"/>
                <a:ext cx="445" cy="99"/>
              </a:xfrm>
              <a:custGeom>
                <a:rect b="b" l="l" r="r" t="t"/>
                <a:pathLst>
                  <a:path extrusionOk="0" h="99" w="445">
                    <a:moveTo>
                      <a:pt x="10" y="0"/>
                    </a:moveTo>
                    <a:lnTo>
                      <a:pt x="434" y="0"/>
                    </a:lnTo>
                    <a:lnTo>
                      <a:pt x="444" y="98"/>
                    </a:lnTo>
                    <a:lnTo>
                      <a:pt x="0" y="98"/>
                    </a:lnTo>
                    <a:lnTo>
                      <a:pt x="1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0" name="Google Shape;640;p37"/>
              <p:cNvSpPr/>
              <p:nvPr/>
            </p:nvSpPr>
            <p:spPr>
              <a:xfrm>
                <a:off x="1200" y="3920"/>
                <a:ext cx="445" cy="99"/>
              </a:xfrm>
              <a:custGeom>
                <a:rect b="b" l="l" r="r" t="t"/>
                <a:pathLst>
                  <a:path extrusionOk="0" h="99" w="445">
                    <a:moveTo>
                      <a:pt x="10" y="0"/>
                    </a:moveTo>
                    <a:lnTo>
                      <a:pt x="434" y="0"/>
                    </a:lnTo>
                    <a:lnTo>
                      <a:pt x="444" y="98"/>
                    </a:lnTo>
                    <a:lnTo>
                      <a:pt x="0" y="98"/>
                    </a:lnTo>
                    <a:lnTo>
                      <a:pt x="1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1" name="Google Shape;641;p37"/>
              <p:cNvSpPr/>
              <p:nvPr/>
            </p:nvSpPr>
            <p:spPr>
              <a:xfrm>
                <a:off x="1215" y="3933"/>
                <a:ext cx="319" cy="64"/>
              </a:xfrm>
              <a:custGeom>
                <a:rect b="b" l="l" r="r" t="t"/>
                <a:pathLst>
                  <a:path extrusionOk="0" h="64" w="319">
                    <a:moveTo>
                      <a:pt x="315" y="0"/>
                    </a:moveTo>
                    <a:lnTo>
                      <a:pt x="318" y="63"/>
                    </a:lnTo>
                    <a:lnTo>
                      <a:pt x="0" y="63"/>
                    </a:lnTo>
                    <a:lnTo>
                      <a:pt x="7" y="0"/>
                    </a:lnTo>
                    <a:lnTo>
                      <a:pt x="315"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2" name="Google Shape;642;p37"/>
              <p:cNvSpPr/>
              <p:nvPr/>
            </p:nvSpPr>
            <p:spPr>
              <a:xfrm>
                <a:off x="1540" y="3933"/>
                <a:ext cx="92" cy="64"/>
              </a:xfrm>
              <a:custGeom>
                <a:rect b="b" l="l" r="r" t="t"/>
                <a:pathLst>
                  <a:path extrusionOk="0" h="64" w="92">
                    <a:moveTo>
                      <a:pt x="0" y="0"/>
                    </a:moveTo>
                    <a:lnTo>
                      <a:pt x="84" y="0"/>
                    </a:lnTo>
                    <a:lnTo>
                      <a:pt x="91" y="63"/>
                    </a:lnTo>
                    <a:lnTo>
                      <a:pt x="3" y="63"/>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3" name="Google Shape;643;p37"/>
              <p:cNvSpPr/>
              <p:nvPr/>
            </p:nvSpPr>
            <p:spPr>
              <a:xfrm>
                <a:off x="1233"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4" name="Google Shape;644;p37"/>
              <p:cNvSpPr/>
              <p:nvPr/>
            </p:nvSpPr>
            <p:spPr>
              <a:xfrm>
                <a:off x="1254"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5" name="Google Shape;645;p37"/>
              <p:cNvSpPr/>
              <p:nvPr/>
            </p:nvSpPr>
            <p:spPr>
              <a:xfrm>
                <a:off x="1274"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6" name="Google Shape;646;p37"/>
              <p:cNvSpPr/>
              <p:nvPr/>
            </p:nvSpPr>
            <p:spPr>
              <a:xfrm>
                <a:off x="1295"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7" name="Google Shape;647;p37"/>
              <p:cNvSpPr/>
              <p:nvPr/>
            </p:nvSpPr>
            <p:spPr>
              <a:xfrm>
                <a:off x="1316"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8" name="Google Shape;648;p37"/>
              <p:cNvSpPr/>
              <p:nvPr/>
            </p:nvSpPr>
            <p:spPr>
              <a:xfrm>
                <a:off x="1337"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49" name="Google Shape;649;p37"/>
              <p:cNvSpPr/>
              <p:nvPr/>
            </p:nvSpPr>
            <p:spPr>
              <a:xfrm>
                <a:off x="1358"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0" name="Google Shape;650;p37"/>
              <p:cNvSpPr/>
              <p:nvPr/>
            </p:nvSpPr>
            <p:spPr>
              <a:xfrm>
                <a:off x="1378"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1" name="Google Shape;651;p37"/>
              <p:cNvSpPr/>
              <p:nvPr/>
            </p:nvSpPr>
            <p:spPr>
              <a:xfrm>
                <a:off x="1399"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2" name="Google Shape;652;p37"/>
              <p:cNvSpPr/>
              <p:nvPr/>
            </p:nvSpPr>
            <p:spPr>
              <a:xfrm>
                <a:off x="1420"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3" name="Google Shape;653;p37"/>
              <p:cNvSpPr/>
              <p:nvPr/>
            </p:nvSpPr>
            <p:spPr>
              <a:xfrm>
                <a:off x="1441"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4" name="Google Shape;654;p37"/>
              <p:cNvSpPr/>
              <p:nvPr/>
            </p:nvSpPr>
            <p:spPr>
              <a:xfrm>
                <a:off x="1462"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5" name="Google Shape;655;p37"/>
              <p:cNvSpPr/>
              <p:nvPr/>
            </p:nvSpPr>
            <p:spPr>
              <a:xfrm>
                <a:off x="1482"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6" name="Google Shape;656;p37"/>
              <p:cNvSpPr/>
              <p:nvPr/>
            </p:nvSpPr>
            <p:spPr>
              <a:xfrm>
                <a:off x="1503"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7" name="Google Shape;657;p37"/>
              <p:cNvSpPr/>
              <p:nvPr/>
            </p:nvSpPr>
            <p:spPr>
              <a:xfrm>
                <a:off x="1231" y="3947"/>
                <a:ext cx="20" cy="17"/>
              </a:xfrm>
              <a:custGeom>
                <a:rect b="b" l="l" r="r" t="t"/>
                <a:pathLst>
                  <a:path extrusionOk="0" h="17" w="20">
                    <a:moveTo>
                      <a:pt x="0" y="16"/>
                    </a:moveTo>
                    <a:lnTo>
                      <a:pt x="0" y="0"/>
                    </a:lnTo>
                    <a:lnTo>
                      <a:pt x="19" y="0"/>
                    </a:lnTo>
                    <a:lnTo>
                      <a:pt x="1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8" name="Google Shape;658;p37"/>
              <p:cNvSpPr/>
              <p:nvPr/>
            </p:nvSpPr>
            <p:spPr>
              <a:xfrm>
                <a:off x="1226" y="3959"/>
                <a:ext cx="30" cy="17"/>
              </a:xfrm>
              <a:custGeom>
                <a:rect b="b" l="l" r="r" t="t"/>
                <a:pathLst>
                  <a:path extrusionOk="0" h="17" w="30">
                    <a:moveTo>
                      <a:pt x="0" y="16"/>
                    </a:moveTo>
                    <a:lnTo>
                      <a:pt x="0" y="0"/>
                    </a:lnTo>
                    <a:lnTo>
                      <a:pt x="29" y="0"/>
                    </a:lnTo>
                    <a:lnTo>
                      <a:pt x="2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59" name="Google Shape;659;p37"/>
              <p:cNvSpPr/>
              <p:nvPr/>
            </p:nvSpPr>
            <p:spPr>
              <a:xfrm>
                <a:off x="1223" y="3972"/>
                <a:ext cx="36" cy="17"/>
              </a:xfrm>
              <a:custGeom>
                <a:rect b="b" l="l" r="r" t="t"/>
                <a:pathLst>
                  <a:path extrusionOk="0" h="17" w="36">
                    <a:moveTo>
                      <a:pt x="0" y="16"/>
                    </a:moveTo>
                    <a:lnTo>
                      <a:pt x="0" y="0"/>
                    </a:lnTo>
                    <a:lnTo>
                      <a:pt x="35" y="0"/>
                    </a:lnTo>
                    <a:lnTo>
                      <a:pt x="35"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0" name="Google Shape;660;p37"/>
              <p:cNvSpPr/>
              <p:nvPr/>
            </p:nvSpPr>
            <p:spPr>
              <a:xfrm>
                <a:off x="1220" y="3984"/>
                <a:ext cx="24" cy="17"/>
              </a:xfrm>
              <a:custGeom>
                <a:rect b="b" l="l" r="r" t="t"/>
                <a:pathLst>
                  <a:path extrusionOk="0" h="17" w="24">
                    <a:moveTo>
                      <a:pt x="0" y="16"/>
                    </a:moveTo>
                    <a:lnTo>
                      <a:pt x="0" y="0"/>
                    </a:lnTo>
                    <a:lnTo>
                      <a:pt x="23" y="0"/>
                    </a:lnTo>
                    <a:lnTo>
                      <a:pt x="23"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1" name="Google Shape;661;p37"/>
              <p:cNvSpPr/>
              <p:nvPr/>
            </p:nvSpPr>
            <p:spPr>
              <a:xfrm>
                <a:off x="1249" y="3984"/>
                <a:ext cx="39" cy="17"/>
              </a:xfrm>
              <a:custGeom>
                <a:rect b="b" l="l" r="r" t="t"/>
                <a:pathLst>
                  <a:path extrusionOk="0" h="17" w="39">
                    <a:moveTo>
                      <a:pt x="0" y="16"/>
                    </a:moveTo>
                    <a:lnTo>
                      <a:pt x="0" y="0"/>
                    </a:lnTo>
                    <a:lnTo>
                      <a:pt x="38" y="0"/>
                    </a:lnTo>
                    <a:lnTo>
                      <a:pt x="38"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2" name="Google Shape;662;p37"/>
              <p:cNvSpPr/>
              <p:nvPr/>
            </p:nvSpPr>
            <p:spPr>
              <a:xfrm>
                <a:off x="1547" y="3984"/>
                <a:ext cx="40" cy="17"/>
              </a:xfrm>
              <a:custGeom>
                <a:rect b="b" l="l" r="r" t="t"/>
                <a:pathLst>
                  <a:path extrusionOk="0" h="17" w="40">
                    <a:moveTo>
                      <a:pt x="0" y="16"/>
                    </a:moveTo>
                    <a:lnTo>
                      <a:pt x="0" y="0"/>
                    </a:lnTo>
                    <a:lnTo>
                      <a:pt x="39" y="0"/>
                    </a:lnTo>
                    <a:lnTo>
                      <a:pt x="3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3" name="Google Shape;663;p37"/>
              <p:cNvSpPr/>
              <p:nvPr/>
            </p:nvSpPr>
            <p:spPr>
              <a:xfrm>
                <a:off x="1611" y="3969"/>
                <a:ext cx="17" cy="23"/>
              </a:xfrm>
              <a:custGeom>
                <a:rect b="b" l="l" r="r" t="t"/>
                <a:pathLst>
                  <a:path extrusionOk="0" h="23" w="17">
                    <a:moveTo>
                      <a:pt x="0" y="22"/>
                    </a:moveTo>
                    <a:lnTo>
                      <a:pt x="0" y="0"/>
                    </a:lnTo>
                    <a:lnTo>
                      <a:pt x="16" y="0"/>
                    </a:lnTo>
                    <a:lnTo>
                      <a:pt x="16" y="22"/>
                    </a:lnTo>
                    <a:lnTo>
                      <a:pt x="0" y="22"/>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4" name="Google Shape;664;p37"/>
              <p:cNvSpPr/>
              <p:nvPr/>
            </p:nvSpPr>
            <p:spPr>
              <a:xfrm>
                <a:off x="1260"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5" name="Google Shape;665;p37"/>
              <p:cNvSpPr/>
              <p:nvPr/>
            </p:nvSpPr>
            <p:spPr>
              <a:xfrm>
                <a:off x="1281"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6" name="Google Shape;666;p37"/>
              <p:cNvSpPr/>
              <p:nvPr/>
            </p:nvSpPr>
            <p:spPr>
              <a:xfrm>
                <a:off x="1302"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7" name="Google Shape;667;p37"/>
              <p:cNvSpPr/>
              <p:nvPr/>
            </p:nvSpPr>
            <p:spPr>
              <a:xfrm>
                <a:off x="1323"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8" name="Google Shape;668;p37"/>
              <p:cNvSpPr/>
              <p:nvPr/>
            </p:nvSpPr>
            <p:spPr>
              <a:xfrm>
                <a:off x="1344"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69" name="Google Shape;669;p37"/>
              <p:cNvSpPr/>
              <p:nvPr/>
            </p:nvSpPr>
            <p:spPr>
              <a:xfrm>
                <a:off x="1364"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70" name="Google Shape;670;p37"/>
              <p:cNvSpPr/>
              <p:nvPr/>
            </p:nvSpPr>
            <p:spPr>
              <a:xfrm>
                <a:off x="1385"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71" name="Google Shape;671;p37"/>
              <p:cNvSpPr/>
              <p:nvPr/>
            </p:nvSpPr>
            <p:spPr>
              <a:xfrm>
                <a:off x="1406"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72" name="Google Shape;672;p37"/>
              <p:cNvSpPr/>
              <p:nvPr/>
            </p:nvSpPr>
            <p:spPr>
              <a:xfrm>
                <a:off x="1427"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73" name="Google Shape;673;p37"/>
              <p:cNvSpPr/>
              <p:nvPr/>
            </p:nvSpPr>
            <p:spPr>
              <a:xfrm>
                <a:off x="1448"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74" name="Google Shape;674;p37"/>
              <p:cNvSpPr/>
              <p:nvPr/>
            </p:nvSpPr>
            <p:spPr>
              <a:xfrm>
                <a:off x="1489"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75" name="Google Shape;675;p37"/>
              <p:cNvSpPr/>
              <p:nvPr/>
            </p:nvSpPr>
            <p:spPr>
              <a:xfrm>
                <a:off x="1263"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76" name="Google Shape;676;p37"/>
              <p:cNvSpPr/>
              <p:nvPr/>
            </p:nvSpPr>
            <p:spPr>
              <a:xfrm>
                <a:off x="1284"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77" name="Google Shape;677;p37"/>
              <p:cNvSpPr/>
              <p:nvPr/>
            </p:nvSpPr>
            <p:spPr>
              <a:xfrm>
                <a:off x="1305"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78" name="Google Shape;678;p37"/>
              <p:cNvSpPr/>
              <p:nvPr/>
            </p:nvSpPr>
            <p:spPr>
              <a:xfrm>
                <a:off x="1326"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79" name="Google Shape;679;p37"/>
              <p:cNvSpPr/>
              <p:nvPr/>
            </p:nvSpPr>
            <p:spPr>
              <a:xfrm>
                <a:off x="1347"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0" name="Google Shape;680;p37"/>
              <p:cNvSpPr/>
              <p:nvPr/>
            </p:nvSpPr>
            <p:spPr>
              <a:xfrm>
                <a:off x="1368"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1" name="Google Shape;681;p37"/>
              <p:cNvSpPr/>
              <p:nvPr/>
            </p:nvSpPr>
            <p:spPr>
              <a:xfrm>
                <a:off x="1389"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2" name="Google Shape;682;p37"/>
              <p:cNvSpPr/>
              <p:nvPr/>
            </p:nvSpPr>
            <p:spPr>
              <a:xfrm>
                <a:off x="1410"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3" name="Google Shape;683;p37"/>
              <p:cNvSpPr/>
              <p:nvPr/>
            </p:nvSpPr>
            <p:spPr>
              <a:xfrm>
                <a:off x="1431"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4" name="Google Shape;684;p37"/>
              <p:cNvSpPr/>
              <p:nvPr/>
            </p:nvSpPr>
            <p:spPr>
              <a:xfrm>
                <a:off x="1452"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5" name="Google Shape;685;p37"/>
              <p:cNvSpPr/>
              <p:nvPr/>
            </p:nvSpPr>
            <p:spPr>
              <a:xfrm>
                <a:off x="1473"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6" name="Google Shape;686;p37"/>
              <p:cNvSpPr/>
              <p:nvPr/>
            </p:nvSpPr>
            <p:spPr>
              <a:xfrm>
                <a:off x="1268"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7" name="Google Shape;687;p37"/>
              <p:cNvSpPr/>
              <p:nvPr/>
            </p:nvSpPr>
            <p:spPr>
              <a:xfrm>
                <a:off x="1289"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8" name="Google Shape;688;p37"/>
              <p:cNvSpPr/>
              <p:nvPr/>
            </p:nvSpPr>
            <p:spPr>
              <a:xfrm>
                <a:off x="1310"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89" name="Google Shape;689;p37"/>
              <p:cNvSpPr/>
              <p:nvPr/>
            </p:nvSpPr>
            <p:spPr>
              <a:xfrm>
                <a:off x="1332"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90" name="Google Shape;690;p37"/>
              <p:cNvSpPr/>
              <p:nvPr/>
            </p:nvSpPr>
            <p:spPr>
              <a:xfrm>
                <a:off x="1353"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91" name="Google Shape;691;p37"/>
              <p:cNvSpPr/>
              <p:nvPr/>
            </p:nvSpPr>
            <p:spPr>
              <a:xfrm>
                <a:off x="1374"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92" name="Google Shape;692;p37"/>
              <p:cNvSpPr/>
              <p:nvPr/>
            </p:nvSpPr>
            <p:spPr>
              <a:xfrm>
                <a:off x="1395"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93" name="Google Shape;693;p37"/>
              <p:cNvSpPr/>
              <p:nvPr/>
            </p:nvSpPr>
            <p:spPr>
              <a:xfrm>
                <a:off x="1417"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94" name="Google Shape;694;p37"/>
              <p:cNvSpPr/>
              <p:nvPr/>
            </p:nvSpPr>
            <p:spPr>
              <a:xfrm>
                <a:off x="1438"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95" name="Google Shape;695;p37"/>
              <p:cNvSpPr/>
              <p:nvPr/>
            </p:nvSpPr>
            <p:spPr>
              <a:xfrm>
                <a:off x="1459"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96" name="Google Shape;696;p37"/>
              <p:cNvSpPr/>
              <p:nvPr/>
            </p:nvSpPr>
            <p:spPr>
              <a:xfrm>
                <a:off x="1480"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97" name="Google Shape;697;p37"/>
              <p:cNvSpPr/>
              <p:nvPr/>
            </p:nvSpPr>
            <p:spPr>
              <a:xfrm>
                <a:off x="1506"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98" name="Google Shape;698;p37"/>
              <p:cNvSpPr/>
              <p:nvPr/>
            </p:nvSpPr>
            <p:spPr>
              <a:xfrm>
                <a:off x="1443"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699" name="Google Shape;699;p37"/>
              <p:cNvSpPr/>
              <p:nvPr/>
            </p:nvSpPr>
            <p:spPr>
              <a:xfrm>
                <a:off x="1465"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00" name="Google Shape;700;p37"/>
              <p:cNvSpPr/>
              <p:nvPr/>
            </p:nvSpPr>
            <p:spPr>
              <a:xfrm>
                <a:off x="1486"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01" name="Google Shape;701;p37"/>
              <p:cNvSpPr/>
              <p:nvPr/>
            </p:nvSpPr>
            <p:spPr>
              <a:xfrm>
                <a:off x="1508"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02" name="Google Shape;702;p37"/>
              <p:cNvSpPr/>
              <p:nvPr/>
            </p:nvSpPr>
            <p:spPr>
              <a:xfrm>
                <a:off x="1294" y="3984"/>
                <a:ext cx="144" cy="17"/>
              </a:xfrm>
              <a:custGeom>
                <a:rect b="b" l="l" r="r" t="t"/>
                <a:pathLst>
                  <a:path extrusionOk="0" h="17" w="144">
                    <a:moveTo>
                      <a:pt x="0" y="16"/>
                    </a:moveTo>
                    <a:lnTo>
                      <a:pt x="0" y="0"/>
                    </a:lnTo>
                    <a:lnTo>
                      <a:pt x="143" y="0"/>
                    </a:lnTo>
                    <a:lnTo>
                      <a:pt x="143"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03" name="Google Shape;703;p37"/>
              <p:cNvSpPr/>
              <p:nvPr/>
            </p:nvSpPr>
            <p:spPr>
              <a:xfrm>
                <a:off x="1544" y="3935"/>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04" name="Google Shape;704;p37"/>
              <p:cNvSpPr/>
              <p:nvPr/>
            </p:nvSpPr>
            <p:spPr>
              <a:xfrm>
                <a:off x="1565"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05" name="Google Shape;705;p37"/>
              <p:cNvSpPr/>
              <p:nvPr/>
            </p:nvSpPr>
            <p:spPr>
              <a:xfrm>
                <a:off x="1585"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06" name="Google Shape;706;p37"/>
              <p:cNvSpPr/>
              <p:nvPr/>
            </p:nvSpPr>
            <p:spPr>
              <a:xfrm>
                <a:off x="1606"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07" name="Google Shape;707;p37"/>
              <p:cNvSpPr/>
              <p:nvPr/>
            </p:nvSpPr>
            <p:spPr>
              <a:xfrm>
                <a:off x="1607"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08" name="Google Shape;708;p37"/>
              <p:cNvSpPr/>
              <p:nvPr/>
            </p:nvSpPr>
            <p:spPr>
              <a:xfrm>
                <a:off x="1587"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09" name="Google Shape;709;p37"/>
              <p:cNvSpPr/>
              <p:nvPr/>
            </p:nvSpPr>
            <p:spPr>
              <a:xfrm>
                <a:off x="1566"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0" name="Google Shape;710;p37"/>
              <p:cNvSpPr/>
              <p:nvPr/>
            </p:nvSpPr>
            <p:spPr>
              <a:xfrm>
                <a:off x="1545"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1" name="Google Shape;711;p37"/>
              <p:cNvSpPr/>
              <p:nvPr/>
            </p:nvSpPr>
            <p:spPr>
              <a:xfrm>
                <a:off x="1545"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2" name="Google Shape;712;p37"/>
              <p:cNvSpPr/>
              <p:nvPr/>
            </p:nvSpPr>
            <p:spPr>
              <a:xfrm>
                <a:off x="1567"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3" name="Google Shape;713;p37"/>
              <p:cNvSpPr/>
              <p:nvPr/>
            </p:nvSpPr>
            <p:spPr>
              <a:xfrm>
                <a:off x="1589"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4" name="Google Shape;714;p37"/>
              <p:cNvSpPr/>
              <p:nvPr/>
            </p:nvSpPr>
            <p:spPr>
              <a:xfrm>
                <a:off x="1608"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5" name="Google Shape;715;p37"/>
              <p:cNvSpPr/>
              <p:nvPr/>
            </p:nvSpPr>
            <p:spPr>
              <a:xfrm>
                <a:off x="1590"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6" name="Google Shape;716;p37"/>
              <p:cNvSpPr/>
              <p:nvPr/>
            </p:nvSpPr>
            <p:spPr>
              <a:xfrm>
                <a:off x="1568"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7" name="Google Shape;717;p37"/>
              <p:cNvSpPr/>
              <p:nvPr/>
            </p:nvSpPr>
            <p:spPr>
              <a:xfrm>
                <a:off x="1546"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8" name="Google Shape;718;p37"/>
              <p:cNvSpPr/>
              <p:nvPr/>
            </p:nvSpPr>
            <p:spPr>
              <a:xfrm>
                <a:off x="1592"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19" name="Google Shape;719;p37"/>
              <p:cNvSpPr/>
              <p:nvPr/>
            </p:nvSpPr>
            <p:spPr>
              <a:xfrm>
                <a:off x="1547" y="3981"/>
                <a:ext cx="39" cy="17"/>
              </a:xfrm>
              <a:custGeom>
                <a:rect b="b" l="l" r="r" t="t"/>
                <a:pathLst>
                  <a:path extrusionOk="0" h="17" w="39">
                    <a:moveTo>
                      <a:pt x="0" y="16"/>
                    </a:moveTo>
                    <a:lnTo>
                      <a:pt x="0" y="0"/>
                    </a:lnTo>
                    <a:lnTo>
                      <a:pt x="38" y="0"/>
                    </a:lnTo>
                    <a:lnTo>
                      <a:pt x="38"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20" name="Google Shape;720;p37"/>
              <p:cNvSpPr/>
              <p:nvPr/>
            </p:nvSpPr>
            <p:spPr>
              <a:xfrm>
                <a:off x="1611" y="3966"/>
                <a:ext cx="17" cy="23"/>
              </a:xfrm>
              <a:custGeom>
                <a:rect b="b" l="l" r="r" t="t"/>
                <a:pathLst>
                  <a:path extrusionOk="0" h="23" w="17">
                    <a:moveTo>
                      <a:pt x="0" y="22"/>
                    </a:moveTo>
                    <a:lnTo>
                      <a:pt x="0" y="0"/>
                    </a:lnTo>
                    <a:lnTo>
                      <a:pt x="16" y="0"/>
                    </a:lnTo>
                    <a:lnTo>
                      <a:pt x="16" y="22"/>
                    </a:lnTo>
                    <a:lnTo>
                      <a:pt x="0" y="22"/>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21" name="Google Shape;721;p37"/>
              <p:cNvSpPr/>
              <p:nvPr/>
            </p:nvSpPr>
            <p:spPr>
              <a:xfrm>
                <a:off x="1543"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22" name="Google Shape;722;p37"/>
              <p:cNvSpPr/>
              <p:nvPr/>
            </p:nvSpPr>
            <p:spPr>
              <a:xfrm>
                <a:off x="1564" y="393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23" name="Google Shape;723;p37"/>
              <p:cNvSpPr/>
              <p:nvPr/>
            </p:nvSpPr>
            <p:spPr>
              <a:xfrm>
                <a:off x="1585" y="393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24" name="Google Shape;724;p37"/>
              <p:cNvSpPr/>
              <p:nvPr/>
            </p:nvSpPr>
            <p:spPr>
              <a:xfrm>
                <a:off x="1606" y="393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25" name="Google Shape;725;p37"/>
              <p:cNvSpPr/>
              <p:nvPr/>
            </p:nvSpPr>
            <p:spPr>
              <a:xfrm>
                <a:off x="1607"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26" name="Google Shape;726;p37"/>
              <p:cNvSpPr/>
              <p:nvPr/>
            </p:nvSpPr>
            <p:spPr>
              <a:xfrm>
                <a:off x="1586"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27" name="Google Shape;727;p37"/>
              <p:cNvSpPr/>
              <p:nvPr/>
            </p:nvSpPr>
            <p:spPr>
              <a:xfrm>
                <a:off x="1565"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28" name="Google Shape;728;p37"/>
              <p:cNvSpPr/>
              <p:nvPr/>
            </p:nvSpPr>
            <p:spPr>
              <a:xfrm>
                <a:off x="1544"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29" name="Google Shape;729;p37"/>
              <p:cNvSpPr/>
              <p:nvPr/>
            </p:nvSpPr>
            <p:spPr>
              <a:xfrm>
                <a:off x="1545"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30" name="Google Shape;730;p37"/>
              <p:cNvSpPr/>
              <p:nvPr/>
            </p:nvSpPr>
            <p:spPr>
              <a:xfrm>
                <a:off x="1566"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31" name="Google Shape;731;p37"/>
              <p:cNvSpPr/>
              <p:nvPr/>
            </p:nvSpPr>
            <p:spPr>
              <a:xfrm>
                <a:off x="1588"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32" name="Google Shape;732;p37"/>
              <p:cNvSpPr/>
              <p:nvPr/>
            </p:nvSpPr>
            <p:spPr>
              <a:xfrm>
                <a:off x="1607"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33" name="Google Shape;733;p37"/>
              <p:cNvSpPr/>
              <p:nvPr/>
            </p:nvSpPr>
            <p:spPr>
              <a:xfrm>
                <a:off x="1590"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34" name="Google Shape;734;p37"/>
              <p:cNvSpPr/>
              <p:nvPr/>
            </p:nvSpPr>
            <p:spPr>
              <a:xfrm>
                <a:off x="1568"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35" name="Google Shape;735;p37"/>
              <p:cNvSpPr/>
              <p:nvPr/>
            </p:nvSpPr>
            <p:spPr>
              <a:xfrm>
                <a:off x="1546"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36" name="Google Shape;736;p37"/>
              <p:cNvSpPr/>
              <p:nvPr/>
            </p:nvSpPr>
            <p:spPr>
              <a:xfrm>
                <a:off x="1591"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37" name="Google Shape;737;p37"/>
              <p:cNvSpPr/>
              <p:nvPr/>
            </p:nvSpPr>
            <p:spPr>
              <a:xfrm>
                <a:off x="1499" y="3948"/>
                <a:ext cx="24" cy="19"/>
              </a:xfrm>
              <a:custGeom>
                <a:rect b="b" l="l" r="r" t="t"/>
                <a:pathLst>
                  <a:path extrusionOk="0" h="19" w="24">
                    <a:moveTo>
                      <a:pt x="9" y="0"/>
                    </a:moveTo>
                    <a:lnTo>
                      <a:pt x="23" y="0"/>
                    </a:lnTo>
                    <a:lnTo>
                      <a:pt x="23" y="18"/>
                    </a:lnTo>
                    <a:lnTo>
                      <a:pt x="0" y="18"/>
                    </a:lnTo>
                    <a:lnTo>
                      <a:pt x="0" y="10"/>
                    </a:lnTo>
                    <a:lnTo>
                      <a:pt x="9" y="10"/>
                    </a:lnTo>
                    <a:lnTo>
                      <a:pt x="9" y="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38" name="Google Shape;738;p37"/>
              <p:cNvSpPr/>
              <p:nvPr/>
            </p:nvSpPr>
            <p:spPr>
              <a:xfrm>
                <a:off x="1468"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39" name="Google Shape;739;p37"/>
              <p:cNvSpPr/>
              <p:nvPr/>
            </p:nvSpPr>
            <p:spPr>
              <a:xfrm>
                <a:off x="1232"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40" name="Google Shape;740;p37"/>
              <p:cNvSpPr/>
              <p:nvPr/>
            </p:nvSpPr>
            <p:spPr>
              <a:xfrm>
                <a:off x="1253"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41" name="Google Shape;741;p37"/>
              <p:cNvSpPr/>
              <p:nvPr/>
            </p:nvSpPr>
            <p:spPr>
              <a:xfrm>
                <a:off x="1274"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42" name="Google Shape;742;p37"/>
              <p:cNvSpPr/>
              <p:nvPr/>
            </p:nvSpPr>
            <p:spPr>
              <a:xfrm>
                <a:off x="1295"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43" name="Google Shape;743;p37"/>
              <p:cNvSpPr/>
              <p:nvPr/>
            </p:nvSpPr>
            <p:spPr>
              <a:xfrm>
                <a:off x="1315"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44" name="Google Shape;744;p37"/>
              <p:cNvSpPr/>
              <p:nvPr/>
            </p:nvSpPr>
            <p:spPr>
              <a:xfrm>
                <a:off x="1336"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45" name="Google Shape;745;p37"/>
              <p:cNvSpPr/>
              <p:nvPr/>
            </p:nvSpPr>
            <p:spPr>
              <a:xfrm>
                <a:off x="1357"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46" name="Google Shape;746;p37"/>
              <p:cNvSpPr/>
              <p:nvPr/>
            </p:nvSpPr>
            <p:spPr>
              <a:xfrm>
                <a:off x="1378"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47" name="Google Shape;747;p37"/>
              <p:cNvSpPr/>
              <p:nvPr/>
            </p:nvSpPr>
            <p:spPr>
              <a:xfrm>
                <a:off x="1398"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48" name="Google Shape;748;p37"/>
              <p:cNvSpPr/>
              <p:nvPr/>
            </p:nvSpPr>
            <p:spPr>
              <a:xfrm>
                <a:off x="1419"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49" name="Google Shape;749;p37"/>
              <p:cNvSpPr/>
              <p:nvPr/>
            </p:nvSpPr>
            <p:spPr>
              <a:xfrm>
                <a:off x="1440"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50" name="Google Shape;750;p37"/>
              <p:cNvSpPr/>
              <p:nvPr/>
            </p:nvSpPr>
            <p:spPr>
              <a:xfrm>
                <a:off x="1461"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51" name="Google Shape;751;p37"/>
              <p:cNvSpPr/>
              <p:nvPr/>
            </p:nvSpPr>
            <p:spPr>
              <a:xfrm>
                <a:off x="1482"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52" name="Google Shape;752;p37"/>
              <p:cNvSpPr/>
              <p:nvPr/>
            </p:nvSpPr>
            <p:spPr>
              <a:xfrm>
                <a:off x="1502"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53" name="Google Shape;753;p37"/>
              <p:cNvSpPr/>
              <p:nvPr/>
            </p:nvSpPr>
            <p:spPr>
              <a:xfrm>
                <a:off x="1230" y="3944"/>
                <a:ext cx="21" cy="17"/>
              </a:xfrm>
              <a:custGeom>
                <a:rect b="b" l="l" r="r" t="t"/>
                <a:pathLst>
                  <a:path extrusionOk="0" h="17" w="21">
                    <a:moveTo>
                      <a:pt x="0" y="16"/>
                    </a:moveTo>
                    <a:lnTo>
                      <a:pt x="0" y="0"/>
                    </a:lnTo>
                    <a:lnTo>
                      <a:pt x="20" y="0"/>
                    </a:lnTo>
                    <a:lnTo>
                      <a:pt x="20"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54" name="Google Shape;754;p37"/>
              <p:cNvSpPr/>
              <p:nvPr/>
            </p:nvSpPr>
            <p:spPr>
              <a:xfrm>
                <a:off x="1225" y="3956"/>
                <a:ext cx="31" cy="17"/>
              </a:xfrm>
              <a:custGeom>
                <a:rect b="b" l="l" r="r" t="t"/>
                <a:pathLst>
                  <a:path extrusionOk="0" h="17" w="31">
                    <a:moveTo>
                      <a:pt x="0" y="16"/>
                    </a:moveTo>
                    <a:lnTo>
                      <a:pt x="0" y="0"/>
                    </a:lnTo>
                    <a:lnTo>
                      <a:pt x="30" y="0"/>
                    </a:lnTo>
                    <a:lnTo>
                      <a:pt x="30"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55" name="Google Shape;755;p37"/>
              <p:cNvSpPr/>
              <p:nvPr/>
            </p:nvSpPr>
            <p:spPr>
              <a:xfrm>
                <a:off x="1222" y="3969"/>
                <a:ext cx="36" cy="17"/>
              </a:xfrm>
              <a:custGeom>
                <a:rect b="b" l="l" r="r" t="t"/>
                <a:pathLst>
                  <a:path extrusionOk="0" h="17" w="36">
                    <a:moveTo>
                      <a:pt x="0" y="16"/>
                    </a:moveTo>
                    <a:lnTo>
                      <a:pt x="0" y="0"/>
                    </a:lnTo>
                    <a:lnTo>
                      <a:pt x="35" y="0"/>
                    </a:lnTo>
                    <a:lnTo>
                      <a:pt x="35"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56" name="Google Shape;756;p37"/>
              <p:cNvSpPr/>
              <p:nvPr/>
            </p:nvSpPr>
            <p:spPr>
              <a:xfrm>
                <a:off x="1219" y="3981"/>
                <a:ext cx="25" cy="17"/>
              </a:xfrm>
              <a:custGeom>
                <a:rect b="b" l="l" r="r" t="t"/>
                <a:pathLst>
                  <a:path extrusionOk="0" h="17" w="25">
                    <a:moveTo>
                      <a:pt x="0" y="16"/>
                    </a:moveTo>
                    <a:lnTo>
                      <a:pt x="0" y="0"/>
                    </a:lnTo>
                    <a:lnTo>
                      <a:pt x="24" y="0"/>
                    </a:lnTo>
                    <a:lnTo>
                      <a:pt x="24"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57" name="Google Shape;757;p37"/>
              <p:cNvSpPr/>
              <p:nvPr/>
            </p:nvSpPr>
            <p:spPr>
              <a:xfrm>
                <a:off x="1248" y="3981"/>
                <a:ext cx="40" cy="17"/>
              </a:xfrm>
              <a:custGeom>
                <a:rect b="b" l="l" r="r" t="t"/>
                <a:pathLst>
                  <a:path extrusionOk="0" h="17" w="40">
                    <a:moveTo>
                      <a:pt x="0" y="16"/>
                    </a:moveTo>
                    <a:lnTo>
                      <a:pt x="0" y="0"/>
                    </a:lnTo>
                    <a:lnTo>
                      <a:pt x="39" y="0"/>
                    </a:lnTo>
                    <a:lnTo>
                      <a:pt x="39"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58" name="Google Shape;758;p37"/>
              <p:cNvSpPr/>
              <p:nvPr/>
            </p:nvSpPr>
            <p:spPr>
              <a:xfrm>
                <a:off x="1259"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59" name="Google Shape;759;p37"/>
              <p:cNvSpPr/>
              <p:nvPr/>
            </p:nvSpPr>
            <p:spPr>
              <a:xfrm>
                <a:off x="1280"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0" name="Google Shape;760;p37"/>
              <p:cNvSpPr/>
              <p:nvPr/>
            </p:nvSpPr>
            <p:spPr>
              <a:xfrm>
                <a:off x="1301"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1" name="Google Shape;761;p37"/>
              <p:cNvSpPr/>
              <p:nvPr/>
            </p:nvSpPr>
            <p:spPr>
              <a:xfrm>
                <a:off x="1322"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2" name="Google Shape;762;p37"/>
              <p:cNvSpPr/>
              <p:nvPr/>
            </p:nvSpPr>
            <p:spPr>
              <a:xfrm>
                <a:off x="1343"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3" name="Google Shape;763;p37"/>
              <p:cNvSpPr/>
              <p:nvPr/>
            </p:nvSpPr>
            <p:spPr>
              <a:xfrm>
                <a:off x="1364"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4" name="Google Shape;764;p37"/>
              <p:cNvSpPr/>
              <p:nvPr/>
            </p:nvSpPr>
            <p:spPr>
              <a:xfrm>
                <a:off x="1384"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5" name="Google Shape;765;p37"/>
              <p:cNvSpPr/>
              <p:nvPr/>
            </p:nvSpPr>
            <p:spPr>
              <a:xfrm>
                <a:off x="1405"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6" name="Google Shape;766;p37"/>
              <p:cNvSpPr/>
              <p:nvPr/>
            </p:nvSpPr>
            <p:spPr>
              <a:xfrm>
                <a:off x="1426"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7" name="Google Shape;767;p37"/>
              <p:cNvSpPr/>
              <p:nvPr/>
            </p:nvSpPr>
            <p:spPr>
              <a:xfrm>
                <a:off x="1447"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8" name="Google Shape;768;p37"/>
              <p:cNvSpPr/>
              <p:nvPr/>
            </p:nvSpPr>
            <p:spPr>
              <a:xfrm>
                <a:off x="1488"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69" name="Google Shape;769;p37"/>
              <p:cNvSpPr/>
              <p:nvPr/>
            </p:nvSpPr>
            <p:spPr>
              <a:xfrm>
                <a:off x="1262"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0" name="Google Shape;770;p37"/>
              <p:cNvSpPr/>
              <p:nvPr/>
            </p:nvSpPr>
            <p:spPr>
              <a:xfrm>
                <a:off x="1283"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1" name="Google Shape;771;p37"/>
              <p:cNvSpPr/>
              <p:nvPr/>
            </p:nvSpPr>
            <p:spPr>
              <a:xfrm>
                <a:off x="1304"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2" name="Google Shape;772;p37"/>
              <p:cNvSpPr/>
              <p:nvPr/>
            </p:nvSpPr>
            <p:spPr>
              <a:xfrm>
                <a:off x="1325"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3" name="Google Shape;773;p37"/>
              <p:cNvSpPr/>
              <p:nvPr/>
            </p:nvSpPr>
            <p:spPr>
              <a:xfrm>
                <a:off x="1346"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4" name="Google Shape;774;p37"/>
              <p:cNvSpPr/>
              <p:nvPr/>
            </p:nvSpPr>
            <p:spPr>
              <a:xfrm>
                <a:off x="1367"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5" name="Google Shape;775;p37"/>
              <p:cNvSpPr/>
              <p:nvPr/>
            </p:nvSpPr>
            <p:spPr>
              <a:xfrm>
                <a:off x="1388"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6" name="Google Shape;776;p37"/>
              <p:cNvSpPr/>
              <p:nvPr/>
            </p:nvSpPr>
            <p:spPr>
              <a:xfrm>
                <a:off x="1410"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7" name="Google Shape;777;p37"/>
              <p:cNvSpPr/>
              <p:nvPr/>
            </p:nvSpPr>
            <p:spPr>
              <a:xfrm>
                <a:off x="1430"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8" name="Google Shape;778;p37"/>
              <p:cNvSpPr/>
              <p:nvPr/>
            </p:nvSpPr>
            <p:spPr>
              <a:xfrm>
                <a:off x="1452"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79" name="Google Shape;779;p37"/>
              <p:cNvSpPr/>
              <p:nvPr/>
            </p:nvSpPr>
            <p:spPr>
              <a:xfrm>
                <a:off x="1473"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0" name="Google Shape;780;p37"/>
              <p:cNvSpPr/>
              <p:nvPr/>
            </p:nvSpPr>
            <p:spPr>
              <a:xfrm>
                <a:off x="1267"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1" name="Google Shape;781;p37"/>
              <p:cNvSpPr/>
              <p:nvPr/>
            </p:nvSpPr>
            <p:spPr>
              <a:xfrm>
                <a:off x="1288"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2" name="Google Shape;782;p37"/>
              <p:cNvSpPr/>
              <p:nvPr/>
            </p:nvSpPr>
            <p:spPr>
              <a:xfrm>
                <a:off x="1310"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3" name="Google Shape;783;p37"/>
              <p:cNvSpPr/>
              <p:nvPr/>
            </p:nvSpPr>
            <p:spPr>
              <a:xfrm>
                <a:off x="1331"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4" name="Google Shape;784;p37"/>
              <p:cNvSpPr/>
              <p:nvPr/>
            </p:nvSpPr>
            <p:spPr>
              <a:xfrm>
                <a:off x="1352"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5" name="Google Shape;785;p37"/>
              <p:cNvSpPr/>
              <p:nvPr/>
            </p:nvSpPr>
            <p:spPr>
              <a:xfrm>
                <a:off x="1373"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6" name="Google Shape;786;p37"/>
              <p:cNvSpPr/>
              <p:nvPr/>
            </p:nvSpPr>
            <p:spPr>
              <a:xfrm>
                <a:off x="1395"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7" name="Google Shape;787;p37"/>
              <p:cNvSpPr/>
              <p:nvPr/>
            </p:nvSpPr>
            <p:spPr>
              <a:xfrm>
                <a:off x="1416"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8" name="Google Shape;788;p37"/>
              <p:cNvSpPr/>
              <p:nvPr/>
            </p:nvSpPr>
            <p:spPr>
              <a:xfrm>
                <a:off x="1437"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89" name="Google Shape;789;p37"/>
              <p:cNvSpPr/>
              <p:nvPr/>
            </p:nvSpPr>
            <p:spPr>
              <a:xfrm>
                <a:off x="1458"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0" name="Google Shape;790;p37"/>
              <p:cNvSpPr/>
              <p:nvPr/>
            </p:nvSpPr>
            <p:spPr>
              <a:xfrm>
                <a:off x="1480"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1" name="Google Shape;791;p37"/>
              <p:cNvSpPr/>
              <p:nvPr/>
            </p:nvSpPr>
            <p:spPr>
              <a:xfrm>
                <a:off x="1505"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2" name="Google Shape;792;p37"/>
              <p:cNvSpPr/>
              <p:nvPr/>
            </p:nvSpPr>
            <p:spPr>
              <a:xfrm>
                <a:off x="1442"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3" name="Google Shape;793;p37"/>
              <p:cNvSpPr/>
              <p:nvPr/>
            </p:nvSpPr>
            <p:spPr>
              <a:xfrm>
                <a:off x="1464"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4" name="Google Shape;794;p37"/>
              <p:cNvSpPr/>
              <p:nvPr/>
            </p:nvSpPr>
            <p:spPr>
              <a:xfrm>
                <a:off x="1485"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5" name="Google Shape;795;p37"/>
              <p:cNvSpPr/>
              <p:nvPr/>
            </p:nvSpPr>
            <p:spPr>
              <a:xfrm>
                <a:off x="1507"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6" name="Google Shape;796;p37"/>
              <p:cNvSpPr/>
              <p:nvPr/>
            </p:nvSpPr>
            <p:spPr>
              <a:xfrm>
                <a:off x="1294" y="3981"/>
                <a:ext cx="143" cy="17"/>
              </a:xfrm>
              <a:custGeom>
                <a:rect b="b" l="l" r="r" t="t"/>
                <a:pathLst>
                  <a:path extrusionOk="0" h="17" w="143">
                    <a:moveTo>
                      <a:pt x="0" y="16"/>
                    </a:moveTo>
                    <a:lnTo>
                      <a:pt x="0" y="0"/>
                    </a:lnTo>
                    <a:lnTo>
                      <a:pt x="142" y="0"/>
                    </a:lnTo>
                    <a:lnTo>
                      <a:pt x="142"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7" name="Google Shape;797;p37"/>
              <p:cNvSpPr/>
              <p:nvPr/>
            </p:nvSpPr>
            <p:spPr>
              <a:xfrm>
                <a:off x="1498" y="3945"/>
                <a:ext cx="24" cy="20"/>
              </a:xfrm>
              <a:custGeom>
                <a:rect b="b" l="l" r="r" t="t"/>
                <a:pathLst>
                  <a:path extrusionOk="0" h="20" w="24">
                    <a:moveTo>
                      <a:pt x="10" y="0"/>
                    </a:moveTo>
                    <a:lnTo>
                      <a:pt x="23" y="0"/>
                    </a:lnTo>
                    <a:lnTo>
                      <a:pt x="23" y="19"/>
                    </a:lnTo>
                    <a:lnTo>
                      <a:pt x="0" y="19"/>
                    </a:lnTo>
                    <a:lnTo>
                      <a:pt x="0" y="11"/>
                    </a:lnTo>
                    <a:lnTo>
                      <a:pt x="10" y="11"/>
                    </a:lnTo>
                    <a:lnTo>
                      <a:pt x="1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8" name="Google Shape;798;p37"/>
              <p:cNvSpPr/>
              <p:nvPr/>
            </p:nvSpPr>
            <p:spPr>
              <a:xfrm>
                <a:off x="1468"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799" name="Google Shape;799;p37"/>
              <p:cNvSpPr/>
              <p:nvPr/>
            </p:nvSpPr>
            <p:spPr>
              <a:xfrm>
                <a:off x="1436" y="3834"/>
                <a:ext cx="92" cy="17"/>
              </a:xfrm>
              <a:custGeom>
                <a:rect b="b" l="l" r="r" t="t"/>
                <a:pathLst>
                  <a:path extrusionOk="0" h="17" w="92">
                    <a:moveTo>
                      <a:pt x="0" y="16"/>
                    </a:moveTo>
                    <a:lnTo>
                      <a:pt x="0" y="0"/>
                    </a:lnTo>
                    <a:lnTo>
                      <a:pt x="91" y="0"/>
                    </a:lnTo>
                    <a:lnTo>
                      <a:pt x="91"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00" name="Google Shape;800;p37"/>
              <p:cNvSpPr/>
              <p:nvPr/>
            </p:nvSpPr>
            <p:spPr>
              <a:xfrm>
                <a:off x="1549" y="3834"/>
                <a:ext cx="92" cy="17"/>
              </a:xfrm>
              <a:custGeom>
                <a:rect b="b" l="l" r="r" t="t"/>
                <a:pathLst>
                  <a:path extrusionOk="0" h="17" w="92">
                    <a:moveTo>
                      <a:pt x="0" y="16"/>
                    </a:moveTo>
                    <a:lnTo>
                      <a:pt x="0" y="0"/>
                    </a:lnTo>
                    <a:lnTo>
                      <a:pt x="91" y="0"/>
                    </a:lnTo>
                    <a:lnTo>
                      <a:pt x="91"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01" name="Google Shape;801;p37"/>
              <p:cNvSpPr/>
              <p:nvPr/>
            </p:nvSpPr>
            <p:spPr>
              <a:xfrm>
                <a:off x="1247" y="3545"/>
                <a:ext cx="352" cy="274"/>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800">
                    <a:solidFill>
                      <a:srgbClr val="FFFF00"/>
                    </a:solidFill>
                    <a:latin typeface="Book Antiqua"/>
                    <a:ea typeface="Book Antiqua"/>
                    <a:cs typeface="Book Antiqua"/>
                    <a:sym typeface="Book Antiqua"/>
                  </a:rPr>
                  <a:t>PC</a:t>
                </a:r>
                <a:endParaRPr/>
              </a:p>
            </p:txBody>
          </p:sp>
        </p:grpSp>
        <p:sp>
          <p:nvSpPr>
            <p:cNvPr id="802" name="Google Shape;802;p37"/>
            <p:cNvSpPr txBox="1"/>
            <p:nvPr/>
          </p:nvSpPr>
          <p:spPr>
            <a:xfrm>
              <a:off x="376238" y="4227513"/>
              <a:ext cx="1028700" cy="6413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Firewall</a:t>
              </a:r>
              <a:endParaRPr/>
            </a:p>
            <a:p>
              <a:pPr indent="0" lvl="0" marL="0" marR="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 Router</a:t>
              </a:r>
              <a:endParaRPr/>
            </a:p>
          </p:txBody>
        </p:sp>
        <p:sp>
          <p:nvSpPr>
            <p:cNvPr id="803" name="Google Shape;803;p37"/>
            <p:cNvSpPr txBox="1"/>
            <p:nvPr/>
          </p:nvSpPr>
          <p:spPr>
            <a:xfrm>
              <a:off x="908050" y="1219200"/>
              <a:ext cx="2012950" cy="676275"/>
            </a:xfrm>
            <a:prstGeom prst="rect">
              <a:avLst/>
            </a:prstGeom>
            <a:noFill/>
            <a:ln>
              <a:noFill/>
            </a:ln>
            <a:effectLst>
              <a:outerShdw rotWithShape="0" algn="ctr" dir="2700000" dist="35921">
                <a:schemeClr val="lt2"/>
              </a:outerShdw>
            </a:effectLst>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b="1" lang="en-US" sz="1800">
                  <a:solidFill>
                    <a:schemeClr val="dk1"/>
                  </a:solidFill>
                  <a:latin typeface="Book Antiqua"/>
                  <a:ea typeface="Book Antiqua"/>
                  <a:cs typeface="Book Antiqua"/>
                  <a:sym typeface="Book Antiqua"/>
                </a:rPr>
                <a:t>Management</a:t>
              </a:r>
              <a:endParaRPr/>
            </a:p>
            <a:p>
              <a:pPr indent="0" lvl="0" marL="0" marR="0" rtl="0" algn="ctr">
                <a:lnSpc>
                  <a:spcPct val="80000"/>
                </a:lnSpc>
                <a:spcBef>
                  <a:spcPts val="0"/>
                </a:spcBef>
                <a:spcAft>
                  <a:spcPts val="0"/>
                </a:spcAft>
                <a:buNone/>
              </a:pPr>
              <a:r>
                <a:rPr b="1" lang="en-US" sz="1800">
                  <a:solidFill>
                    <a:schemeClr val="dk1"/>
                  </a:solidFill>
                  <a:latin typeface="Book Antiqua"/>
                  <a:ea typeface="Book Antiqua"/>
                  <a:cs typeface="Book Antiqua"/>
                  <a:sym typeface="Book Antiqua"/>
                </a:rPr>
                <a:t>Station</a:t>
              </a:r>
              <a:endParaRPr/>
            </a:p>
          </p:txBody>
        </p:sp>
        <p:cxnSp>
          <p:nvCxnSpPr>
            <p:cNvPr id="804" name="Google Shape;804;p37"/>
            <p:cNvCxnSpPr/>
            <p:nvPr/>
          </p:nvCxnSpPr>
          <p:spPr>
            <a:xfrm>
              <a:off x="1706563" y="2709863"/>
              <a:ext cx="0" cy="461962"/>
            </a:xfrm>
            <a:prstGeom prst="straightConnector1">
              <a:avLst/>
            </a:prstGeom>
            <a:noFill/>
            <a:ln cap="sq" cmpd="sng" w="38100">
              <a:solidFill>
                <a:schemeClr val="dk1"/>
              </a:solidFill>
              <a:prstDash val="solid"/>
              <a:round/>
              <a:headEnd len="sm" w="sm" type="none"/>
              <a:tailEnd len="sm" w="sm" type="none"/>
            </a:ln>
          </p:spPr>
        </p:cxnSp>
        <p:cxnSp>
          <p:nvCxnSpPr>
            <p:cNvPr id="805" name="Google Shape;805;p37"/>
            <p:cNvCxnSpPr/>
            <p:nvPr/>
          </p:nvCxnSpPr>
          <p:spPr>
            <a:xfrm>
              <a:off x="1706563" y="3173413"/>
              <a:ext cx="1449387" cy="0"/>
            </a:xfrm>
            <a:prstGeom prst="straightConnector1">
              <a:avLst/>
            </a:prstGeom>
            <a:noFill/>
            <a:ln cap="sq" cmpd="sng" w="38100">
              <a:solidFill>
                <a:schemeClr val="dk1"/>
              </a:solidFill>
              <a:prstDash val="solid"/>
              <a:round/>
              <a:headEnd len="sm" w="sm" type="none"/>
              <a:tailEnd len="sm" w="sm" type="none"/>
            </a:ln>
          </p:spPr>
        </p:cxnSp>
        <p:cxnSp>
          <p:nvCxnSpPr>
            <p:cNvPr id="806" name="Google Shape;806;p37"/>
            <p:cNvCxnSpPr/>
            <p:nvPr/>
          </p:nvCxnSpPr>
          <p:spPr>
            <a:xfrm rot="10800000">
              <a:off x="1982788" y="3959225"/>
              <a:ext cx="1198562" cy="0"/>
            </a:xfrm>
            <a:prstGeom prst="straightConnector1">
              <a:avLst/>
            </a:prstGeom>
            <a:noFill/>
            <a:ln cap="sq" cmpd="sng" w="38100">
              <a:solidFill>
                <a:schemeClr val="dk1"/>
              </a:solidFill>
              <a:prstDash val="solid"/>
              <a:round/>
              <a:headEnd len="sm" w="sm" type="none"/>
              <a:tailEnd len="sm" w="sm" type="none"/>
            </a:ln>
          </p:spPr>
        </p:cxnSp>
        <p:cxnSp>
          <p:nvCxnSpPr>
            <p:cNvPr id="807" name="Google Shape;807;p37"/>
            <p:cNvCxnSpPr/>
            <p:nvPr/>
          </p:nvCxnSpPr>
          <p:spPr>
            <a:xfrm>
              <a:off x="1981200" y="3957638"/>
              <a:ext cx="0" cy="325437"/>
            </a:xfrm>
            <a:prstGeom prst="straightConnector1">
              <a:avLst/>
            </a:prstGeom>
            <a:noFill/>
            <a:ln cap="sq" cmpd="sng" w="38100">
              <a:solidFill>
                <a:schemeClr val="dk1"/>
              </a:solidFill>
              <a:prstDash val="solid"/>
              <a:round/>
              <a:headEnd len="sm" w="sm" type="none"/>
              <a:tailEnd len="med" w="med" type="triangle"/>
            </a:ln>
          </p:spPr>
        </p:cxnSp>
        <p:cxnSp>
          <p:nvCxnSpPr>
            <p:cNvPr id="808" name="Google Shape;808;p37"/>
            <p:cNvCxnSpPr/>
            <p:nvPr/>
          </p:nvCxnSpPr>
          <p:spPr>
            <a:xfrm>
              <a:off x="3181350" y="3184525"/>
              <a:ext cx="0" cy="774700"/>
            </a:xfrm>
            <a:prstGeom prst="straightConnector1">
              <a:avLst/>
            </a:prstGeom>
            <a:noFill/>
            <a:ln cap="sq" cmpd="sng" w="38100">
              <a:solidFill>
                <a:schemeClr val="dk1"/>
              </a:solidFill>
              <a:prstDash val="solid"/>
              <a:round/>
              <a:headEnd len="sm" w="sm" type="none"/>
              <a:tailEnd len="sm" w="sm" type="none"/>
            </a:ln>
          </p:spPr>
        </p:cxnSp>
        <p:sp>
          <p:nvSpPr>
            <p:cNvPr id="809" name="Google Shape;809;p37"/>
            <p:cNvSpPr/>
            <p:nvPr/>
          </p:nvSpPr>
          <p:spPr>
            <a:xfrm>
              <a:off x="1682750" y="4235450"/>
              <a:ext cx="549275" cy="423863"/>
            </a:xfrm>
            <a:prstGeom prst="irregularSeal1">
              <a:avLst/>
            </a:prstGeom>
            <a:solidFill>
              <a:srgbClr val="FF0000"/>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810" name="Google Shape;810;p37"/>
            <p:cNvCxnSpPr/>
            <p:nvPr/>
          </p:nvCxnSpPr>
          <p:spPr>
            <a:xfrm rot="5400000">
              <a:off x="5462588" y="4757738"/>
              <a:ext cx="573087" cy="350837"/>
            </a:xfrm>
            <a:prstGeom prst="bentConnector3">
              <a:avLst>
                <a:gd fmla="val -41981" name="adj1"/>
              </a:avLst>
            </a:prstGeom>
            <a:noFill/>
            <a:ln cap="flat" cmpd="sng" w="28575">
              <a:solidFill>
                <a:schemeClr val="dk1"/>
              </a:solidFill>
              <a:prstDash val="solid"/>
              <a:miter lim="800000"/>
              <a:headEnd len="med" w="med" type="none"/>
              <a:tailEnd len="med" w="med" type="none"/>
            </a:ln>
          </p:spPr>
        </p:cxnSp>
        <p:cxnSp>
          <p:nvCxnSpPr>
            <p:cNvPr id="811" name="Google Shape;811;p37"/>
            <p:cNvCxnSpPr/>
            <p:nvPr/>
          </p:nvCxnSpPr>
          <p:spPr>
            <a:xfrm flipH="1" rot="-5400000">
              <a:off x="6345238" y="4687887"/>
              <a:ext cx="514350" cy="479425"/>
            </a:xfrm>
            <a:prstGeom prst="bentConnector3">
              <a:avLst>
                <a:gd fmla="val -52330" name="adj1"/>
              </a:avLst>
            </a:prstGeom>
            <a:noFill/>
            <a:ln cap="flat" cmpd="sng" w="28575">
              <a:solidFill>
                <a:schemeClr val="dk1"/>
              </a:solidFill>
              <a:prstDash val="solid"/>
              <a:miter lim="800000"/>
              <a:headEnd len="med" w="med" type="none"/>
              <a:tailEnd len="med" w="med" type="none"/>
            </a:ln>
          </p:spPr>
        </p:cxnSp>
        <p:cxnSp>
          <p:nvCxnSpPr>
            <p:cNvPr id="812" name="Google Shape;812;p37"/>
            <p:cNvCxnSpPr>
              <a:stCxn id="813" idx="3"/>
              <a:endCxn id="814" idx="1"/>
            </p:cNvCxnSpPr>
            <p:nvPr/>
          </p:nvCxnSpPr>
          <p:spPr>
            <a:xfrm>
              <a:off x="6668269" y="4535456"/>
              <a:ext cx="900000" cy="257100"/>
            </a:xfrm>
            <a:prstGeom prst="bentConnector3">
              <a:avLst>
                <a:gd fmla="val -87405" name="adj1"/>
              </a:avLst>
            </a:prstGeom>
            <a:noFill/>
            <a:ln cap="flat" cmpd="sng" w="28575">
              <a:solidFill>
                <a:schemeClr val="dk1"/>
              </a:solidFill>
              <a:prstDash val="solid"/>
              <a:miter lim="800000"/>
              <a:headEnd len="med" w="med" type="none"/>
              <a:tailEnd len="med" w="med" type="none"/>
            </a:ln>
          </p:spPr>
        </p:cxnSp>
        <p:grpSp>
          <p:nvGrpSpPr>
            <p:cNvPr id="815" name="Google Shape;815;p37"/>
            <p:cNvGrpSpPr/>
            <p:nvPr/>
          </p:nvGrpSpPr>
          <p:grpSpPr>
            <a:xfrm>
              <a:off x="5637213" y="4283075"/>
              <a:ext cx="1031875" cy="519113"/>
              <a:chOff x="805" y="3044"/>
              <a:chExt cx="650" cy="327"/>
            </a:xfrm>
          </p:grpSpPr>
          <p:grpSp>
            <p:nvGrpSpPr>
              <p:cNvPr id="816" name="Google Shape;816;p37"/>
              <p:cNvGrpSpPr/>
              <p:nvPr/>
            </p:nvGrpSpPr>
            <p:grpSpPr>
              <a:xfrm>
                <a:off x="830" y="3083"/>
                <a:ext cx="625" cy="241"/>
                <a:chOff x="3450" y="2438"/>
                <a:chExt cx="625" cy="241"/>
              </a:xfrm>
            </p:grpSpPr>
            <p:grpSp>
              <p:nvGrpSpPr>
                <p:cNvPr id="817" name="Google Shape;817;p37"/>
                <p:cNvGrpSpPr/>
                <p:nvPr/>
              </p:nvGrpSpPr>
              <p:grpSpPr>
                <a:xfrm>
                  <a:off x="3450" y="2438"/>
                  <a:ext cx="625" cy="241"/>
                  <a:chOff x="3450" y="2438"/>
                  <a:chExt cx="625" cy="241"/>
                </a:xfrm>
              </p:grpSpPr>
              <p:sp>
                <p:nvSpPr>
                  <p:cNvPr id="818" name="Google Shape;818;p37"/>
                  <p:cNvSpPr/>
                  <p:nvPr/>
                </p:nvSpPr>
                <p:spPr>
                  <a:xfrm>
                    <a:off x="3650" y="2446"/>
                    <a:ext cx="416" cy="104"/>
                  </a:xfrm>
                  <a:prstGeom prst="rect">
                    <a:avLst/>
                  </a:prstGeom>
                  <a:gradFill>
                    <a:gsLst>
                      <a:gs pos="0">
                        <a:srgbClr val="8F6B00"/>
                      </a:gs>
                      <a:gs pos="50000">
                        <a:schemeClr val="hlink"/>
                      </a:gs>
                      <a:gs pos="100000">
                        <a:srgbClr val="8F6B00"/>
                      </a:gs>
                    </a:gsLst>
                    <a:lin ang="0" scaled="0"/>
                  </a:gradFill>
                  <a:ln cap="flat" cmpd="sng" w="12700">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9" name="Google Shape;819;p37"/>
                  <p:cNvSpPr/>
                  <p:nvPr/>
                </p:nvSpPr>
                <p:spPr>
                  <a:xfrm>
                    <a:off x="3450" y="2438"/>
                    <a:ext cx="625" cy="121"/>
                  </a:xfrm>
                  <a:custGeom>
                    <a:rect b="b" l="l" r="r" t="t"/>
                    <a:pathLst>
                      <a:path extrusionOk="0" h="121" w="625">
                        <a:moveTo>
                          <a:pt x="192" y="0"/>
                        </a:moveTo>
                        <a:lnTo>
                          <a:pt x="0" y="120"/>
                        </a:lnTo>
                        <a:lnTo>
                          <a:pt x="432" y="120"/>
                        </a:lnTo>
                        <a:lnTo>
                          <a:pt x="624" y="0"/>
                        </a:lnTo>
                        <a:lnTo>
                          <a:pt x="192" y="0"/>
                        </a:lnTo>
                      </a:path>
                    </a:pathLst>
                  </a:custGeom>
                  <a:gradFill>
                    <a:gsLst>
                      <a:gs pos="0">
                        <a:srgbClr val="8F6B00"/>
                      </a:gs>
                      <a:gs pos="50000">
                        <a:schemeClr val="hlink"/>
                      </a:gs>
                      <a:gs pos="100000">
                        <a:srgbClr val="8F6B00"/>
                      </a:gs>
                    </a:gsLst>
                    <a:lin ang="0" scaled="0"/>
                  </a:gradFill>
                  <a:ln cap="rnd" cmpd="sng" w="12700">
                    <a:solidFill>
                      <a:srgbClr val="6666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20" name="Google Shape;820;p37"/>
                  <p:cNvSpPr/>
                  <p:nvPr/>
                </p:nvSpPr>
                <p:spPr>
                  <a:xfrm>
                    <a:off x="3450" y="2558"/>
                    <a:ext cx="625" cy="121"/>
                  </a:xfrm>
                  <a:custGeom>
                    <a:rect b="b" l="l" r="r" t="t"/>
                    <a:pathLst>
                      <a:path extrusionOk="0" h="121" w="625">
                        <a:moveTo>
                          <a:pt x="192" y="0"/>
                        </a:moveTo>
                        <a:lnTo>
                          <a:pt x="0" y="120"/>
                        </a:lnTo>
                        <a:lnTo>
                          <a:pt x="432" y="120"/>
                        </a:lnTo>
                        <a:lnTo>
                          <a:pt x="624" y="0"/>
                        </a:lnTo>
                        <a:lnTo>
                          <a:pt x="192" y="0"/>
                        </a:lnTo>
                      </a:path>
                    </a:pathLst>
                  </a:custGeom>
                  <a:gradFill>
                    <a:gsLst>
                      <a:gs pos="0">
                        <a:srgbClr val="8F6B00"/>
                      </a:gs>
                      <a:gs pos="50000">
                        <a:schemeClr val="hlink"/>
                      </a:gs>
                      <a:gs pos="100000">
                        <a:srgbClr val="8F6B00"/>
                      </a:gs>
                    </a:gsLst>
                    <a:lin ang="0" scaled="0"/>
                  </a:gradFill>
                  <a:ln cap="rnd" cmpd="sng" w="12700">
                    <a:solidFill>
                      <a:srgbClr val="6666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21" name="Google Shape;821;p37"/>
                  <p:cNvSpPr/>
                  <p:nvPr/>
                </p:nvSpPr>
                <p:spPr>
                  <a:xfrm>
                    <a:off x="3458" y="2566"/>
                    <a:ext cx="416" cy="104"/>
                  </a:xfrm>
                  <a:prstGeom prst="rect">
                    <a:avLst/>
                  </a:prstGeom>
                  <a:gradFill>
                    <a:gsLst>
                      <a:gs pos="0">
                        <a:srgbClr val="8F6B00"/>
                      </a:gs>
                      <a:gs pos="50000">
                        <a:schemeClr val="hlink"/>
                      </a:gs>
                      <a:gs pos="100000">
                        <a:srgbClr val="8F6B00"/>
                      </a:gs>
                    </a:gsLst>
                    <a:lin ang="0" scaled="0"/>
                  </a:gradFill>
                  <a:ln cap="flat" cmpd="sng" w="12700">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3" name="Google Shape;813;p37"/>
                  <p:cNvSpPr/>
                  <p:nvPr/>
                </p:nvSpPr>
                <p:spPr>
                  <a:xfrm>
                    <a:off x="3882" y="2438"/>
                    <a:ext cx="193" cy="241"/>
                  </a:xfrm>
                  <a:custGeom>
                    <a:rect b="b" l="l" r="r" t="t"/>
                    <a:pathLst>
                      <a:path extrusionOk="0" h="241" w="193">
                        <a:moveTo>
                          <a:pt x="192" y="0"/>
                        </a:moveTo>
                        <a:lnTo>
                          <a:pt x="0" y="120"/>
                        </a:lnTo>
                        <a:lnTo>
                          <a:pt x="0" y="240"/>
                        </a:lnTo>
                        <a:lnTo>
                          <a:pt x="192" y="120"/>
                        </a:lnTo>
                        <a:lnTo>
                          <a:pt x="192" y="0"/>
                        </a:lnTo>
                      </a:path>
                    </a:pathLst>
                  </a:custGeom>
                  <a:gradFill>
                    <a:gsLst>
                      <a:gs pos="0">
                        <a:srgbClr val="8F6B00"/>
                      </a:gs>
                      <a:gs pos="50000">
                        <a:schemeClr val="hlink"/>
                      </a:gs>
                      <a:gs pos="100000">
                        <a:srgbClr val="8F6B00"/>
                      </a:gs>
                    </a:gsLst>
                    <a:lin ang="0" scaled="0"/>
                  </a:gradFill>
                  <a:ln cap="rnd" cmpd="sng" w="12700">
                    <a:solidFill>
                      <a:srgbClr val="6666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cxnSp>
              <p:nvCxnSpPr>
                <p:cNvPr id="822" name="Google Shape;822;p37"/>
                <p:cNvCxnSpPr/>
                <p:nvPr/>
              </p:nvCxnSpPr>
              <p:spPr>
                <a:xfrm>
                  <a:off x="3450" y="2648"/>
                  <a:ext cx="432" cy="0"/>
                </a:xfrm>
                <a:prstGeom prst="straightConnector1">
                  <a:avLst/>
                </a:prstGeom>
                <a:noFill/>
                <a:ln cap="flat" cmpd="sng" w="12700">
                  <a:solidFill>
                    <a:srgbClr val="6666FF"/>
                  </a:solidFill>
                  <a:prstDash val="solid"/>
                  <a:round/>
                  <a:headEnd len="sm" w="sm" type="none"/>
                  <a:tailEnd len="sm" w="sm" type="none"/>
                </a:ln>
              </p:spPr>
            </p:cxnSp>
            <p:cxnSp>
              <p:nvCxnSpPr>
                <p:cNvPr id="823" name="Google Shape;823;p37"/>
                <p:cNvCxnSpPr/>
                <p:nvPr/>
              </p:nvCxnSpPr>
              <p:spPr>
                <a:xfrm>
                  <a:off x="3760" y="2600"/>
                  <a:ext cx="55" cy="0"/>
                </a:xfrm>
                <a:prstGeom prst="straightConnector1">
                  <a:avLst/>
                </a:prstGeom>
                <a:noFill/>
                <a:ln cap="flat" cmpd="sng" w="12700">
                  <a:solidFill>
                    <a:srgbClr val="6666FF"/>
                  </a:solidFill>
                  <a:prstDash val="solid"/>
                  <a:round/>
                  <a:headEnd len="sm" w="sm" type="none"/>
                  <a:tailEnd len="sm" w="sm" type="none"/>
                </a:ln>
              </p:spPr>
            </p:cxnSp>
          </p:grpSp>
          <p:sp>
            <p:nvSpPr>
              <p:cNvPr id="824" name="Google Shape;824;p37"/>
              <p:cNvSpPr/>
              <p:nvPr/>
            </p:nvSpPr>
            <p:spPr>
              <a:xfrm>
                <a:off x="805" y="3044"/>
                <a:ext cx="340" cy="327"/>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800">
                    <a:solidFill>
                      <a:srgbClr val="FFFF00"/>
                    </a:solidFill>
                    <a:latin typeface="Book Antiqua"/>
                    <a:ea typeface="Book Antiqua"/>
                    <a:cs typeface="Book Antiqua"/>
                    <a:sym typeface="Book Antiqua"/>
                  </a:rPr>
                  <a:t>.</a:t>
                </a:r>
                <a:r>
                  <a:rPr lang="en-US" sz="2800">
                    <a:solidFill>
                      <a:srgbClr val="CC0000"/>
                    </a:solidFill>
                    <a:latin typeface="Book Antiqua"/>
                    <a:ea typeface="Book Antiqua"/>
                    <a:cs typeface="Book Antiqua"/>
                    <a:sym typeface="Book Antiqua"/>
                  </a:rPr>
                  <a:t>.</a:t>
                </a:r>
                <a:r>
                  <a:rPr lang="en-US" sz="2800">
                    <a:solidFill>
                      <a:srgbClr val="009900"/>
                    </a:solidFill>
                    <a:latin typeface="Book Antiqua"/>
                    <a:ea typeface="Book Antiqua"/>
                    <a:cs typeface="Book Antiqua"/>
                    <a:sym typeface="Book Antiqua"/>
                  </a:rPr>
                  <a:t>..</a:t>
                </a:r>
                <a:endParaRPr/>
              </a:p>
            </p:txBody>
          </p:sp>
        </p:grpSp>
        <p:sp>
          <p:nvSpPr>
            <p:cNvPr id="825" name="Google Shape;825;p37"/>
            <p:cNvSpPr txBox="1"/>
            <p:nvPr/>
          </p:nvSpPr>
          <p:spPr>
            <a:xfrm>
              <a:off x="5930900" y="4562475"/>
              <a:ext cx="412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
          <p:nvSpPr>
            <p:cNvPr id="826" name="Google Shape;826;p37"/>
            <p:cNvSpPr/>
            <p:nvPr/>
          </p:nvSpPr>
          <p:spPr>
            <a:xfrm>
              <a:off x="5880100" y="4222750"/>
              <a:ext cx="549275" cy="423863"/>
            </a:xfrm>
            <a:prstGeom prst="irregularSeal1">
              <a:avLst/>
            </a:prstGeom>
            <a:solidFill>
              <a:srgbClr val="FFFF00"/>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cxnSp>
          <p:nvCxnSpPr>
            <p:cNvPr id="827" name="Google Shape;827;p37"/>
            <p:cNvCxnSpPr/>
            <p:nvPr/>
          </p:nvCxnSpPr>
          <p:spPr>
            <a:xfrm rot="10800000">
              <a:off x="6142038" y="3948113"/>
              <a:ext cx="0" cy="349250"/>
            </a:xfrm>
            <a:prstGeom prst="straightConnector1">
              <a:avLst/>
            </a:prstGeom>
            <a:noFill/>
            <a:ln cap="sq" cmpd="sng" w="38100">
              <a:solidFill>
                <a:srgbClr val="3399FF"/>
              </a:solidFill>
              <a:prstDash val="solid"/>
              <a:round/>
              <a:headEnd len="sm" w="sm" type="none"/>
              <a:tailEnd len="sm" w="sm" type="none"/>
            </a:ln>
          </p:spPr>
        </p:cxnSp>
        <p:cxnSp>
          <p:nvCxnSpPr>
            <p:cNvPr id="828" name="Google Shape;828;p37"/>
            <p:cNvCxnSpPr/>
            <p:nvPr/>
          </p:nvCxnSpPr>
          <p:spPr>
            <a:xfrm rot="10800000">
              <a:off x="3879850" y="3935413"/>
              <a:ext cx="2262188" cy="0"/>
            </a:xfrm>
            <a:prstGeom prst="straightConnector1">
              <a:avLst/>
            </a:prstGeom>
            <a:noFill/>
            <a:ln cap="sq" cmpd="sng" w="38100">
              <a:solidFill>
                <a:srgbClr val="3399FF"/>
              </a:solidFill>
              <a:prstDash val="solid"/>
              <a:round/>
              <a:headEnd len="sm" w="sm" type="none"/>
              <a:tailEnd len="sm" w="sm" type="none"/>
            </a:ln>
          </p:spPr>
        </p:cxnSp>
        <p:cxnSp>
          <p:nvCxnSpPr>
            <p:cNvPr id="829" name="Google Shape;829;p37"/>
            <p:cNvCxnSpPr/>
            <p:nvPr/>
          </p:nvCxnSpPr>
          <p:spPr>
            <a:xfrm rot="10800000">
              <a:off x="3868738" y="2986088"/>
              <a:ext cx="12700" cy="925512"/>
            </a:xfrm>
            <a:prstGeom prst="straightConnector1">
              <a:avLst/>
            </a:prstGeom>
            <a:noFill/>
            <a:ln cap="sq" cmpd="sng" w="38100">
              <a:solidFill>
                <a:srgbClr val="3399FF"/>
              </a:solidFill>
              <a:prstDash val="solid"/>
              <a:round/>
              <a:headEnd len="sm" w="sm" type="none"/>
              <a:tailEnd len="sm" w="sm" type="none"/>
            </a:ln>
          </p:spPr>
        </p:cxnSp>
        <p:cxnSp>
          <p:nvCxnSpPr>
            <p:cNvPr id="830" name="Google Shape;830;p37"/>
            <p:cNvCxnSpPr/>
            <p:nvPr/>
          </p:nvCxnSpPr>
          <p:spPr>
            <a:xfrm rot="10800000">
              <a:off x="1993900" y="2973388"/>
              <a:ext cx="1838325" cy="12700"/>
            </a:xfrm>
            <a:prstGeom prst="straightConnector1">
              <a:avLst/>
            </a:prstGeom>
            <a:noFill/>
            <a:ln cap="sq" cmpd="sng" w="38100">
              <a:solidFill>
                <a:srgbClr val="3399FF"/>
              </a:solidFill>
              <a:prstDash val="solid"/>
              <a:round/>
              <a:headEnd len="sm" w="sm" type="none"/>
              <a:tailEnd len="sm" w="sm" type="none"/>
            </a:ln>
          </p:spPr>
        </p:cxnSp>
        <p:cxnSp>
          <p:nvCxnSpPr>
            <p:cNvPr id="831" name="Google Shape;831;p37"/>
            <p:cNvCxnSpPr/>
            <p:nvPr/>
          </p:nvCxnSpPr>
          <p:spPr>
            <a:xfrm rot="10800000">
              <a:off x="1993900" y="2697163"/>
              <a:ext cx="0" cy="263525"/>
            </a:xfrm>
            <a:prstGeom prst="straightConnector1">
              <a:avLst/>
            </a:prstGeom>
            <a:noFill/>
            <a:ln cap="sq" cmpd="sng" w="38100">
              <a:solidFill>
                <a:srgbClr val="3399FF"/>
              </a:solidFill>
              <a:prstDash val="solid"/>
              <a:round/>
              <a:headEnd len="sm" w="sm" type="none"/>
              <a:tailEnd len="med" w="med" type="triangle"/>
            </a:ln>
          </p:spPr>
        </p:cxnSp>
        <p:sp>
          <p:nvSpPr>
            <p:cNvPr id="832" name="Google Shape;832;p37"/>
            <p:cNvSpPr txBox="1"/>
            <p:nvPr/>
          </p:nvSpPr>
          <p:spPr>
            <a:xfrm>
              <a:off x="304800" y="3344863"/>
              <a:ext cx="1385888" cy="531812"/>
            </a:xfrm>
            <a:prstGeom prst="rect">
              <a:avLst/>
            </a:prstGeom>
            <a:noFill/>
            <a:ln cap="sq" cmpd="sng" w="12700">
              <a:solidFill>
                <a:srgbClr val="CCFF66"/>
              </a:solidFill>
              <a:prstDash val="solid"/>
              <a:miter lim="800000"/>
              <a:headEnd len="sm" w="sm" type="none"/>
              <a:tailEnd len="sm" w="sm" type="none"/>
            </a:ln>
            <a:effectLst>
              <a:outerShdw rotWithShape="0" algn="ctr" dir="2700000" dist="35921">
                <a:schemeClr val="l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Book Antiqua"/>
                  <a:ea typeface="Book Antiqua"/>
                  <a:cs typeface="Book Antiqua"/>
                  <a:sym typeface="Book Antiqua"/>
                </a:rPr>
                <a:t>Polling</a:t>
              </a:r>
              <a:endParaRPr/>
            </a:p>
          </p:txBody>
        </p:sp>
        <p:sp>
          <p:nvSpPr>
            <p:cNvPr id="833" name="Google Shape;833;p37"/>
            <p:cNvSpPr txBox="1"/>
            <p:nvPr/>
          </p:nvSpPr>
          <p:spPr>
            <a:xfrm>
              <a:off x="6521450" y="3295650"/>
              <a:ext cx="2165350" cy="531813"/>
            </a:xfrm>
            <a:prstGeom prst="rect">
              <a:avLst/>
            </a:prstGeom>
            <a:noFill/>
            <a:ln cap="sq" cmpd="sng" w="12700">
              <a:solidFill>
                <a:srgbClr val="3399FF"/>
              </a:solidFill>
              <a:prstDash val="solid"/>
              <a:miter lim="800000"/>
              <a:headEnd len="sm" w="sm" type="none"/>
              <a:tailEnd len="sm" w="sm" type="none"/>
            </a:ln>
            <a:effectLst>
              <a:outerShdw rotWithShape="0" algn="ctr" dir="2700000" dist="35921">
                <a:schemeClr val="l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399FF"/>
                  </a:solidFill>
                  <a:latin typeface="Book Antiqua"/>
                  <a:ea typeface="Book Antiqua"/>
                  <a:cs typeface="Book Antiqua"/>
                  <a:sym typeface="Book Antiqua"/>
                </a:rPr>
                <a:t>Notification</a:t>
              </a:r>
              <a:endParaRPr sz="2800">
                <a:solidFill>
                  <a:srgbClr val="3399FF"/>
                </a:solidFill>
                <a:latin typeface="Book Antiqua"/>
                <a:ea typeface="Book Antiqua"/>
                <a:cs typeface="Book Antiqua"/>
                <a:sym typeface="Book Antiqua"/>
              </a:endParaRPr>
            </a:p>
          </p:txBody>
        </p:sp>
        <p:cxnSp>
          <p:nvCxnSpPr>
            <p:cNvPr id="834" name="Google Shape;834;p37"/>
            <p:cNvCxnSpPr/>
            <p:nvPr/>
          </p:nvCxnSpPr>
          <p:spPr>
            <a:xfrm flipH="1" rot="5400000">
              <a:off x="4067175" y="1938338"/>
              <a:ext cx="573087" cy="350838"/>
            </a:xfrm>
            <a:prstGeom prst="bentConnector3">
              <a:avLst>
                <a:gd fmla="val 141703" name="adj1"/>
              </a:avLst>
            </a:prstGeom>
            <a:noFill/>
            <a:ln cap="flat" cmpd="sng" w="28575">
              <a:solidFill>
                <a:schemeClr val="dk1"/>
              </a:solidFill>
              <a:prstDash val="solid"/>
              <a:miter lim="800000"/>
              <a:headEnd len="med" w="med" type="none"/>
              <a:tailEnd len="med" w="med" type="none"/>
            </a:ln>
          </p:spPr>
        </p:cxnSp>
        <p:cxnSp>
          <p:nvCxnSpPr>
            <p:cNvPr id="835" name="Google Shape;835;p37"/>
            <p:cNvCxnSpPr/>
            <p:nvPr/>
          </p:nvCxnSpPr>
          <p:spPr>
            <a:xfrm rot="-5400000">
              <a:off x="4775200" y="1905000"/>
              <a:ext cx="527050" cy="317500"/>
            </a:xfrm>
            <a:prstGeom prst="bentConnector3">
              <a:avLst>
                <a:gd fmla="val 149864" name="adj1"/>
              </a:avLst>
            </a:prstGeom>
            <a:noFill/>
            <a:ln cap="flat" cmpd="sng" w="28575">
              <a:solidFill>
                <a:schemeClr val="dk1"/>
              </a:solidFill>
              <a:prstDash val="solid"/>
              <a:miter lim="800000"/>
              <a:headEnd len="med" w="med" type="none"/>
              <a:tailEnd len="med" w="med" type="none"/>
            </a:ln>
          </p:spPr>
        </p:cxnSp>
        <p:cxnSp>
          <p:nvCxnSpPr>
            <p:cNvPr id="836" name="Google Shape;836;p37"/>
            <p:cNvCxnSpPr/>
            <p:nvPr/>
          </p:nvCxnSpPr>
          <p:spPr>
            <a:xfrm flipH="1" rot="10800000">
              <a:off x="5048250" y="2166938"/>
              <a:ext cx="752475" cy="279400"/>
            </a:xfrm>
            <a:prstGeom prst="bentConnector3">
              <a:avLst>
                <a:gd fmla="val -114470" name="adj1"/>
              </a:avLst>
            </a:prstGeom>
            <a:noFill/>
            <a:ln cap="flat" cmpd="sng" w="28575">
              <a:solidFill>
                <a:schemeClr val="dk1"/>
              </a:solidFill>
              <a:prstDash val="solid"/>
              <a:miter lim="800000"/>
              <a:headEnd len="med" w="med" type="none"/>
              <a:tailEnd len="med" w="med" type="none"/>
            </a:ln>
          </p:spPr>
        </p:cxnSp>
        <p:grpSp>
          <p:nvGrpSpPr>
            <p:cNvPr id="837" name="Google Shape;837;p37"/>
            <p:cNvGrpSpPr/>
            <p:nvPr/>
          </p:nvGrpSpPr>
          <p:grpSpPr>
            <a:xfrm>
              <a:off x="4167188" y="2260600"/>
              <a:ext cx="893762" cy="519113"/>
              <a:chOff x="805" y="3044"/>
              <a:chExt cx="650" cy="352"/>
            </a:xfrm>
          </p:grpSpPr>
          <p:grpSp>
            <p:nvGrpSpPr>
              <p:cNvPr id="838" name="Google Shape;838;p37"/>
              <p:cNvGrpSpPr/>
              <p:nvPr/>
            </p:nvGrpSpPr>
            <p:grpSpPr>
              <a:xfrm>
                <a:off x="830" y="3083"/>
                <a:ext cx="625" cy="241"/>
                <a:chOff x="3450" y="2438"/>
                <a:chExt cx="625" cy="241"/>
              </a:xfrm>
            </p:grpSpPr>
            <p:grpSp>
              <p:nvGrpSpPr>
                <p:cNvPr id="839" name="Google Shape;839;p37"/>
                <p:cNvGrpSpPr/>
                <p:nvPr/>
              </p:nvGrpSpPr>
              <p:grpSpPr>
                <a:xfrm>
                  <a:off x="3450" y="2438"/>
                  <a:ext cx="625" cy="241"/>
                  <a:chOff x="3450" y="2438"/>
                  <a:chExt cx="625" cy="241"/>
                </a:xfrm>
              </p:grpSpPr>
              <p:sp>
                <p:nvSpPr>
                  <p:cNvPr id="840" name="Google Shape;840;p37"/>
                  <p:cNvSpPr/>
                  <p:nvPr/>
                </p:nvSpPr>
                <p:spPr>
                  <a:xfrm>
                    <a:off x="3650" y="2445"/>
                    <a:ext cx="416" cy="100"/>
                  </a:xfrm>
                  <a:prstGeom prst="rect">
                    <a:avLst/>
                  </a:prstGeom>
                  <a:gradFill>
                    <a:gsLst>
                      <a:gs pos="0">
                        <a:srgbClr val="8F6B00"/>
                      </a:gs>
                      <a:gs pos="50000">
                        <a:schemeClr val="hlink"/>
                      </a:gs>
                      <a:gs pos="100000">
                        <a:srgbClr val="8F6B00"/>
                      </a:gs>
                    </a:gsLst>
                    <a:lin ang="0" scaled="0"/>
                  </a:gradFill>
                  <a:ln cap="flat" cmpd="sng" w="12700">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1" name="Google Shape;841;p37"/>
                  <p:cNvSpPr/>
                  <p:nvPr/>
                </p:nvSpPr>
                <p:spPr>
                  <a:xfrm>
                    <a:off x="3450" y="2438"/>
                    <a:ext cx="625" cy="121"/>
                  </a:xfrm>
                  <a:custGeom>
                    <a:rect b="b" l="l" r="r" t="t"/>
                    <a:pathLst>
                      <a:path extrusionOk="0" h="121" w="625">
                        <a:moveTo>
                          <a:pt x="192" y="0"/>
                        </a:moveTo>
                        <a:lnTo>
                          <a:pt x="0" y="120"/>
                        </a:lnTo>
                        <a:lnTo>
                          <a:pt x="432" y="120"/>
                        </a:lnTo>
                        <a:lnTo>
                          <a:pt x="624" y="0"/>
                        </a:lnTo>
                        <a:lnTo>
                          <a:pt x="192" y="0"/>
                        </a:lnTo>
                      </a:path>
                    </a:pathLst>
                  </a:custGeom>
                  <a:gradFill>
                    <a:gsLst>
                      <a:gs pos="0">
                        <a:srgbClr val="8F6B00"/>
                      </a:gs>
                      <a:gs pos="50000">
                        <a:schemeClr val="hlink"/>
                      </a:gs>
                      <a:gs pos="100000">
                        <a:srgbClr val="8F6B00"/>
                      </a:gs>
                    </a:gsLst>
                    <a:lin ang="0" scaled="0"/>
                  </a:gradFill>
                  <a:ln cap="rnd" cmpd="sng" w="12700">
                    <a:solidFill>
                      <a:srgbClr val="6666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2" name="Google Shape;842;p37"/>
                  <p:cNvSpPr/>
                  <p:nvPr/>
                </p:nvSpPr>
                <p:spPr>
                  <a:xfrm>
                    <a:off x="3450" y="2558"/>
                    <a:ext cx="625" cy="121"/>
                  </a:xfrm>
                  <a:custGeom>
                    <a:rect b="b" l="l" r="r" t="t"/>
                    <a:pathLst>
                      <a:path extrusionOk="0" h="121" w="625">
                        <a:moveTo>
                          <a:pt x="192" y="0"/>
                        </a:moveTo>
                        <a:lnTo>
                          <a:pt x="0" y="120"/>
                        </a:lnTo>
                        <a:lnTo>
                          <a:pt x="432" y="120"/>
                        </a:lnTo>
                        <a:lnTo>
                          <a:pt x="624" y="0"/>
                        </a:lnTo>
                        <a:lnTo>
                          <a:pt x="192" y="0"/>
                        </a:lnTo>
                      </a:path>
                    </a:pathLst>
                  </a:custGeom>
                  <a:gradFill>
                    <a:gsLst>
                      <a:gs pos="0">
                        <a:srgbClr val="8F6B00"/>
                      </a:gs>
                      <a:gs pos="50000">
                        <a:schemeClr val="hlink"/>
                      </a:gs>
                      <a:gs pos="100000">
                        <a:srgbClr val="8F6B00"/>
                      </a:gs>
                    </a:gsLst>
                    <a:lin ang="0" scaled="0"/>
                  </a:gradFill>
                  <a:ln cap="rnd" cmpd="sng" w="12700">
                    <a:solidFill>
                      <a:srgbClr val="6666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3" name="Google Shape;843;p37"/>
                  <p:cNvSpPr/>
                  <p:nvPr/>
                </p:nvSpPr>
                <p:spPr>
                  <a:xfrm>
                    <a:off x="3458" y="2566"/>
                    <a:ext cx="416" cy="104"/>
                  </a:xfrm>
                  <a:prstGeom prst="rect">
                    <a:avLst/>
                  </a:prstGeom>
                  <a:gradFill>
                    <a:gsLst>
                      <a:gs pos="0">
                        <a:srgbClr val="8F6B00"/>
                      </a:gs>
                      <a:gs pos="50000">
                        <a:schemeClr val="hlink"/>
                      </a:gs>
                      <a:gs pos="100000">
                        <a:srgbClr val="8F6B00"/>
                      </a:gs>
                    </a:gsLst>
                    <a:lin ang="0" scaled="0"/>
                  </a:gradFill>
                  <a:ln cap="flat" cmpd="sng" w="12700">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44" name="Google Shape;844;p37"/>
                  <p:cNvSpPr/>
                  <p:nvPr/>
                </p:nvSpPr>
                <p:spPr>
                  <a:xfrm>
                    <a:off x="3882" y="2438"/>
                    <a:ext cx="193" cy="241"/>
                  </a:xfrm>
                  <a:custGeom>
                    <a:rect b="b" l="l" r="r" t="t"/>
                    <a:pathLst>
                      <a:path extrusionOk="0" h="241" w="193">
                        <a:moveTo>
                          <a:pt x="192" y="0"/>
                        </a:moveTo>
                        <a:lnTo>
                          <a:pt x="0" y="120"/>
                        </a:lnTo>
                        <a:lnTo>
                          <a:pt x="0" y="240"/>
                        </a:lnTo>
                        <a:lnTo>
                          <a:pt x="192" y="120"/>
                        </a:lnTo>
                        <a:lnTo>
                          <a:pt x="192" y="0"/>
                        </a:lnTo>
                      </a:path>
                    </a:pathLst>
                  </a:custGeom>
                  <a:gradFill>
                    <a:gsLst>
                      <a:gs pos="0">
                        <a:srgbClr val="8F6B00"/>
                      </a:gs>
                      <a:gs pos="50000">
                        <a:schemeClr val="hlink"/>
                      </a:gs>
                      <a:gs pos="100000">
                        <a:srgbClr val="8F6B00"/>
                      </a:gs>
                    </a:gsLst>
                    <a:lin ang="0" scaled="0"/>
                  </a:gradFill>
                  <a:ln cap="rnd" cmpd="sng" w="12700">
                    <a:solidFill>
                      <a:srgbClr val="6666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cxnSp>
              <p:nvCxnSpPr>
                <p:cNvPr id="845" name="Google Shape;845;p37"/>
                <p:cNvCxnSpPr/>
                <p:nvPr/>
              </p:nvCxnSpPr>
              <p:spPr>
                <a:xfrm>
                  <a:off x="3450" y="2648"/>
                  <a:ext cx="432" cy="0"/>
                </a:xfrm>
                <a:prstGeom prst="straightConnector1">
                  <a:avLst/>
                </a:prstGeom>
                <a:noFill/>
                <a:ln cap="flat" cmpd="sng" w="12700">
                  <a:solidFill>
                    <a:srgbClr val="6666FF"/>
                  </a:solidFill>
                  <a:prstDash val="solid"/>
                  <a:round/>
                  <a:headEnd len="sm" w="sm" type="none"/>
                  <a:tailEnd len="sm" w="sm" type="none"/>
                </a:ln>
              </p:spPr>
            </p:cxnSp>
            <p:cxnSp>
              <p:nvCxnSpPr>
                <p:cNvPr id="846" name="Google Shape;846;p37"/>
                <p:cNvCxnSpPr/>
                <p:nvPr/>
              </p:nvCxnSpPr>
              <p:spPr>
                <a:xfrm>
                  <a:off x="3760" y="2600"/>
                  <a:ext cx="55" cy="0"/>
                </a:xfrm>
                <a:prstGeom prst="straightConnector1">
                  <a:avLst/>
                </a:prstGeom>
                <a:noFill/>
                <a:ln cap="flat" cmpd="sng" w="12700">
                  <a:solidFill>
                    <a:srgbClr val="6666FF"/>
                  </a:solidFill>
                  <a:prstDash val="solid"/>
                  <a:round/>
                  <a:headEnd len="sm" w="sm" type="none"/>
                  <a:tailEnd len="sm" w="sm" type="none"/>
                </a:ln>
              </p:spPr>
            </p:cxnSp>
          </p:grpSp>
          <p:sp>
            <p:nvSpPr>
              <p:cNvPr id="847" name="Google Shape;847;p37"/>
              <p:cNvSpPr/>
              <p:nvPr/>
            </p:nvSpPr>
            <p:spPr>
              <a:xfrm>
                <a:off x="805" y="3044"/>
                <a:ext cx="393" cy="352"/>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800">
                    <a:solidFill>
                      <a:srgbClr val="FFFF00"/>
                    </a:solidFill>
                    <a:latin typeface="Book Antiqua"/>
                    <a:ea typeface="Book Antiqua"/>
                    <a:cs typeface="Book Antiqua"/>
                    <a:sym typeface="Book Antiqua"/>
                  </a:rPr>
                  <a:t>.</a:t>
                </a:r>
                <a:r>
                  <a:rPr lang="en-US" sz="2800">
                    <a:solidFill>
                      <a:srgbClr val="CC0000"/>
                    </a:solidFill>
                    <a:latin typeface="Book Antiqua"/>
                    <a:ea typeface="Book Antiqua"/>
                    <a:cs typeface="Book Antiqua"/>
                    <a:sym typeface="Book Antiqua"/>
                  </a:rPr>
                  <a:t>.</a:t>
                </a:r>
                <a:r>
                  <a:rPr lang="en-US" sz="2800">
                    <a:solidFill>
                      <a:srgbClr val="009900"/>
                    </a:solidFill>
                    <a:latin typeface="Book Antiqua"/>
                    <a:ea typeface="Book Antiqua"/>
                    <a:cs typeface="Book Antiqua"/>
                    <a:sym typeface="Book Antiqua"/>
                  </a:rPr>
                  <a:t>..</a:t>
                </a:r>
                <a:endParaRPr/>
              </a:p>
            </p:txBody>
          </p:sp>
        </p:grpSp>
        <p:sp>
          <p:nvSpPr>
            <p:cNvPr id="848" name="Google Shape;848;p37"/>
            <p:cNvSpPr txBox="1"/>
            <p:nvPr/>
          </p:nvSpPr>
          <p:spPr>
            <a:xfrm flipH="1" rot="10800000">
              <a:off x="4484688" y="2055813"/>
              <a:ext cx="4127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pic>
          <p:nvPicPr>
            <p:cNvPr id="849" name="Google Shape;849;p37"/>
            <p:cNvPicPr preferRelativeResize="0"/>
            <p:nvPr/>
          </p:nvPicPr>
          <p:blipFill rotWithShape="1">
            <a:blip r:embed="rId9">
              <a:alphaModFix/>
            </a:blip>
            <a:srcRect b="0" l="0" r="0" t="0"/>
            <a:stretch/>
          </p:blipFill>
          <p:spPr>
            <a:xfrm>
              <a:off x="3086100" y="2105025"/>
              <a:ext cx="388938" cy="682625"/>
            </a:xfrm>
            <a:prstGeom prst="rect">
              <a:avLst/>
            </a:prstGeom>
            <a:noFill/>
            <a:ln>
              <a:noFill/>
            </a:ln>
          </p:spPr>
        </p:pic>
        <p:grpSp>
          <p:nvGrpSpPr>
            <p:cNvPr id="850" name="Google Shape;850;p37"/>
            <p:cNvGrpSpPr/>
            <p:nvPr/>
          </p:nvGrpSpPr>
          <p:grpSpPr>
            <a:xfrm>
              <a:off x="3925888" y="1404938"/>
              <a:ext cx="776287" cy="609600"/>
              <a:chOff x="1183" y="3499"/>
              <a:chExt cx="694" cy="521"/>
            </a:xfrm>
          </p:grpSpPr>
          <p:sp>
            <p:nvSpPr>
              <p:cNvPr id="851" name="Google Shape;851;p37"/>
              <p:cNvSpPr/>
              <p:nvPr/>
            </p:nvSpPr>
            <p:spPr>
              <a:xfrm>
                <a:off x="1377" y="3640"/>
                <a:ext cx="17" cy="21"/>
              </a:xfrm>
              <a:custGeom>
                <a:rect b="b" l="l" r="r" t="t"/>
                <a:pathLst>
                  <a:path extrusionOk="0" h="21" w="17">
                    <a:moveTo>
                      <a:pt x="0" y="20"/>
                    </a:moveTo>
                    <a:lnTo>
                      <a:pt x="0" y="0"/>
                    </a:lnTo>
                    <a:lnTo>
                      <a:pt x="16" y="0"/>
                    </a:lnTo>
                    <a:lnTo>
                      <a:pt x="16" y="20"/>
                    </a:lnTo>
                    <a:lnTo>
                      <a:pt x="0" y="2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2" name="Google Shape;852;p37"/>
              <p:cNvSpPr/>
              <p:nvPr/>
            </p:nvSpPr>
            <p:spPr>
              <a:xfrm>
                <a:off x="1393" y="3640"/>
                <a:ext cx="17" cy="21"/>
              </a:xfrm>
              <a:custGeom>
                <a:rect b="b" l="l" r="r" t="t"/>
                <a:pathLst>
                  <a:path extrusionOk="0" h="21" w="17">
                    <a:moveTo>
                      <a:pt x="0" y="20"/>
                    </a:moveTo>
                    <a:lnTo>
                      <a:pt x="0" y="0"/>
                    </a:lnTo>
                    <a:lnTo>
                      <a:pt x="16" y="0"/>
                    </a:lnTo>
                    <a:lnTo>
                      <a:pt x="16" y="20"/>
                    </a:lnTo>
                    <a:lnTo>
                      <a:pt x="0" y="2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3" name="Google Shape;853;p37"/>
              <p:cNvSpPr/>
              <p:nvPr/>
            </p:nvSpPr>
            <p:spPr>
              <a:xfrm>
                <a:off x="1408" y="3640"/>
                <a:ext cx="17" cy="21"/>
              </a:xfrm>
              <a:custGeom>
                <a:rect b="b" l="l" r="r" t="t"/>
                <a:pathLst>
                  <a:path extrusionOk="0" h="21" w="17">
                    <a:moveTo>
                      <a:pt x="0" y="20"/>
                    </a:moveTo>
                    <a:lnTo>
                      <a:pt x="0" y="0"/>
                    </a:lnTo>
                    <a:lnTo>
                      <a:pt x="16" y="0"/>
                    </a:lnTo>
                    <a:lnTo>
                      <a:pt x="16" y="20"/>
                    </a:lnTo>
                    <a:lnTo>
                      <a:pt x="0" y="2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4" name="Google Shape;854;p37"/>
              <p:cNvSpPr/>
              <p:nvPr/>
            </p:nvSpPr>
            <p:spPr>
              <a:xfrm>
                <a:off x="1423" y="3640"/>
                <a:ext cx="17" cy="21"/>
              </a:xfrm>
              <a:custGeom>
                <a:rect b="b" l="l" r="r" t="t"/>
                <a:pathLst>
                  <a:path extrusionOk="0" h="21" w="17">
                    <a:moveTo>
                      <a:pt x="0" y="20"/>
                    </a:moveTo>
                    <a:lnTo>
                      <a:pt x="0" y="0"/>
                    </a:lnTo>
                    <a:lnTo>
                      <a:pt x="16" y="0"/>
                    </a:lnTo>
                    <a:lnTo>
                      <a:pt x="16" y="20"/>
                    </a:lnTo>
                    <a:lnTo>
                      <a:pt x="0" y="2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5" name="Google Shape;855;p37"/>
              <p:cNvSpPr/>
              <p:nvPr/>
            </p:nvSpPr>
            <p:spPr>
              <a:xfrm>
                <a:off x="1439" y="3640"/>
                <a:ext cx="17" cy="21"/>
              </a:xfrm>
              <a:custGeom>
                <a:rect b="b" l="l" r="r" t="t"/>
                <a:pathLst>
                  <a:path extrusionOk="0" h="21" w="17">
                    <a:moveTo>
                      <a:pt x="0" y="20"/>
                    </a:moveTo>
                    <a:lnTo>
                      <a:pt x="0" y="0"/>
                    </a:lnTo>
                    <a:lnTo>
                      <a:pt x="16" y="0"/>
                    </a:lnTo>
                    <a:lnTo>
                      <a:pt x="16" y="20"/>
                    </a:lnTo>
                    <a:lnTo>
                      <a:pt x="0" y="2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6" name="Google Shape;856;p37"/>
              <p:cNvSpPr/>
              <p:nvPr/>
            </p:nvSpPr>
            <p:spPr>
              <a:xfrm>
                <a:off x="1183" y="3895"/>
                <a:ext cx="475" cy="49"/>
              </a:xfrm>
              <a:custGeom>
                <a:rect b="b" l="l" r="r" t="t"/>
                <a:pathLst>
                  <a:path extrusionOk="0" h="49" w="475">
                    <a:moveTo>
                      <a:pt x="0" y="48"/>
                    </a:moveTo>
                    <a:lnTo>
                      <a:pt x="0" y="0"/>
                    </a:lnTo>
                    <a:lnTo>
                      <a:pt x="474" y="0"/>
                    </a:lnTo>
                    <a:lnTo>
                      <a:pt x="474" y="48"/>
                    </a:lnTo>
                    <a:lnTo>
                      <a:pt x="0" y="48"/>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7" name="Google Shape;857;p37"/>
              <p:cNvSpPr/>
              <p:nvPr/>
            </p:nvSpPr>
            <p:spPr>
              <a:xfrm>
                <a:off x="1622" y="3844"/>
                <a:ext cx="134" cy="111"/>
              </a:xfrm>
              <a:custGeom>
                <a:rect b="b" l="l" r="r" t="t"/>
                <a:pathLst>
                  <a:path extrusionOk="0" h="111" w="134">
                    <a:moveTo>
                      <a:pt x="0" y="0"/>
                    </a:moveTo>
                    <a:lnTo>
                      <a:pt x="16" y="0"/>
                    </a:lnTo>
                    <a:lnTo>
                      <a:pt x="31" y="2"/>
                    </a:lnTo>
                    <a:lnTo>
                      <a:pt x="45" y="7"/>
                    </a:lnTo>
                    <a:lnTo>
                      <a:pt x="57" y="10"/>
                    </a:lnTo>
                    <a:lnTo>
                      <a:pt x="71" y="14"/>
                    </a:lnTo>
                    <a:lnTo>
                      <a:pt x="84" y="17"/>
                    </a:lnTo>
                    <a:lnTo>
                      <a:pt x="91" y="19"/>
                    </a:lnTo>
                    <a:lnTo>
                      <a:pt x="94" y="20"/>
                    </a:lnTo>
                    <a:lnTo>
                      <a:pt x="97" y="22"/>
                    </a:lnTo>
                    <a:lnTo>
                      <a:pt x="100" y="24"/>
                    </a:lnTo>
                    <a:lnTo>
                      <a:pt x="101" y="26"/>
                    </a:lnTo>
                    <a:lnTo>
                      <a:pt x="102" y="28"/>
                    </a:lnTo>
                    <a:lnTo>
                      <a:pt x="103" y="30"/>
                    </a:lnTo>
                    <a:lnTo>
                      <a:pt x="103" y="32"/>
                    </a:lnTo>
                    <a:lnTo>
                      <a:pt x="102" y="34"/>
                    </a:lnTo>
                    <a:lnTo>
                      <a:pt x="101" y="35"/>
                    </a:lnTo>
                    <a:lnTo>
                      <a:pt x="96" y="38"/>
                    </a:lnTo>
                    <a:lnTo>
                      <a:pt x="88" y="41"/>
                    </a:lnTo>
                    <a:lnTo>
                      <a:pt x="79" y="43"/>
                    </a:lnTo>
                    <a:lnTo>
                      <a:pt x="76" y="45"/>
                    </a:lnTo>
                    <a:lnTo>
                      <a:pt x="73" y="47"/>
                    </a:lnTo>
                    <a:lnTo>
                      <a:pt x="69" y="49"/>
                    </a:lnTo>
                    <a:lnTo>
                      <a:pt x="68" y="51"/>
                    </a:lnTo>
                    <a:lnTo>
                      <a:pt x="68" y="53"/>
                    </a:lnTo>
                    <a:lnTo>
                      <a:pt x="69" y="56"/>
                    </a:lnTo>
                    <a:lnTo>
                      <a:pt x="72" y="58"/>
                    </a:lnTo>
                    <a:lnTo>
                      <a:pt x="76" y="59"/>
                    </a:lnTo>
                    <a:lnTo>
                      <a:pt x="78" y="58"/>
                    </a:lnTo>
                    <a:lnTo>
                      <a:pt x="85" y="58"/>
                    </a:lnTo>
                    <a:lnTo>
                      <a:pt x="88" y="59"/>
                    </a:lnTo>
                    <a:lnTo>
                      <a:pt x="92" y="60"/>
                    </a:lnTo>
                    <a:lnTo>
                      <a:pt x="93" y="60"/>
                    </a:lnTo>
                    <a:lnTo>
                      <a:pt x="103" y="63"/>
                    </a:lnTo>
                    <a:lnTo>
                      <a:pt x="109" y="65"/>
                    </a:lnTo>
                    <a:lnTo>
                      <a:pt x="112" y="66"/>
                    </a:lnTo>
                    <a:lnTo>
                      <a:pt x="114" y="68"/>
                    </a:lnTo>
                    <a:lnTo>
                      <a:pt x="116" y="70"/>
                    </a:lnTo>
                    <a:lnTo>
                      <a:pt x="117" y="73"/>
                    </a:lnTo>
                    <a:lnTo>
                      <a:pt x="117" y="76"/>
                    </a:lnTo>
                    <a:lnTo>
                      <a:pt x="117" y="83"/>
                    </a:lnTo>
                    <a:lnTo>
                      <a:pt x="117" y="90"/>
                    </a:lnTo>
                    <a:lnTo>
                      <a:pt x="118" y="95"/>
                    </a:lnTo>
                    <a:lnTo>
                      <a:pt x="122" y="100"/>
                    </a:lnTo>
                    <a:lnTo>
                      <a:pt x="125" y="103"/>
                    </a:lnTo>
                    <a:lnTo>
                      <a:pt x="133" y="110"/>
                    </a:lnTo>
                  </a:path>
                </a:pathLst>
              </a:custGeom>
              <a:noFill/>
              <a:ln cap="rnd" cmpd="sng" w="12700">
                <a:solidFill>
                  <a:srgbClr val="816B5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8" name="Google Shape;858;p37"/>
              <p:cNvSpPr/>
              <p:nvPr/>
            </p:nvSpPr>
            <p:spPr>
              <a:xfrm>
                <a:off x="1749" y="3951"/>
                <a:ext cx="85" cy="69"/>
              </a:xfrm>
              <a:custGeom>
                <a:rect b="b" l="l" r="r" t="t"/>
                <a:pathLst>
                  <a:path extrusionOk="0" h="69" w="85">
                    <a:moveTo>
                      <a:pt x="6" y="5"/>
                    </a:moveTo>
                    <a:lnTo>
                      <a:pt x="6" y="0"/>
                    </a:lnTo>
                    <a:lnTo>
                      <a:pt x="3" y="2"/>
                    </a:lnTo>
                    <a:lnTo>
                      <a:pt x="1" y="6"/>
                    </a:lnTo>
                    <a:lnTo>
                      <a:pt x="0" y="13"/>
                    </a:lnTo>
                    <a:lnTo>
                      <a:pt x="0" y="31"/>
                    </a:lnTo>
                    <a:lnTo>
                      <a:pt x="73" y="65"/>
                    </a:lnTo>
                    <a:lnTo>
                      <a:pt x="77" y="67"/>
                    </a:lnTo>
                    <a:lnTo>
                      <a:pt x="80" y="68"/>
                    </a:lnTo>
                    <a:lnTo>
                      <a:pt x="82" y="68"/>
                    </a:lnTo>
                    <a:lnTo>
                      <a:pt x="84" y="67"/>
                    </a:lnTo>
                    <a:lnTo>
                      <a:pt x="84" y="43"/>
                    </a:lnTo>
                    <a:lnTo>
                      <a:pt x="81" y="43"/>
                    </a:lnTo>
                    <a:lnTo>
                      <a:pt x="78" y="43"/>
                    </a:lnTo>
                    <a:lnTo>
                      <a:pt x="75" y="41"/>
                    </a:lnTo>
                    <a:lnTo>
                      <a:pt x="72" y="40"/>
                    </a:lnTo>
                    <a:lnTo>
                      <a:pt x="6" y="5"/>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59" name="Google Shape;859;p37"/>
              <p:cNvSpPr/>
              <p:nvPr/>
            </p:nvSpPr>
            <p:spPr>
              <a:xfrm>
                <a:off x="1749" y="3951"/>
                <a:ext cx="85" cy="69"/>
              </a:xfrm>
              <a:custGeom>
                <a:rect b="b" l="l" r="r" t="t"/>
                <a:pathLst>
                  <a:path extrusionOk="0" h="69" w="85">
                    <a:moveTo>
                      <a:pt x="6" y="5"/>
                    </a:moveTo>
                    <a:lnTo>
                      <a:pt x="6" y="0"/>
                    </a:lnTo>
                    <a:lnTo>
                      <a:pt x="3" y="2"/>
                    </a:lnTo>
                    <a:lnTo>
                      <a:pt x="1" y="6"/>
                    </a:lnTo>
                    <a:lnTo>
                      <a:pt x="0" y="13"/>
                    </a:lnTo>
                    <a:lnTo>
                      <a:pt x="0" y="31"/>
                    </a:lnTo>
                    <a:lnTo>
                      <a:pt x="73" y="65"/>
                    </a:lnTo>
                    <a:lnTo>
                      <a:pt x="77" y="67"/>
                    </a:lnTo>
                    <a:lnTo>
                      <a:pt x="80" y="68"/>
                    </a:lnTo>
                    <a:lnTo>
                      <a:pt x="82" y="68"/>
                    </a:lnTo>
                    <a:lnTo>
                      <a:pt x="84" y="67"/>
                    </a:lnTo>
                    <a:lnTo>
                      <a:pt x="84" y="43"/>
                    </a:lnTo>
                    <a:lnTo>
                      <a:pt x="81" y="43"/>
                    </a:lnTo>
                    <a:lnTo>
                      <a:pt x="78" y="43"/>
                    </a:lnTo>
                    <a:lnTo>
                      <a:pt x="75" y="41"/>
                    </a:lnTo>
                    <a:lnTo>
                      <a:pt x="72" y="40"/>
                    </a:lnTo>
                    <a:lnTo>
                      <a:pt x="6" y="5"/>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0" name="Google Shape;860;p37"/>
              <p:cNvSpPr/>
              <p:nvPr/>
            </p:nvSpPr>
            <p:spPr>
              <a:xfrm>
                <a:off x="1833" y="3977"/>
                <a:ext cx="44" cy="42"/>
              </a:xfrm>
              <a:custGeom>
                <a:rect b="b" l="l" r="r" t="t"/>
                <a:pathLst>
                  <a:path extrusionOk="0" h="42" w="44">
                    <a:moveTo>
                      <a:pt x="0" y="17"/>
                    </a:moveTo>
                    <a:lnTo>
                      <a:pt x="0" y="41"/>
                    </a:lnTo>
                    <a:lnTo>
                      <a:pt x="41" y="28"/>
                    </a:lnTo>
                    <a:lnTo>
                      <a:pt x="42" y="27"/>
                    </a:lnTo>
                    <a:lnTo>
                      <a:pt x="42" y="25"/>
                    </a:lnTo>
                    <a:lnTo>
                      <a:pt x="43" y="22"/>
                    </a:lnTo>
                    <a:lnTo>
                      <a:pt x="43" y="0"/>
                    </a:lnTo>
                    <a:lnTo>
                      <a:pt x="41" y="4"/>
                    </a:lnTo>
                    <a:lnTo>
                      <a:pt x="40" y="5"/>
                    </a:lnTo>
                    <a:lnTo>
                      <a:pt x="38" y="7"/>
                    </a:lnTo>
                    <a:lnTo>
                      <a:pt x="34" y="8"/>
                    </a:lnTo>
                    <a:lnTo>
                      <a:pt x="0" y="17"/>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1" name="Google Shape;861;p37"/>
              <p:cNvSpPr/>
              <p:nvPr/>
            </p:nvSpPr>
            <p:spPr>
              <a:xfrm>
                <a:off x="1833" y="3977"/>
                <a:ext cx="44" cy="42"/>
              </a:xfrm>
              <a:custGeom>
                <a:rect b="b" l="l" r="r" t="t"/>
                <a:pathLst>
                  <a:path extrusionOk="0" h="42" w="44">
                    <a:moveTo>
                      <a:pt x="0" y="17"/>
                    </a:moveTo>
                    <a:lnTo>
                      <a:pt x="0" y="41"/>
                    </a:lnTo>
                    <a:lnTo>
                      <a:pt x="41" y="28"/>
                    </a:lnTo>
                    <a:lnTo>
                      <a:pt x="42" y="27"/>
                    </a:lnTo>
                    <a:lnTo>
                      <a:pt x="42" y="25"/>
                    </a:lnTo>
                    <a:lnTo>
                      <a:pt x="43" y="22"/>
                    </a:lnTo>
                    <a:lnTo>
                      <a:pt x="43" y="0"/>
                    </a:lnTo>
                    <a:lnTo>
                      <a:pt x="41" y="4"/>
                    </a:lnTo>
                    <a:lnTo>
                      <a:pt x="40" y="5"/>
                    </a:lnTo>
                    <a:lnTo>
                      <a:pt x="38" y="7"/>
                    </a:lnTo>
                    <a:lnTo>
                      <a:pt x="34" y="8"/>
                    </a:lnTo>
                    <a:lnTo>
                      <a:pt x="0" y="17"/>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2" name="Google Shape;862;p37"/>
              <p:cNvSpPr/>
              <p:nvPr/>
            </p:nvSpPr>
            <p:spPr>
              <a:xfrm>
                <a:off x="1755" y="3937"/>
                <a:ext cx="122" cy="58"/>
              </a:xfrm>
              <a:custGeom>
                <a:rect b="b" l="l" r="r" t="t"/>
                <a:pathLst>
                  <a:path extrusionOk="0" h="58" w="122">
                    <a:moveTo>
                      <a:pt x="0" y="14"/>
                    </a:moveTo>
                    <a:lnTo>
                      <a:pt x="0" y="19"/>
                    </a:lnTo>
                    <a:lnTo>
                      <a:pt x="66" y="54"/>
                    </a:lnTo>
                    <a:lnTo>
                      <a:pt x="69" y="55"/>
                    </a:lnTo>
                    <a:lnTo>
                      <a:pt x="72" y="57"/>
                    </a:lnTo>
                    <a:lnTo>
                      <a:pt x="75" y="57"/>
                    </a:lnTo>
                    <a:lnTo>
                      <a:pt x="78" y="57"/>
                    </a:lnTo>
                    <a:lnTo>
                      <a:pt x="112" y="48"/>
                    </a:lnTo>
                    <a:lnTo>
                      <a:pt x="116" y="47"/>
                    </a:lnTo>
                    <a:lnTo>
                      <a:pt x="118" y="45"/>
                    </a:lnTo>
                    <a:lnTo>
                      <a:pt x="119" y="44"/>
                    </a:lnTo>
                    <a:lnTo>
                      <a:pt x="121" y="40"/>
                    </a:lnTo>
                    <a:lnTo>
                      <a:pt x="120" y="39"/>
                    </a:lnTo>
                    <a:lnTo>
                      <a:pt x="119" y="37"/>
                    </a:lnTo>
                    <a:lnTo>
                      <a:pt x="116" y="34"/>
                    </a:lnTo>
                    <a:lnTo>
                      <a:pt x="112" y="32"/>
                    </a:lnTo>
                    <a:lnTo>
                      <a:pt x="107" y="29"/>
                    </a:lnTo>
                    <a:lnTo>
                      <a:pt x="100" y="25"/>
                    </a:lnTo>
                    <a:lnTo>
                      <a:pt x="51" y="0"/>
                    </a:lnTo>
                    <a:lnTo>
                      <a:pt x="0" y="14"/>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3" name="Google Shape;863;p37"/>
              <p:cNvSpPr/>
              <p:nvPr/>
            </p:nvSpPr>
            <p:spPr>
              <a:xfrm>
                <a:off x="1755" y="3937"/>
                <a:ext cx="122" cy="58"/>
              </a:xfrm>
              <a:custGeom>
                <a:rect b="b" l="l" r="r" t="t"/>
                <a:pathLst>
                  <a:path extrusionOk="0" h="58" w="122">
                    <a:moveTo>
                      <a:pt x="0" y="14"/>
                    </a:moveTo>
                    <a:lnTo>
                      <a:pt x="0" y="19"/>
                    </a:lnTo>
                    <a:lnTo>
                      <a:pt x="66" y="54"/>
                    </a:lnTo>
                    <a:lnTo>
                      <a:pt x="69" y="55"/>
                    </a:lnTo>
                    <a:lnTo>
                      <a:pt x="72" y="57"/>
                    </a:lnTo>
                    <a:lnTo>
                      <a:pt x="75" y="57"/>
                    </a:lnTo>
                    <a:lnTo>
                      <a:pt x="78" y="57"/>
                    </a:lnTo>
                    <a:lnTo>
                      <a:pt x="112" y="48"/>
                    </a:lnTo>
                    <a:lnTo>
                      <a:pt x="116" y="47"/>
                    </a:lnTo>
                    <a:lnTo>
                      <a:pt x="118" y="45"/>
                    </a:lnTo>
                    <a:lnTo>
                      <a:pt x="119" y="44"/>
                    </a:lnTo>
                    <a:lnTo>
                      <a:pt x="121" y="40"/>
                    </a:lnTo>
                    <a:lnTo>
                      <a:pt x="120" y="39"/>
                    </a:lnTo>
                    <a:lnTo>
                      <a:pt x="119" y="37"/>
                    </a:lnTo>
                    <a:lnTo>
                      <a:pt x="116" y="34"/>
                    </a:lnTo>
                    <a:lnTo>
                      <a:pt x="112" y="32"/>
                    </a:lnTo>
                    <a:lnTo>
                      <a:pt x="107" y="29"/>
                    </a:lnTo>
                    <a:lnTo>
                      <a:pt x="100" y="25"/>
                    </a:lnTo>
                    <a:lnTo>
                      <a:pt x="51" y="0"/>
                    </a:lnTo>
                    <a:lnTo>
                      <a:pt x="0" y="14"/>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4" name="Google Shape;864;p37"/>
              <p:cNvSpPr/>
              <p:nvPr/>
            </p:nvSpPr>
            <p:spPr>
              <a:xfrm>
                <a:off x="1775" y="3941"/>
                <a:ext cx="43" cy="18"/>
              </a:xfrm>
              <a:custGeom>
                <a:rect b="b" l="l" r="r" t="t"/>
                <a:pathLst>
                  <a:path extrusionOk="0" h="18" w="43">
                    <a:moveTo>
                      <a:pt x="28" y="0"/>
                    </a:moveTo>
                    <a:lnTo>
                      <a:pt x="42" y="8"/>
                    </a:lnTo>
                    <a:lnTo>
                      <a:pt x="14" y="17"/>
                    </a:lnTo>
                    <a:lnTo>
                      <a:pt x="0" y="8"/>
                    </a:lnTo>
                    <a:lnTo>
                      <a:pt x="28"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5" name="Google Shape;865;p37"/>
              <p:cNvSpPr/>
              <p:nvPr/>
            </p:nvSpPr>
            <p:spPr>
              <a:xfrm>
                <a:off x="1775" y="3941"/>
                <a:ext cx="43" cy="18"/>
              </a:xfrm>
              <a:custGeom>
                <a:rect b="b" l="l" r="r" t="t"/>
                <a:pathLst>
                  <a:path extrusionOk="0" h="18" w="43">
                    <a:moveTo>
                      <a:pt x="28" y="0"/>
                    </a:moveTo>
                    <a:lnTo>
                      <a:pt x="42" y="8"/>
                    </a:lnTo>
                    <a:lnTo>
                      <a:pt x="14" y="17"/>
                    </a:lnTo>
                    <a:lnTo>
                      <a:pt x="0" y="8"/>
                    </a:lnTo>
                    <a:lnTo>
                      <a:pt x="28" y="0"/>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6" name="Google Shape;866;p37"/>
              <p:cNvSpPr/>
              <p:nvPr/>
            </p:nvSpPr>
            <p:spPr>
              <a:xfrm>
                <a:off x="1769" y="3941"/>
                <a:ext cx="35" cy="17"/>
              </a:xfrm>
              <a:custGeom>
                <a:rect b="b" l="l" r="r" t="t"/>
                <a:pathLst>
                  <a:path extrusionOk="0" h="17" w="35">
                    <a:moveTo>
                      <a:pt x="6" y="16"/>
                    </a:moveTo>
                    <a:lnTo>
                      <a:pt x="34" y="2"/>
                    </a:lnTo>
                    <a:lnTo>
                      <a:pt x="27" y="0"/>
                    </a:lnTo>
                    <a:lnTo>
                      <a:pt x="0" y="12"/>
                    </a:lnTo>
                    <a:lnTo>
                      <a:pt x="6" y="16"/>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7" name="Google Shape;867;p37"/>
              <p:cNvSpPr/>
              <p:nvPr/>
            </p:nvSpPr>
            <p:spPr>
              <a:xfrm>
                <a:off x="1769" y="3941"/>
                <a:ext cx="35" cy="17"/>
              </a:xfrm>
              <a:custGeom>
                <a:rect b="b" l="l" r="r" t="t"/>
                <a:pathLst>
                  <a:path extrusionOk="0" h="17" w="35">
                    <a:moveTo>
                      <a:pt x="6" y="16"/>
                    </a:moveTo>
                    <a:lnTo>
                      <a:pt x="34" y="2"/>
                    </a:lnTo>
                    <a:lnTo>
                      <a:pt x="27" y="0"/>
                    </a:lnTo>
                    <a:lnTo>
                      <a:pt x="0" y="12"/>
                    </a:lnTo>
                    <a:lnTo>
                      <a:pt x="6" y="16"/>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8" name="Google Shape;868;p37"/>
              <p:cNvSpPr/>
              <p:nvPr/>
            </p:nvSpPr>
            <p:spPr>
              <a:xfrm>
                <a:off x="1750" y="3973"/>
                <a:ext cx="127" cy="38"/>
              </a:xfrm>
              <a:custGeom>
                <a:rect b="b" l="l" r="r" t="t"/>
                <a:pathLst>
                  <a:path extrusionOk="0" h="38" w="127">
                    <a:moveTo>
                      <a:pt x="0" y="0"/>
                    </a:moveTo>
                    <a:lnTo>
                      <a:pt x="73" y="35"/>
                    </a:lnTo>
                    <a:lnTo>
                      <a:pt x="75" y="36"/>
                    </a:lnTo>
                    <a:lnTo>
                      <a:pt x="78" y="36"/>
                    </a:lnTo>
                    <a:lnTo>
                      <a:pt x="80" y="37"/>
                    </a:lnTo>
                    <a:lnTo>
                      <a:pt x="83" y="36"/>
                    </a:lnTo>
                    <a:lnTo>
                      <a:pt x="85" y="36"/>
                    </a:lnTo>
                    <a:lnTo>
                      <a:pt x="124" y="24"/>
                    </a:lnTo>
                    <a:lnTo>
                      <a:pt x="125" y="22"/>
                    </a:lnTo>
                    <a:lnTo>
                      <a:pt x="126" y="19"/>
                    </a:lnTo>
                    <a:lnTo>
                      <a:pt x="126" y="18"/>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9" name="Google Shape;869;p37"/>
              <p:cNvSpPr/>
              <p:nvPr/>
            </p:nvSpPr>
            <p:spPr>
              <a:xfrm>
                <a:off x="1616" y="3895"/>
                <a:ext cx="17" cy="49"/>
              </a:xfrm>
              <a:custGeom>
                <a:rect b="b" l="l" r="r" t="t"/>
                <a:pathLst>
                  <a:path extrusionOk="0" h="49" w="17">
                    <a:moveTo>
                      <a:pt x="16" y="48"/>
                    </a:moveTo>
                    <a:lnTo>
                      <a:pt x="16" y="0"/>
                    </a:lnTo>
                    <a:lnTo>
                      <a:pt x="0" y="0"/>
                    </a:lnTo>
                    <a:lnTo>
                      <a:pt x="0" y="48"/>
                    </a:lnTo>
                    <a:lnTo>
                      <a:pt x="16"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0" name="Google Shape;870;p37"/>
              <p:cNvSpPr/>
              <p:nvPr/>
            </p:nvSpPr>
            <p:spPr>
              <a:xfrm>
                <a:off x="119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1" name="Google Shape;871;p37"/>
              <p:cNvSpPr/>
              <p:nvPr/>
            </p:nvSpPr>
            <p:spPr>
              <a:xfrm>
                <a:off x="120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2" name="Google Shape;872;p37"/>
              <p:cNvSpPr/>
              <p:nvPr/>
            </p:nvSpPr>
            <p:spPr>
              <a:xfrm>
                <a:off x="121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3" name="Google Shape;873;p37"/>
              <p:cNvSpPr/>
              <p:nvPr/>
            </p:nvSpPr>
            <p:spPr>
              <a:xfrm>
                <a:off x="122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4" name="Google Shape;874;p37"/>
              <p:cNvSpPr/>
              <p:nvPr/>
            </p:nvSpPr>
            <p:spPr>
              <a:xfrm>
                <a:off x="123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5" name="Google Shape;875;p37"/>
              <p:cNvSpPr/>
              <p:nvPr/>
            </p:nvSpPr>
            <p:spPr>
              <a:xfrm>
                <a:off x="124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6" name="Google Shape;876;p37"/>
              <p:cNvSpPr/>
              <p:nvPr/>
            </p:nvSpPr>
            <p:spPr>
              <a:xfrm>
                <a:off x="125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7" name="Google Shape;877;p37"/>
              <p:cNvSpPr/>
              <p:nvPr/>
            </p:nvSpPr>
            <p:spPr>
              <a:xfrm>
                <a:off x="126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8" name="Google Shape;878;p37"/>
              <p:cNvSpPr/>
              <p:nvPr/>
            </p:nvSpPr>
            <p:spPr>
              <a:xfrm>
                <a:off x="127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79" name="Google Shape;879;p37"/>
              <p:cNvSpPr/>
              <p:nvPr/>
            </p:nvSpPr>
            <p:spPr>
              <a:xfrm>
                <a:off x="128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80" name="Google Shape;880;p37"/>
              <p:cNvSpPr/>
              <p:nvPr/>
            </p:nvSpPr>
            <p:spPr>
              <a:xfrm>
                <a:off x="129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81" name="Google Shape;881;p37"/>
              <p:cNvSpPr/>
              <p:nvPr/>
            </p:nvSpPr>
            <p:spPr>
              <a:xfrm>
                <a:off x="130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82" name="Google Shape;882;p37"/>
              <p:cNvSpPr/>
              <p:nvPr/>
            </p:nvSpPr>
            <p:spPr>
              <a:xfrm>
                <a:off x="130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83" name="Google Shape;883;p37"/>
              <p:cNvSpPr/>
              <p:nvPr/>
            </p:nvSpPr>
            <p:spPr>
              <a:xfrm>
                <a:off x="131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84" name="Google Shape;884;p37"/>
              <p:cNvSpPr/>
              <p:nvPr/>
            </p:nvSpPr>
            <p:spPr>
              <a:xfrm>
                <a:off x="132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85" name="Google Shape;885;p37"/>
              <p:cNvSpPr/>
              <p:nvPr/>
            </p:nvSpPr>
            <p:spPr>
              <a:xfrm>
                <a:off x="133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86" name="Google Shape;886;p37"/>
              <p:cNvSpPr/>
              <p:nvPr/>
            </p:nvSpPr>
            <p:spPr>
              <a:xfrm>
                <a:off x="134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87" name="Google Shape;887;p37"/>
              <p:cNvSpPr/>
              <p:nvPr/>
            </p:nvSpPr>
            <p:spPr>
              <a:xfrm>
                <a:off x="135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88" name="Google Shape;888;p37"/>
              <p:cNvSpPr/>
              <p:nvPr/>
            </p:nvSpPr>
            <p:spPr>
              <a:xfrm>
                <a:off x="136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89" name="Google Shape;889;p37"/>
              <p:cNvSpPr/>
              <p:nvPr/>
            </p:nvSpPr>
            <p:spPr>
              <a:xfrm>
                <a:off x="137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90" name="Google Shape;890;p37"/>
              <p:cNvSpPr/>
              <p:nvPr/>
            </p:nvSpPr>
            <p:spPr>
              <a:xfrm>
                <a:off x="138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91" name="Google Shape;891;p37"/>
              <p:cNvSpPr/>
              <p:nvPr/>
            </p:nvSpPr>
            <p:spPr>
              <a:xfrm>
                <a:off x="139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92" name="Google Shape;892;p37"/>
              <p:cNvSpPr/>
              <p:nvPr/>
            </p:nvSpPr>
            <p:spPr>
              <a:xfrm>
                <a:off x="140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93" name="Google Shape;893;p37"/>
              <p:cNvSpPr/>
              <p:nvPr/>
            </p:nvSpPr>
            <p:spPr>
              <a:xfrm>
                <a:off x="141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94" name="Google Shape;894;p37"/>
              <p:cNvSpPr/>
              <p:nvPr/>
            </p:nvSpPr>
            <p:spPr>
              <a:xfrm>
                <a:off x="142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95" name="Google Shape;895;p37"/>
              <p:cNvSpPr/>
              <p:nvPr/>
            </p:nvSpPr>
            <p:spPr>
              <a:xfrm>
                <a:off x="143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96" name="Google Shape;896;p37"/>
              <p:cNvSpPr/>
              <p:nvPr/>
            </p:nvSpPr>
            <p:spPr>
              <a:xfrm>
                <a:off x="144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97" name="Google Shape;897;p37"/>
              <p:cNvSpPr/>
              <p:nvPr/>
            </p:nvSpPr>
            <p:spPr>
              <a:xfrm>
                <a:off x="145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98" name="Google Shape;898;p37"/>
              <p:cNvSpPr/>
              <p:nvPr/>
            </p:nvSpPr>
            <p:spPr>
              <a:xfrm>
                <a:off x="145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99" name="Google Shape;899;p37"/>
              <p:cNvSpPr/>
              <p:nvPr/>
            </p:nvSpPr>
            <p:spPr>
              <a:xfrm>
                <a:off x="146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00" name="Google Shape;900;p37"/>
              <p:cNvSpPr/>
              <p:nvPr/>
            </p:nvSpPr>
            <p:spPr>
              <a:xfrm>
                <a:off x="147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01" name="Google Shape;901;p37"/>
              <p:cNvSpPr/>
              <p:nvPr/>
            </p:nvSpPr>
            <p:spPr>
              <a:xfrm>
                <a:off x="148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02" name="Google Shape;902;p37"/>
              <p:cNvSpPr/>
              <p:nvPr/>
            </p:nvSpPr>
            <p:spPr>
              <a:xfrm>
                <a:off x="149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03" name="Google Shape;903;p37"/>
              <p:cNvSpPr/>
              <p:nvPr/>
            </p:nvSpPr>
            <p:spPr>
              <a:xfrm>
                <a:off x="150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04" name="Google Shape;904;p37"/>
              <p:cNvSpPr/>
              <p:nvPr/>
            </p:nvSpPr>
            <p:spPr>
              <a:xfrm>
                <a:off x="151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05" name="Google Shape;905;p37"/>
              <p:cNvSpPr/>
              <p:nvPr/>
            </p:nvSpPr>
            <p:spPr>
              <a:xfrm>
                <a:off x="152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06" name="Google Shape;906;p37"/>
              <p:cNvSpPr/>
              <p:nvPr/>
            </p:nvSpPr>
            <p:spPr>
              <a:xfrm>
                <a:off x="153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07" name="Google Shape;907;p37"/>
              <p:cNvSpPr/>
              <p:nvPr/>
            </p:nvSpPr>
            <p:spPr>
              <a:xfrm>
                <a:off x="154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08" name="Google Shape;908;p37"/>
              <p:cNvSpPr/>
              <p:nvPr/>
            </p:nvSpPr>
            <p:spPr>
              <a:xfrm>
                <a:off x="155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09" name="Google Shape;909;p37"/>
              <p:cNvSpPr/>
              <p:nvPr/>
            </p:nvSpPr>
            <p:spPr>
              <a:xfrm>
                <a:off x="156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10" name="Google Shape;910;p37"/>
              <p:cNvSpPr/>
              <p:nvPr/>
            </p:nvSpPr>
            <p:spPr>
              <a:xfrm>
                <a:off x="157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11" name="Google Shape;911;p37"/>
              <p:cNvSpPr/>
              <p:nvPr/>
            </p:nvSpPr>
            <p:spPr>
              <a:xfrm>
                <a:off x="158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12" name="Google Shape;912;p37"/>
              <p:cNvSpPr/>
              <p:nvPr/>
            </p:nvSpPr>
            <p:spPr>
              <a:xfrm>
                <a:off x="159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13" name="Google Shape;913;p37"/>
              <p:cNvSpPr/>
              <p:nvPr/>
            </p:nvSpPr>
            <p:spPr>
              <a:xfrm>
                <a:off x="160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14" name="Google Shape;914;p37"/>
              <p:cNvSpPr/>
              <p:nvPr/>
            </p:nvSpPr>
            <p:spPr>
              <a:xfrm>
                <a:off x="160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15" name="Google Shape;915;p37"/>
              <p:cNvSpPr/>
              <p:nvPr/>
            </p:nvSpPr>
            <p:spPr>
              <a:xfrm>
                <a:off x="161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16" name="Google Shape;916;p37"/>
              <p:cNvSpPr/>
              <p:nvPr/>
            </p:nvSpPr>
            <p:spPr>
              <a:xfrm>
                <a:off x="162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917" name="Google Shape;917;p37"/>
              <p:cNvGrpSpPr/>
              <p:nvPr/>
            </p:nvGrpSpPr>
            <p:grpSpPr>
              <a:xfrm>
                <a:off x="1637" y="3895"/>
                <a:ext cx="26" cy="49"/>
                <a:chOff x="1637" y="3895"/>
                <a:chExt cx="26" cy="49"/>
              </a:xfrm>
            </p:grpSpPr>
            <p:sp>
              <p:nvSpPr>
                <p:cNvPr id="918" name="Google Shape;918;p37"/>
                <p:cNvSpPr/>
                <p:nvPr/>
              </p:nvSpPr>
              <p:spPr>
                <a:xfrm>
                  <a:off x="163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19" name="Google Shape;919;p37"/>
                <p:cNvSpPr/>
                <p:nvPr/>
              </p:nvSpPr>
              <p:spPr>
                <a:xfrm>
                  <a:off x="164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920" name="Google Shape;920;p37"/>
              <p:cNvSpPr/>
              <p:nvPr/>
            </p:nvSpPr>
            <p:spPr>
              <a:xfrm>
                <a:off x="1183" y="3824"/>
                <a:ext cx="475" cy="74"/>
              </a:xfrm>
              <a:custGeom>
                <a:rect b="b" l="l" r="r" t="t"/>
                <a:pathLst>
                  <a:path extrusionOk="0" h="74" w="475">
                    <a:moveTo>
                      <a:pt x="0" y="73"/>
                    </a:moveTo>
                    <a:lnTo>
                      <a:pt x="0" y="0"/>
                    </a:lnTo>
                    <a:lnTo>
                      <a:pt x="474" y="0"/>
                    </a:lnTo>
                    <a:lnTo>
                      <a:pt x="474" y="73"/>
                    </a:lnTo>
                    <a:lnTo>
                      <a:pt x="0" y="73"/>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1" name="Google Shape;921;p37"/>
              <p:cNvSpPr/>
              <p:nvPr/>
            </p:nvSpPr>
            <p:spPr>
              <a:xfrm>
                <a:off x="1183" y="3851"/>
                <a:ext cx="475" cy="17"/>
              </a:xfrm>
              <a:custGeom>
                <a:rect b="b" l="l" r="r" t="t"/>
                <a:pathLst>
                  <a:path extrusionOk="0" h="17" w="475">
                    <a:moveTo>
                      <a:pt x="0" y="16"/>
                    </a:moveTo>
                    <a:lnTo>
                      <a:pt x="0" y="0"/>
                    </a:lnTo>
                    <a:lnTo>
                      <a:pt x="474" y="0"/>
                    </a:lnTo>
                    <a:lnTo>
                      <a:pt x="474" y="16"/>
                    </a:lnTo>
                    <a:lnTo>
                      <a:pt x="0" y="16"/>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2" name="Google Shape;922;p37"/>
              <p:cNvSpPr/>
              <p:nvPr/>
            </p:nvSpPr>
            <p:spPr>
              <a:xfrm>
                <a:off x="1228" y="3499"/>
                <a:ext cx="385" cy="17"/>
              </a:xfrm>
              <a:custGeom>
                <a:rect b="b" l="l" r="r" t="t"/>
                <a:pathLst>
                  <a:path extrusionOk="0" h="17" w="385">
                    <a:moveTo>
                      <a:pt x="279" y="0"/>
                    </a:moveTo>
                    <a:lnTo>
                      <a:pt x="364" y="0"/>
                    </a:lnTo>
                    <a:lnTo>
                      <a:pt x="371" y="0"/>
                    </a:lnTo>
                    <a:lnTo>
                      <a:pt x="377" y="1"/>
                    </a:lnTo>
                    <a:lnTo>
                      <a:pt x="380" y="2"/>
                    </a:lnTo>
                    <a:lnTo>
                      <a:pt x="383" y="4"/>
                    </a:lnTo>
                    <a:lnTo>
                      <a:pt x="384" y="5"/>
                    </a:lnTo>
                    <a:lnTo>
                      <a:pt x="374" y="16"/>
                    </a:lnTo>
                    <a:lnTo>
                      <a:pt x="279" y="16"/>
                    </a:lnTo>
                    <a:lnTo>
                      <a:pt x="106" y="16"/>
                    </a:lnTo>
                    <a:lnTo>
                      <a:pt x="10" y="16"/>
                    </a:lnTo>
                    <a:lnTo>
                      <a:pt x="0" y="5"/>
                    </a:lnTo>
                    <a:lnTo>
                      <a:pt x="1" y="4"/>
                    </a:lnTo>
                    <a:lnTo>
                      <a:pt x="4" y="2"/>
                    </a:lnTo>
                    <a:lnTo>
                      <a:pt x="7" y="1"/>
                    </a:lnTo>
                    <a:lnTo>
                      <a:pt x="13" y="0"/>
                    </a:lnTo>
                    <a:lnTo>
                      <a:pt x="20" y="0"/>
                    </a:lnTo>
                    <a:lnTo>
                      <a:pt x="106" y="0"/>
                    </a:lnTo>
                    <a:lnTo>
                      <a:pt x="279" y="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3" name="Google Shape;923;p37"/>
              <p:cNvSpPr/>
              <p:nvPr/>
            </p:nvSpPr>
            <p:spPr>
              <a:xfrm>
                <a:off x="1238" y="3515"/>
                <a:ext cx="365" cy="299"/>
              </a:xfrm>
              <a:custGeom>
                <a:rect b="b" l="l" r="r" t="t"/>
                <a:pathLst>
                  <a:path extrusionOk="0" h="299" w="365">
                    <a:moveTo>
                      <a:pt x="0" y="0"/>
                    </a:moveTo>
                    <a:lnTo>
                      <a:pt x="364" y="0"/>
                    </a:lnTo>
                    <a:lnTo>
                      <a:pt x="364" y="298"/>
                    </a:lnTo>
                    <a:lnTo>
                      <a:pt x="0" y="298"/>
                    </a:lnTo>
                    <a:lnTo>
                      <a:pt x="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4" name="Google Shape;924;p37"/>
              <p:cNvSpPr/>
              <p:nvPr/>
            </p:nvSpPr>
            <p:spPr>
              <a:xfrm>
                <a:off x="1267" y="3547"/>
                <a:ext cx="307" cy="89"/>
              </a:xfrm>
              <a:custGeom>
                <a:rect b="b" l="l" r="r" t="t"/>
                <a:pathLst>
                  <a:path extrusionOk="0" h="89" w="307">
                    <a:moveTo>
                      <a:pt x="0" y="0"/>
                    </a:moveTo>
                    <a:lnTo>
                      <a:pt x="306" y="0"/>
                    </a:lnTo>
                    <a:lnTo>
                      <a:pt x="192" y="87"/>
                    </a:lnTo>
                    <a:lnTo>
                      <a:pt x="114" y="88"/>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5" name="Google Shape;925;p37"/>
              <p:cNvSpPr/>
              <p:nvPr/>
            </p:nvSpPr>
            <p:spPr>
              <a:xfrm>
                <a:off x="1267" y="3692"/>
                <a:ext cx="307" cy="85"/>
              </a:xfrm>
              <a:custGeom>
                <a:rect b="b" l="l" r="r" t="t"/>
                <a:pathLst>
                  <a:path extrusionOk="0" h="85" w="307">
                    <a:moveTo>
                      <a:pt x="0" y="84"/>
                    </a:moveTo>
                    <a:lnTo>
                      <a:pt x="306" y="84"/>
                    </a:lnTo>
                    <a:lnTo>
                      <a:pt x="193" y="0"/>
                    </a:lnTo>
                    <a:lnTo>
                      <a:pt x="114" y="0"/>
                    </a:lnTo>
                    <a:lnTo>
                      <a:pt x="0" y="84"/>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6" name="Google Shape;926;p37"/>
              <p:cNvSpPr/>
              <p:nvPr/>
            </p:nvSpPr>
            <p:spPr>
              <a:xfrm>
                <a:off x="1267" y="3547"/>
                <a:ext cx="115" cy="230"/>
              </a:xfrm>
              <a:custGeom>
                <a:rect b="b" l="l" r="r" t="t"/>
                <a:pathLst>
                  <a:path extrusionOk="0" h="230" w="115">
                    <a:moveTo>
                      <a:pt x="0" y="0"/>
                    </a:moveTo>
                    <a:lnTo>
                      <a:pt x="114" y="88"/>
                    </a:lnTo>
                    <a:lnTo>
                      <a:pt x="114" y="145"/>
                    </a:lnTo>
                    <a:lnTo>
                      <a:pt x="0" y="229"/>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7" name="Google Shape;927;p37"/>
              <p:cNvSpPr/>
              <p:nvPr/>
            </p:nvSpPr>
            <p:spPr>
              <a:xfrm>
                <a:off x="1459" y="3547"/>
                <a:ext cx="115" cy="230"/>
              </a:xfrm>
              <a:custGeom>
                <a:rect b="b" l="l" r="r" t="t"/>
                <a:pathLst>
                  <a:path extrusionOk="0" h="230" w="115">
                    <a:moveTo>
                      <a:pt x="114" y="0"/>
                    </a:moveTo>
                    <a:lnTo>
                      <a:pt x="0" y="87"/>
                    </a:lnTo>
                    <a:lnTo>
                      <a:pt x="1" y="145"/>
                    </a:lnTo>
                    <a:lnTo>
                      <a:pt x="114" y="229"/>
                    </a:lnTo>
                    <a:lnTo>
                      <a:pt x="114"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8" name="Google Shape;928;p37"/>
              <p:cNvSpPr/>
              <p:nvPr/>
            </p:nvSpPr>
            <p:spPr>
              <a:xfrm>
                <a:off x="1276" y="3555"/>
                <a:ext cx="290" cy="213"/>
              </a:xfrm>
              <a:custGeom>
                <a:rect b="b" l="l" r="r" t="t"/>
                <a:pathLst>
                  <a:path extrusionOk="0" h="213" w="290">
                    <a:moveTo>
                      <a:pt x="289" y="179"/>
                    </a:moveTo>
                    <a:lnTo>
                      <a:pt x="289" y="194"/>
                    </a:lnTo>
                    <a:lnTo>
                      <a:pt x="288" y="201"/>
                    </a:lnTo>
                    <a:lnTo>
                      <a:pt x="287" y="204"/>
                    </a:lnTo>
                    <a:lnTo>
                      <a:pt x="287" y="207"/>
                    </a:lnTo>
                    <a:lnTo>
                      <a:pt x="286" y="208"/>
                    </a:lnTo>
                    <a:lnTo>
                      <a:pt x="285" y="209"/>
                    </a:lnTo>
                    <a:lnTo>
                      <a:pt x="284" y="211"/>
                    </a:lnTo>
                    <a:lnTo>
                      <a:pt x="281" y="211"/>
                    </a:lnTo>
                    <a:lnTo>
                      <a:pt x="278" y="212"/>
                    </a:lnTo>
                    <a:lnTo>
                      <a:pt x="270" y="212"/>
                    </a:lnTo>
                    <a:lnTo>
                      <a:pt x="244" y="212"/>
                    </a:lnTo>
                    <a:lnTo>
                      <a:pt x="44" y="212"/>
                    </a:lnTo>
                    <a:lnTo>
                      <a:pt x="18" y="212"/>
                    </a:lnTo>
                    <a:lnTo>
                      <a:pt x="10" y="211"/>
                    </a:lnTo>
                    <a:lnTo>
                      <a:pt x="7" y="211"/>
                    </a:lnTo>
                    <a:lnTo>
                      <a:pt x="5" y="211"/>
                    </a:lnTo>
                    <a:lnTo>
                      <a:pt x="3" y="209"/>
                    </a:lnTo>
                    <a:lnTo>
                      <a:pt x="2" y="208"/>
                    </a:lnTo>
                    <a:lnTo>
                      <a:pt x="1" y="207"/>
                    </a:lnTo>
                    <a:lnTo>
                      <a:pt x="1" y="204"/>
                    </a:lnTo>
                    <a:lnTo>
                      <a:pt x="0" y="201"/>
                    </a:lnTo>
                    <a:lnTo>
                      <a:pt x="0" y="194"/>
                    </a:lnTo>
                    <a:lnTo>
                      <a:pt x="0" y="179"/>
                    </a:lnTo>
                    <a:lnTo>
                      <a:pt x="0" y="33"/>
                    </a:lnTo>
                    <a:lnTo>
                      <a:pt x="0" y="18"/>
                    </a:lnTo>
                    <a:lnTo>
                      <a:pt x="0" y="11"/>
                    </a:lnTo>
                    <a:lnTo>
                      <a:pt x="0" y="8"/>
                    </a:lnTo>
                    <a:lnTo>
                      <a:pt x="1" y="5"/>
                    </a:lnTo>
                    <a:lnTo>
                      <a:pt x="2" y="4"/>
                    </a:lnTo>
                    <a:lnTo>
                      <a:pt x="3" y="3"/>
                    </a:lnTo>
                    <a:lnTo>
                      <a:pt x="5" y="1"/>
                    </a:lnTo>
                    <a:lnTo>
                      <a:pt x="7" y="1"/>
                    </a:lnTo>
                    <a:lnTo>
                      <a:pt x="10" y="0"/>
                    </a:lnTo>
                    <a:lnTo>
                      <a:pt x="18" y="0"/>
                    </a:lnTo>
                    <a:lnTo>
                      <a:pt x="44" y="0"/>
                    </a:lnTo>
                    <a:lnTo>
                      <a:pt x="244" y="0"/>
                    </a:lnTo>
                    <a:lnTo>
                      <a:pt x="270" y="0"/>
                    </a:lnTo>
                    <a:lnTo>
                      <a:pt x="278" y="0"/>
                    </a:lnTo>
                    <a:lnTo>
                      <a:pt x="281" y="1"/>
                    </a:lnTo>
                    <a:lnTo>
                      <a:pt x="284" y="1"/>
                    </a:lnTo>
                    <a:lnTo>
                      <a:pt x="285" y="3"/>
                    </a:lnTo>
                    <a:lnTo>
                      <a:pt x="286" y="4"/>
                    </a:lnTo>
                    <a:lnTo>
                      <a:pt x="287" y="5"/>
                    </a:lnTo>
                    <a:lnTo>
                      <a:pt x="287" y="8"/>
                    </a:lnTo>
                    <a:lnTo>
                      <a:pt x="288" y="11"/>
                    </a:lnTo>
                    <a:lnTo>
                      <a:pt x="289" y="18"/>
                    </a:lnTo>
                    <a:lnTo>
                      <a:pt x="289" y="33"/>
                    </a:lnTo>
                    <a:lnTo>
                      <a:pt x="289" y="179"/>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29" name="Google Shape;929;p37"/>
              <p:cNvSpPr/>
              <p:nvPr/>
            </p:nvSpPr>
            <p:spPr>
              <a:xfrm>
                <a:off x="1602" y="3504"/>
                <a:ext cx="17" cy="321"/>
              </a:xfrm>
              <a:custGeom>
                <a:rect b="b" l="l" r="r" t="t"/>
                <a:pathLst>
                  <a:path extrusionOk="0" h="321" w="17">
                    <a:moveTo>
                      <a:pt x="0" y="11"/>
                    </a:moveTo>
                    <a:lnTo>
                      <a:pt x="16" y="0"/>
                    </a:lnTo>
                    <a:lnTo>
                      <a:pt x="16" y="320"/>
                    </a:lnTo>
                    <a:lnTo>
                      <a:pt x="0" y="309"/>
                    </a:lnTo>
                    <a:lnTo>
                      <a:pt x="0" y="11"/>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30" name="Google Shape;930;p37"/>
              <p:cNvSpPr/>
              <p:nvPr/>
            </p:nvSpPr>
            <p:spPr>
              <a:xfrm>
                <a:off x="1228" y="3504"/>
                <a:ext cx="17" cy="321"/>
              </a:xfrm>
              <a:custGeom>
                <a:rect b="b" l="l" r="r" t="t"/>
                <a:pathLst>
                  <a:path extrusionOk="0" h="321" w="17">
                    <a:moveTo>
                      <a:pt x="0" y="0"/>
                    </a:moveTo>
                    <a:lnTo>
                      <a:pt x="16" y="11"/>
                    </a:lnTo>
                    <a:lnTo>
                      <a:pt x="16" y="309"/>
                    </a:lnTo>
                    <a:lnTo>
                      <a:pt x="0" y="320"/>
                    </a:lnTo>
                    <a:lnTo>
                      <a:pt x="0" y="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31" name="Google Shape;931;p37"/>
              <p:cNvSpPr/>
              <p:nvPr/>
            </p:nvSpPr>
            <p:spPr>
              <a:xfrm>
                <a:off x="1290" y="3568"/>
                <a:ext cx="261" cy="187"/>
              </a:xfrm>
              <a:custGeom>
                <a:rect b="b" l="l" r="r" t="t"/>
                <a:pathLst>
                  <a:path extrusionOk="0" h="187" w="261">
                    <a:moveTo>
                      <a:pt x="0" y="0"/>
                    </a:moveTo>
                    <a:lnTo>
                      <a:pt x="260" y="0"/>
                    </a:lnTo>
                    <a:lnTo>
                      <a:pt x="260" y="186"/>
                    </a:lnTo>
                    <a:lnTo>
                      <a:pt x="0" y="186"/>
                    </a:lnTo>
                    <a:lnTo>
                      <a:pt x="0" y="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32" name="Google Shape;932;p37"/>
              <p:cNvSpPr/>
              <p:nvPr/>
            </p:nvSpPr>
            <p:spPr>
              <a:xfrm>
                <a:off x="1228" y="3813"/>
                <a:ext cx="385" cy="17"/>
              </a:xfrm>
              <a:custGeom>
                <a:rect b="b" l="l" r="r" t="t"/>
                <a:pathLst>
                  <a:path extrusionOk="0" h="17" w="385">
                    <a:moveTo>
                      <a:pt x="10" y="0"/>
                    </a:moveTo>
                    <a:lnTo>
                      <a:pt x="374" y="0"/>
                    </a:lnTo>
                    <a:lnTo>
                      <a:pt x="384" y="16"/>
                    </a:lnTo>
                    <a:lnTo>
                      <a:pt x="0" y="16"/>
                    </a:lnTo>
                    <a:lnTo>
                      <a:pt x="1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33" name="Google Shape;933;p37"/>
              <p:cNvSpPr/>
              <p:nvPr/>
            </p:nvSpPr>
            <p:spPr>
              <a:xfrm>
                <a:off x="1200" y="3920"/>
                <a:ext cx="445" cy="99"/>
              </a:xfrm>
              <a:custGeom>
                <a:rect b="b" l="l" r="r" t="t"/>
                <a:pathLst>
                  <a:path extrusionOk="0" h="99" w="445">
                    <a:moveTo>
                      <a:pt x="10" y="0"/>
                    </a:moveTo>
                    <a:lnTo>
                      <a:pt x="434" y="0"/>
                    </a:lnTo>
                    <a:lnTo>
                      <a:pt x="444" y="98"/>
                    </a:lnTo>
                    <a:lnTo>
                      <a:pt x="0" y="98"/>
                    </a:lnTo>
                    <a:lnTo>
                      <a:pt x="1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34" name="Google Shape;934;p37"/>
              <p:cNvSpPr/>
              <p:nvPr/>
            </p:nvSpPr>
            <p:spPr>
              <a:xfrm>
                <a:off x="1200" y="3920"/>
                <a:ext cx="445" cy="99"/>
              </a:xfrm>
              <a:custGeom>
                <a:rect b="b" l="l" r="r" t="t"/>
                <a:pathLst>
                  <a:path extrusionOk="0" h="99" w="445">
                    <a:moveTo>
                      <a:pt x="10" y="0"/>
                    </a:moveTo>
                    <a:lnTo>
                      <a:pt x="434" y="0"/>
                    </a:lnTo>
                    <a:lnTo>
                      <a:pt x="444" y="98"/>
                    </a:lnTo>
                    <a:lnTo>
                      <a:pt x="0" y="98"/>
                    </a:lnTo>
                    <a:lnTo>
                      <a:pt x="1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35" name="Google Shape;935;p37"/>
              <p:cNvSpPr/>
              <p:nvPr/>
            </p:nvSpPr>
            <p:spPr>
              <a:xfrm>
                <a:off x="1215" y="3933"/>
                <a:ext cx="319" cy="64"/>
              </a:xfrm>
              <a:custGeom>
                <a:rect b="b" l="l" r="r" t="t"/>
                <a:pathLst>
                  <a:path extrusionOk="0" h="64" w="319">
                    <a:moveTo>
                      <a:pt x="315" y="0"/>
                    </a:moveTo>
                    <a:lnTo>
                      <a:pt x="318" y="63"/>
                    </a:lnTo>
                    <a:lnTo>
                      <a:pt x="0" y="63"/>
                    </a:lnTo>
                    <a:lnTo>
                      <a:pt x="7" y="0"/>
                    </a:lnTo>
                    <a:lnTo>
                      <a:pt x="315"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36" name="Google Shape;936;p37"/>
              <p:cNvSpPr/>
              <p:nvPr/>
            </p:nvSpPr>
            <p:spPr>
              <a:xfrm>
                <a:off x="1540" y="3933"/>
                <a:ext cx="92" cy="64"/>
              </a:xfrm>
              <a:custGeom>
                <a:rect b="b" l="l" r="r" t="t"/>
                <a:pathLst>
                  <a:path extrusionOk="0" h="64" w="92">
                    <a:moveTo>
                      <a:pt x="0" y="0"/>
                    </a:moveTo>
                    <a:lnTo>
                      <a:pt x="84" y="0"/>
                    </a:lnTo>
                    <a:lnTo>
                      <a:pt x="91" y="63"/>
                    </a:lnTo>
                    <a:lnTo>
                      <a:pt x="3" y="63"/>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37" name="Google Shape;937;p37"/>
              <p:cNvSpPr/>
              <p:nvPr/>
            </p:nvSpPr>
            <p:spPr>
              <a:xfrm>
                <a:off x="1233"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38" name="Google Shape;938;p37"/>
              <p:cNvSpPr/>
              <p:nvPr/>
            </p:nvSpPr>
            <p:spPr>
              <a:xfrm>
                <a:off x="1254"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39" name="Google Shape;939;p37"/>
              <p:cNvSpPr/>
              <p:nvPr/>
            </p:nvSpPr>
            <p:spPr>
              <a:xfrm>
                <a:off x="1274"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40" name="Google Shape;940;p37"/>
              <p:cNvSpPr/>
              <p:nvPr/>
            </p:nvSpPr>
            <p:spPr>
              <a:xfrm>
                <a:off x="1295"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41" name="Google Shape;941;p37"/>
              <p:cNvSpPr/>
              <p:nvPr/>
            </p:nvSpPr>
            <p:spPr>
              <a:xfrm>
                <a:off x="1316"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42" name="Google Shape;942;p37"/>
              <p:cNvSpPr/>
              <p:nvPr/>
            </p:nvSpPr>
            <p:spPr>
              <a:xfrm>
                <a:off x="1337"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43" name="Google Shape;943;p37"/>
              <p:cNvSpPr/>
              <p:nvPr/>
            </p:nvSpPr>
            <p:spPr>
              <a:xfrm>
                <a:off x="1358"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44" name="Google Shape;944;p37"/>
              <p:cNvSpPr/>
              <p:nvPr/>
            </p:nvSpPr>
            <p:spPr>
              <a:xfrm>
                <a:off x="1378"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45" name="Google Shape;945;p37"/>
              <p:cNvSpPr/>
              <p:nvPr/>
            </p:nvSpPr>
            <p:spPr>
              <a:xfrm>
                <a:off x="1399"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46" name="Google Shape;946;p37"/>
              <p:cNvSpPr/>
              <p:nvPr/>
            </p:nvSpPr>
            <p:spPr>
              <a:xfrm>
                <a:off x="1420"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47" name="Google Shape;947;p37"/>
              <p:cNvSpPr/>
              <p:nvPr/>
            </p:nvSpPr>
            <p:spPr>
              <a:xfrm>
                <a:off x="1441"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48" name="Google Shape;948;p37"/>
              <p:cNvSpPr/>
              <p:nvPr/>
            </p:nvSpPr>
            <p:spPr>
              <a:xfrm>
                <a:off x="1462"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49" name="Google Shape;949;p37"/>
              <p:cNvSpPr/>
              <p:nvPr/>
            </p:nvSpPr>
            <p:spPr>
              <a:xfrm>
                <a:off x="1482"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0" name="Google Shape;950;p37"/>
              <p:cNvSpPr/>
              <p:nvPr/>
            </p:nvSpPr>
            <p:spPr>
              <a:xfrm>
                <a:off x="1503"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1" name="Google Shape;951;p37"/>
              <p:cNvSpPr/>
              <p:nvPr/>
            </p:nvSpPr>
            <p:spPr>
              <a:xfrm>
                <a:off x="1231" y="3947"/>
                <a:ext cx="20" cy="17"/>
              </a:xfrm>
              <a:custGeom>
                <a:rect b="b" l="l" r="r" t="t"/>
                <a:pathLst>
                  <a:path extrusionOk="0" h="17" w="20">
                    <a:moveTo>
                      <a:pt x="0" y="16"/>
                    </a:moveTo>
                    <a:lnTo>
                      <a:pt x="0" y="0"/>
                    </a:lnTo>
                    <a:lnTo>
                      <a:pt x="19" y="0"/>
                    </a:lnTo>
                    <a:lnTo>
                      <a:pt x="1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2" name="Google Shape;952;p37"/>
              <p:cNvSpPr/>
              <p:nvPr/>
            </p:nvSpPr>
            <p:spPr>
              <a:xfrm>
                <a:off x="1226" y="3959"/>
                <a:ext cx="30" cy="17"/>
              </a:xfrm>
              <a:custGeom>
                <a:rect b="b" l="l" r="r" t="t"/>
                <a:pathLst>
                  <a:path extrusionOk="0" h="17" w="30">
                    <a:moveTo>
                      <a:pt x="0" y="16"/>
                    </a:moveTo>
                    <a:lnTo>
                      <a:pt x="0" y="0"/>
                    </a:lnTo>
                    <a:lnTo>
                      <a:pt x="29" y="0"/>
                    </a:lnTo>
                    <a:lnTo>
                      <a:pt x="2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3" name="Google Shape;953;p37"/>
              <p:cNvSpPr/>
              <p:nvPr/>
            </p:nvSpPr>
            <p:spPr>
              <a:xfrm>
                <a:off x="1223" y="3972"/>
                <a:ext cx="36" cy="17"/>
              </a:xfrm>
              <a:custGeom>
                <a:rect b="b" l="l" r="r" t="t"/>
                <a:pathLst>
                  <a:path extrusionOk="0" h="17" w="36">
                    <a:moveTo>
                      <a:pt x="0" y="16"/>
                    </a:moveTo>
                    <a:lnTo>
                      <a:pt x="0" y="0"/>
                    </a:lnTo>
                    <a:lnTo>
                      <a:pt x="35" y="0"/>
                    </a:lnTo>
                    <a:lnTo>
                      <a:pt x="35"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4" name="Google Shape;954;p37"/>
              <p:cNvSpPr/>
              <p:nvPr/>
            </p:nvSpPr>
            <p:spPr>
              <a:xfrm>
                <a:off x="1220" y="3984"/>
                <a:ext cx="24" cy="17"/>
              </a:xfrm>
              <a:custGeom>
                <a:rect b="b" l="l" r="r" t="t"/>
                <a:pathLst>
                  <a:path extrusionOk="0" h="17" w="24">
                    <a:moveTo>
                      <a:pt x="0" y="16"/>
                    </a:moveTo>
                    <a:lnTo>
                      <a:pt x="0" y="0"/>
                    </a:lnTo>
                    <a:lnTo>
                      <a:pt x="23" y="0"/>
                    </a:lnTo>
                    <a:lnTo>
                      <a:pt x="23"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5" name="Google Shape;955;p37"/>
              <p:cNvSpPr/>
              <p:nvPr/>
            </p:nvSpPr>
            <p:spPr>
              <a:xfrm>
                <a:off x="1249" y="3984"/>
                <a:ext cx="39" cy="17"/>
              </a:xfrm>
              <a:custGeom>
                <a:rect b="b" l="l" r="r" t="t"/>
                <a:pathLst>
                  <a:path extrusionOk="0" h="17" w="39">
                    <a:moveTo>
                      <a:pt x="0" y="16"/>
                    </a:moveTo>
                    <a:lnTo>
                      <a:pt x="0" y="0"/>
                    </a:lnTo>
                    <a:lnTo>
                      <a:pt x="38" y="0"/>
                    </a:lnTo>
                    <a:lnTo>
                      <a:pt x="38"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6" name="Google Shape;956;p37"/>
              <p:cNvSpPr/>
              <p:nvPr/>
            </p:nvSpPr>
            <p:spPr>
              <a:xfrm>
                <a:off x="1547" y="3984"/>
                <a:ext cx="40" cy="17"/>
              </a:xfrm>
              <a:custGeom>
                <a:rect b="b" l="l" r="r" t="t"/>
                <a:pathLst>
                  <a:path extrusionOk="0" h="17" w="40">
                    <a:moveTo>
                      <a:pt x="0" y="16"/>
                    </a:moveTo>
                    <a:lnTo>
                      <a:pt x="0" y="0"/>
                    </a:lnTo>
                    <a:lnTo>
                      <a:pt x="39" y="0"/>
                    </a:lnTo>
                    <a:lnTo>
                      <a:pt x="3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7" name="Google Shape;957;p37"/>
              <p:cNvSpPr/>
              <p:nvPr/>
            </p:nvSpPr>
            <p:spPr>
              <a:xfrm>
                <a:off x="1611" y="3969"/>
                <a:ext cx="17" cy="23"/>
              </a:xfrm>
              <a:custGeom>
                <a:rect b="b" l="l" r="r" t="t"/>
                <a:pathLst>
                  <a:path extrusionOk="0" h="23" w="17">
                    <a:moveTo>
                      <a:pt x="0" y="22"/>
                    </a:moveTo>
                    <a:lnTo>
                      <a:pt x="0" y="0"/>
                    </a:lnTo>
                    <a:lnTo>
                      <a:pt x="16" y="0"/>
                    </a:lnTo>
                    <a:lnTo>
                      <a:pt x="16" y="22"/>
                    </a:lnTo>
                    <a:lnTo>
                      <a:pt x="0" y="22"/>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8" name="Google Shape;958;p37"/>
              <p:cNvSpPr/>
              <p:nvPr/>
            </p:nvSpPr>
            <p:spPr>
              <a:xfrm>
                <a:off x="1260"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59" name="Google Shape;959;p37"/>
              <p:cNvSpPr/>
              <p:nvPr/>
            </p:nvSpPr>
            <p:spPr>
              <a:xfrm>
                <a:off x="1281"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60" name="Google Shape;960;p37"/>
              <p:cNvSpPr/>
              <p:nvPr/>
            </p:nvSpPr>
            <p:spPr>
              <a:xfrm>
                <a:off x="1302"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61" name="Google Shape;961;p37"/>
              <p:cNvSpPr/>
              <p:nvPr/>
            </p:nvSpPr>
            <p:spPr>
              <a:xfrm>
                <a:off x="1323"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62" name="Google Shape;962;p37"/>
              <p:cNvSpPr/>
              <p:nvPr/>
            </p:nvSpPr>
            <p:spPr>
              <a:xfrm>
                <a:off x="1344"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63" name="Google Shape;963;p37"/>
              <p:cNvSpPr/>
              <p:nvPr/>
            </p:nvSpPr>
            <p:spPr>
              <a:xfrm>
                <a:off x="1364"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64" name="Google Shape;964;p37"/>
              <p:cNvSpPr/>
              <p:nvPr/>
            </p:nvSpPr>
            <p:spPr>
              <a:xfrm>
                <a:off x="1385"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65" name="Google Shape;965;p37"/>
              <p:cNvSpPr/>
              <p:nvPr/>
            </p:nvSpPr>
            <p:spPr>
              <a:xfrm>
                <a:off x="1406"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66" name="Google Shape;966;p37"/>
              <p:cNvSpPr/>
              <p:nvPr/>
            </p:nvSpPr>
            <p:spPr>
              <a:xfrm>
                <a:off x="1427"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67" name="Google Shape;967;p37"/>
              <p:cNvSpPr/>
              <p:nvPr/>
            </p:nvSpPr>
            <p:spPr>
              <a:xfrm>
                <a:off x="1448"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68" name="Google Shape;968;p37"/>
              <p:cNvSpPr/>
              <p:nvPr/>
            </p:nvSpPr>
            <p:spPr>
              <a:xfrm>
                <a:off x="1489"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69" name="Google Shape;969;p37"/>
              <p:cNvSpPr/>
              <p:nvPr/>
            </p:nvSpPr>
            <p:spPr>
              <a:xfrm>
                <a:off x="1263"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0" name="Google Shape;970;p37"/>
              <p:cNvSpPr/>
              <p:nvPr/>
            </p:nvSpPr>
            <p:spPr>
              <a:xfrm>
                <a:off x="1284"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1" name="Google Shape;971;p37"/>
              <p:cNvSpPr/>
              <p:nvPr/>
            </p:nvSpPr>
            <p:spPr>
              <a:xfrm>
                <a:off x="1305"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2" name="Google Shape;972;p37"/>
              <p:cNvSpPr/>
              <p:nvPr/>
            </p:nvSpPr>
            <p:spPr>
              <a:xfrm>
                <a:off x="1326"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3" name="Google Shape;973;p37"/>
              <p:cNvSpPr/>
              <p:nvPr/>
            </p:nvSpPr>
            <p:spPr>
              <a:xfrm>
                <a:off x="1347"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4" name="Google Shape;974;p37"/>
              <p:cNvSpPr/>
              <p:nvPr/>
            </p:nvSpPr>
            <p:spPr>
              <a:xfrm>
                <a:off x="1368"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5" name="Google Shape;975;p37"/>
              <p:cNvSpPr/>
              <p:nvPr/>
            </p:nvSpPr>
            <p:spPr>
              <a:xfrm>
                <a:off x="1389"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6" name="Google Shape;976;p37"/>
              <p:cNvSpPr/>
              <p:nvPr/>
            </p:nvSpPr>
            <p:spPr>
              <a:xfrm>
                <a:off x="1410"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7" name="Google Shape;977;p37"/>
              <p:cNvSpPr/>
              <p:nvPr/>
            </p:nvSpPr>
            <p:spPr>
              <a:xfrm>
                <a:off x="1431"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8" name="Google Shape;978;p37"/>
              <p:cNvSpPr/>
              <p:nvPr/>
            </p:nvSpPr>
            <p:spPr>
              <a:xfrm>
                <a:off x="1452"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79" name="Google Shape;979;p37"/>
              <p:cNvSpPr/>
              <p:nvPr/>
            </p:nvSpPr>
            <p:spPr>
              <a:xfrm>
                <a:off x="1473"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0" name="Google Shape;980;p37"/>
              <p:cNvSpPr/>
              <p:nvPr/>
            </p:nvSpPr>
            <p:spPr>
              <a:xfrm>
                <a:off x="1268"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1" name="Google Shape;981;p37"/>
              <p:cNvSpPr/>
              <p:nvPr/>
            </p:nvSpPr>
            <p:spPr>
              <a:xfrm>
                <a:off x="1289"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2" name="Google Shape;982;p37"/>
              <p:cNvSpPr/>
              <p:nvPr/>
            </p:nvSpPr>
            <p:spPr>
              <a:xfrm>
                <a:off x="1310"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3" name="Google Shape;983;p37"/>
              <p:cNvSpPr/>
              <p:nvPr/>
            </p:nvSpPr>
            <p:spPr>
              <a:xfrm>
                <a:off x="1332"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4" name="Google Shape;984;p37"/>
              <p:cNvSpPr/>
              <p:nvPr/>
            </p:nvSpPr>
            <p:spPr>
              <a:xfrm>
                <a:off x="1353"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5" name="Google Shape;985;p37"/>
              <p:cNvSpPr/>
              <p:nvPr/>
            </p:nvSpPr>
            <p:spPr>
              <a:xfrm>
                <a:off x="1374"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6" name="Google Shape;986;p37"/>
              <p:cNvSpPr/>
              <p:nvPr/>
            </p:nvSpPr>
            <p:spPr>
              <a:xfrm>
                <a:off x="1395"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7" name="Google Shape;987;p37"/>
              <p:cNvSpPr/>
              <p:nvPr/>
            </p:nvSpPr>
            <p:spPr>
              <a:xfrm>
                <a:off x="1417"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8" name="Google Shape;988;p37"/>
              <p:cNvSpPr/>
              <p:nvPr/>
            </p:nvSpPr>
            <p:spPr>
              <a:xfrm>
                <a:off x="1438"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89" name="Google Shape;989;p37"/>
              <p:cNvSpPr/>
              <p:nvPr/>
            </p:nvSpPr>
            <p:spPr>
              <a:xfrm>
                <a:off x="1459"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0" name="Google Shape;990;p37"/>
              <p:cNvSpPr/>
              <p:nvPr/>
            </p:nvSpPr>
            <p:spPr>
              <a:xfrm>
                <a:off x="1480"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1" name="Google Shape;991;p37"/>
              <p:cNvSpPr/>
              <p:nvPr/>
            </p:nvSpPr>
            <p:spPr>
              <a:xfrm>
                <a:off x="1506"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2" name="Google Shape;992;p37"/>
              <p:cNvSpPr/>
              <p:nvPr/>
            </p:nvSpPr>
            <p:spPr>
              <a:xfrm>
                <a:off x="1443"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3" name="Google Shape;993;p37"/>
              <p:cNvSpPr/>
              <p:nvPr/>
            </p:nvSpPr>
            <p:spPr>
              <a:xfrm>
                <a:off x="1465"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4" name="Google Shape;994;p37"/>
              <p:cNvSpPr/>
              <p:nvPr/>
            </p:nvSpPr>
            <p:spPr>
              <a:xfrm>
                <a:off x="1486"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5" name="Google Shape;995;p37"/>
              <p:cNvSpPr/>
              <p:nvPr/>
            </p:nvSpPr>
            <p:spPr>
              <a:xfrm>
                <a:off x="1508"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6" name="Google Shape;996;p37"/>
              <p:cNvSpPr/>
              <p:nvPr/>
            </p:nvSpPr>
            <p:spPr>
              <a:xfrm>
                <a:off x="1294" y="3984"/>
                <a:ext cx="144" cy="17"/>
              </a:xfrm>
              <a:custGeom>
                <a:rect b="b" l="l" r="r" t="t"/>
                <a:pathLst>
                  <a:path extrusionOk="0" h="17" w="144">
                    <a:moveTo>
                      <a:pt x="0" y="16"/>
                    </a:moveTo>
                    <a:lnTo>
                      <a:pt x="0" y="0"/>
                    </a:lnTo>
                    <a:lnTo>
                      <a:pt x="143" y="0"/>
                    </a:lnTo>
                    <a:lnTo>
                      <a:pt x="143"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7" name="Google Shape;997;p37"/>
              <p:cNvSpPr/>
              <p:nvPr/>
            </p:nvSpPr>
            <p:spPr>
              <a:xfrm>
                <a:off x="1544" y="3935"/>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8" name="Google Shape;998;p37"/>
              <p:cNvSpPr/>
              <p:nvPr/>
            </p:nvSpPr>
            <p:spPr>
              <a:xfrm>
                <a:off x="1565"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999" name="Google Shape;999;p37"/>
              <p:cNvSpPr/>
              <p:nvPr/>
            </p:nvSpPr>
            <p:spPr>
              <a:xfrm>
                <a:off x="1585"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0" name="Google Shape;1000;p37"/>
              <p:cNvSpPr/>
              <p:nvPr/>
            </p:nvSpPr>
            <p:spPr>
              <a:xfrm>
                <a:off x="1606"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1" name="Google Shape;1001;p37"/>
              <p:cNvSpPr/>
              <p:nvPr/>
            </p:nvSpPr>
            <p:spPr>
              <a:xfrm>
                <a:off x="1607"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2" name="Google Shape;1002;p37"/>
              <p:cNvSpPr/>
              <p:nvPr/>
            </p:nvSpPr>
            <p:spPr>
              <a:xfrm>
                <a:off x="1587"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3" name="Google Shape;1003;p37"/>
              <p:cNvSpPr/>
              <p:nvPr/>
            </p:nvSpPr>
            <p:spPr>
              <a:xfrm>
                <a:off x="1566"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4" name="Google Shape;1004;p37"/>
              <p:cNvSpPr/>
              <p:nvPr/>
            </p:nvSpPr>
            <p:spPr>
              <a:xfrm>
                <a:off x="1545"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5" name="Google Shape;1005;p37"/>
              <p:cNvSpPr/>
              <p:nvPr/>
            </p:nvSpPr>
            <p:spPr>
              <a:xfrm>
                <a:off x="1545"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6" name="Google Shape;1006;p37"/>
              <p:cNvSpPr/>
              <p:nvPr/>
            </p:nvSpPr>
            <p:spPr>
              <a:xfrm>
                <a:off x="1567"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7" name="Google Shape;1007;p37"/>
              <p:cNvSpPr/>
              <p:nvPr/>
            </p:nvSpPr>
            <p:spPr>
              <a:xfrm>
                <a:off x="1589"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8" name="Google Shape;1008;p37"/>
              <p:cNvSpPr/>
              <p:nvPr/>
            </p:nvSpPr>
            <p:spPr>
              <a:xfrm>
                <a:off x="1608"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09" name="Google Shape;1009;p37"/>
              <p:cNvSpPr/>
              <p:nvPr/>
            </p:nvSpPr>
            <p:spPr>
              <a:xfrm>
                <a:off x="1590"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0" name="Google Shape;1010;p37"/>
              <p:cNvSpPr/>
              <p:nvPr/>
            </p:nvSpPr>
            <p:spPr>
              <a:xfrm>
                <a:off x="1568"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1" name="Google Shape;1011;p37"/>
              <p:cNvSpPr/>
              <p:nvPr/>
            </p:nvSpPr>
            <p:spPr>
              <a:xfrm>
                <a:off x="1546"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2" name="Google Shape;1012;p37"/>
              <p:cNvSpPr/>
              <p:nvPr/>
            </p:nvSpPr>
            <p:spPr>
              <a:xfrm>
                <a:off x="1592"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3" name="Google Shape;1013;p37"/>
              <p:cNvSpPr/>
              <p:nvPr/>
            </p:nvSpPr>
            <p:spPr>
              <a:xfrm>
                <a:off x="1547" y="3981"/>
                <a:ext cx="39" cy="17"/>
              </a:xfrm>
              <a:custGeom>
                <a:rect b="b" l="l" r="r" t="t"/>
                <a:pathLst>
                  <a:path extrusionOk="0" h="17" w="39">
                    <a:moveTo>
                      <a:pt x="0" y="16"/>
                    </a:moveTo>
                    <a:lnTo>
                      <a:pt x="0" y="0"/>
                    </a:lnTo>
                    <a:lnTo>
                      <a:pt x="38" y="0"/>
                    </a:lnTo>
                    <a:lnTo>
                      <a:pt x="38"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4" name="Google Shape;1014;p37"/>
              <p:cNvSpPr/>
              <p:nvPr/>
            </p:nvSpPr>
            <p:spPr>
              <a:xfrm>
                <a:off x="1611" y="3966"/>
                <a:ext cx="17" cy="23"/>
              </a:xfrm>
              <a:custGeom>
                <a:rect b="b" l="l" r="r" t="t"/>
                <a:pathLst>
                  <a:path extrusionOk="0" h="23" w="17">
                    <a:moveTo>
                      <a:pt x="0" y="22"/>
                    </a:moveTo>
                    <a:lnTo>
                      <a:pt x="0" y="0"/>
                    </a:lnTo>
                    <a:lnTo>
                      <a:pt x="16" y="0"/>
                    </a:lnTo>
                    <a:lnTo>
                      <a:pt x="16" y="22"/>
                    </a:lnTo>
                    <a:lnTo>
                      <a:pt x="0" y="22"/>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5" name="Google Shape;1015;p37"/>
              <p:cNvSpPr/>
              <p:nvPr/>
            </p:nvSpPr>
            <p:spPr>
              <a:xfrm>
                <a:off x="1543"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6" name="Google Shape;1016;p37"/>
              <p:cNvSpPr/>
              <p:nvPr/>
            </p:nvSpPr>
            <p:spPr>
              <a:xfrm>
                <a:off x="1564" y="393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7" name="Google Shape;1017;p37"/>
              <p:cNvSpPr/>
              <p:nvPr/>
            </p:nvSpPr>
            <p:spPr>
              <a:xfrm>
                <a:off x="1585" y="393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8" name="Google Shape;1018;p37"/>
              <p:cNvSpPr/>
              <p:nvPr/>
            </p:nvSpPr>
            <p:spPr>
              <a:xfrm>
                <a:off x="1606" y="393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19" name="Google Shape;1019;p37"/>
              <p:cNvSpPr/>
              <p:nvPr/>
            </p:nvSpPr>
            <p:spPr>
              <a:xfrm>
                <a:off x="1607"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0" name="Google Shape;1020;p37"/>
              <p:cNvSpPr/>
              <p:nvPr/>
            </p:nvSpPr>
            <p:spPr>
              <a:xfrm>
                <a:off x="1586"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1" name="Google Shape;1021;p37"/>
              <p:cNvSpPr/>
              <p:nvPr/>
            </p:nvSpPr>
            <p:spPr>
              <a:xfrm>
                <a:off x="1565"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2" name="Google Shape;1022;p37"/>
              <p:cNvSpPr/>
              <p:nvPr/>
            </p:nvSpPr>
            <p:spPr>
              <a:xfrm>
                <a:off x="1544"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3" name="Google Shape;1023;p37"/>
              <p:cNvSpPr/>
              <p:nvPr/>
            </p:nvSpPr>
            <p:spPr>
              <a:xfrm>
                <a:off x="1545"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4" name="Google Shape;1024;p37"/>
              <p:cNvSpPr/>
              <p:nvPr/>
            </p:nvSpPr>
            <p:spPr>
              <a:xfrm>
                <a:off x="1566"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5" name="Google Shape;1025;p37"/>
              <p:cNvSpPr/>
              <p:nvPr/>
            </p:nvSpPr>
            <p:spPr>
              <a:xfrm>
                <a:off x="1588"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6" name="Google Shape;1026;p37"/>
              <p:cNvSpPr/>
              <p:nvPr/>
            </p:nvSpPr>
            <p:spPr>
              <a:xfrm>
                <a:off x="1607"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7" name="Google Shape;1027;p37"/>
              <p:cNvSpPr/>
              <p:nvPr/>
            </p:nvSpPr>
            <p:spPr>
              <a:xfrm>
                <a:off x="1590"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8" name="Google Shape;1028;p37"/>
              <p:cNvSpPr/>
              <p:nvPr/>
            </p:nvSpPr>
            <p:spPr>
              <a:xfrm>
                <a:off x="1568"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29" name="Google Shape;1029;p37"/>
              <p:cNvSpPr/>
              <p:nvPr/>
            </p:nvSpPr>
            <p:spPr>
              <a:xfrm>
                <a:off x="1546"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30" name="Google Shape;1030;p37"/>
              <p:cNvSpPr/>
              <p:nvPr/>
            </p:nvSpPr>
            <p:spPr>
              <a:xfrm>
                <a:off x="1591"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31" name="Google Shape;1031;p37"/>
              <p:cNvSpPr/>
              <p:nvPr/>
            </p:nvSpPr>
            <p:spPr>
              <a:xfrm>
                <a:off x="1499" y="3948"/>
                <a:ext cx="24" cy="19"/>
              </a:xfrm>
              <a:custGeom>
                <a:rect b="b" l="l" r="r" t="t"/>
                <a:pathLst>
                  <a:path extrusionOk="0" h="19" w="24">
                    <a:moveTo>
                      <a:pt x="9" y="0"/>
                    </a:moveTo>
                    <a:lnTo>
                      <a:pt x="23" y="0"/>
                    </a:lnTo>
                    <a:lnTo>
                      <a:pt x="23" y="18"/>
                    </a:lnTo>
                    <a:lnTo>
                      <a:pt x="0" y="18"/>
                    </a:lnTo>
                    <a:lnTo>
                      <a:pt x="0" y="10"/>
                    </a:lnTo>
                    <a:lnTo>
                      <a:pt x="9" y="10"/>
                    </a:lnTo>
                    <a:lnTo>
                      <a:pt x="9" y="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32" name="Google Shape;1032;p37"/>
              <p:cNvSpPr/>
              <p:nvPr/>
            </p:nvSpPr>
            <p:spPr>
              <a:xfrm>
                <a:off x="1468"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33" name="Google Shape;1033;p37"/>
              <p:cNvSpPr/>
              <p:nvPr/>
            </p:nvSpPr>
            <p:spPr>
              <a:xfrm>
                <a:off x="1232"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34" name="Google Shape;1034;p37"/>
              <p:cNvSpPr/>
              <p:nvPr/>
            </p:nvSpPr>
            <p:spPr>
              <a:xfrm>
                <a:off x="1253"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35" name="Google Shape;1035;p37"/>
              <p:cNvSpPr/>
              <p:nvPr/>
            </p:nvSpPr>
            <p:spPr>
              <a:xfrm>
                <a:off x="1274"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36" name="Google Shape;1036;p37"/>
              <p:cNvSpPr/>
              <p:nvPr/>
            </p:nvSpPr>
            <p:spPr>
              <a:xfrm>
                <a:off x="1295"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37" name="Google Shape;1037;p37"/>
              <p:cNvSpPr/>
              <p:nvPr/>
            </p:nvSpPr>
            <p:spPr>
              <a:xfrm>
                <a:off x="1315"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38" name="Google Shape;1038;p37"/>
              <p:cNvSpPr/>
              <p:nvPr/>
            </p:nvSpPr>
            <p:spPr>
              <a:xfrm>
                <a:off x="1336"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39" name="Google Shape;1039;p37"/>
              <p:cNvSpPr/>
              <p:nvPr/>
            </p:nvSpPr>
            <p:spPr>
              <a:xfrm>
                <a:off x="1357"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0" name="Google Shape;1040;p37"/>
              <p:cNvSpPr/>
              <p:nvPr/>
            </p:nvSpPr>
            <p:spPr>
              <a:xfrm>
                <a:off x="1378"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1" name="Google Shape;1041;p37"/>
              <p:cNvSpPr/>
              <p:nvPr/>
            </p:nvSpPr>
            <p:spPr>
              <a:xfrm>
                <a:off x="1398"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2" name="Google Shape;1042;p37"/>
              <p:cNvSpPr/>
              <p:nvPr/>
            </p:nvSpPr>
            <p:spPr>
              <a:xfrm>
                <a:off x="1419"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3" name="Google Shape;1043;p37"/>
              <p:cNvSpPr/>
              <p:nvPr/>
            </p:nvSpPr>
            <p:spPr>
              <a:xfrm>
                <a:off x="1440"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4" name="Google Shape;1044;p37"/>
              <p:cNvSpPr/>
              <p:nvPr/>
            </p:nvSpPr>
            <p:spPr>
              <a:xfrm>
                <a:off x="1461"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5" name="Google Shape;1045;p37"/>
              <p:cNvSpPr/>
              <p:nvPr/>
            </p:nvSpPr>
            <p:spPr>
              <a:xfrm>
                <a:off x="1482"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6" name="Google Shape;1046;p37"/>
              <p:cNvSpPr/>
              <p:nvPr/>
            </p:nvSpPr>
            <p:spPr>
              <a:xfrm>
                <a:off x="1502"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7" name="Google Shape;1047;p37"/>
              <p:cNvSpPr/>
              <p:nvPr/>
            </p:nvSpPr>
            <p:spPr>
              <a:xfrm>
                <a:off x="1230" y="3944"/>
                <a:ext cx="21" cy="17"/>
              </a:xfrm>
              <a:custGeom>
                <a:rect b="b" l="l" r="r" t="t"/>
                <a:pathLst>
                  <a:path extrusionOk="0" h="17" w="21">
                    <a:moveTo>
                      <a:pt x="0" y="16"/>
                    </a:moveTo>
                    <a:lnTo>
                      <a:pt x="0" y="0"/>
                    </a:lnTo>
                    <a:lnTo>
                      <a:pt x="20" y="0"/>
                    </a:lnTo>
                    <a:lnTo>
                      <a:pt x="20"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8" name="Google Shape;1048;p37"/>
              <p:cNvSpPr/>
              <p:nvPr/>
            </p:nvSpPr>
            <p:spPr>
              <a:xfrm>
                <a:off x="1225" y="3956"/>
                <a:ext cx="31" cy="17"/>
              </a:xfrm>
              <a:custGeom>
                <a:rect b="b" l="l" r="r" t="t"/>
                <a:pathLst>
                  <a:path extrusionOk="0" h="17" w="31">
                    <a:moveTo>
                      <a:pt x="0" y="16"/>
                    </a:moveTo>
                    <a:lnTo>
                      <a:pt x="0" y="0"/>
                    </a:lnTo>
                    <a:lnTo>
                      <a:pt x="30" y="0"/>
                    </a:lnTo>
                    <a:lnTo>
                      <a:pt x="30"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9" name="Google Shape;1049;p37"/>
              <p:cNvSpPr/>
              <p:nvPr/>
            </p:nvSpPr>
            <p:spPr>
              <a:xfrm>
                <a:off x="1222" y="3969"/>
                <a:ext cx="36" cy="17"/>
              </a:xfrm>
              <a:custGeom>
                <a:rect b="b" l="l" r="r" t="t"/>
                <a:pathLst>
                  <a:path extrusionOk="0" h="17" w="36">
                    <a:moveTo>
                      <a:pt x="0" y="16"/>
                    </a:moveTo>
                    <a:lnTo>
                      <a:pt x="0" y="0"/>
                    </a:lnTo>
                    <a:lnTo>
                      <a:pt x="35" y="0"/>
                    </a:lnTo>
                    <a:lnTo>
                      <a:pt x="35"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0" name="Google Shape;1050;p37"/>
              <p:cNvSpPr/>
              <p:nvPr/>
            </p:nvSpPr>
            <p:spPr>
              <a:xfrm>
                <a:off x="1219" y="3981"/>
                <a:ext cx="25" cy="17"/>
              </a:xfrm>
              <a:custGeom>
                <a:rect b="b" l="l" r="r" t="t"/>
                <a:pathLst>
                  <a:path extrusionOk="0" h="17" w="25">
                    <a:moveTo>
                      <a:pt x="0" y="16"/>
                    </a:moveTo>
                    <a:lnTo>
                      <a:pt x="0" y="0"/>
                    </a:lnTo>
                    <a:lnTo>
                      <a:pt x="24" y="0"/>
                    </a:lnTo>
                    <a:lnTo>
                      <a:pt x="24"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1" name="Google Shape;1051;p37"/>
              <p:cNvSpPr/>
              <p:nvPr/>
            </p:nvSpPr>
            <p:spPr>
              <a:xfrm>
                <a:off x="1248" y="3981"/>
                <a:ext cx="40" cy="17"/>
              </a:xfrm>
              <a:custGeom>
                <a:rect b="b" l="l" r="r" t="t"/>
                <a:pathLst>
                  <a:path extrusionOk="0" h="17" w="40">
                    <a:moveTo>
                      <a:pt x="0" y="16"/>
                    </a:moveTo>
                    <a:lnTo>
                      <a:pt x="0" y="0"/>
                    </a:lnTo>
                    <a:lnTo>
                      <a:pt x="39" y="0"/>
                    </a:lnTo>
                    <a:lnTo>
                      <a:pt x="39"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2" name="Google Shape;1052;p37"/>
              <p:cNvSpPr/>
              <p:nvPr/>
            </p:nvSpPr>
            <p:spPr>
              <a:xfrm>
                <a:off x="1259"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3" name="Google Shape;1053;p37"/>
              <p:cNvSpPr/>
              <p:nvPr/>
            </p:nvSpPr>
            <p:spPr>
              <a:xfrm>
                <a:off x="1280"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4" name="Google Shape;1054;p37"/>
              <p:cNvSpPr/>
              <p:nvPr/>
            </p:nvSpPr>
            <p:spPr>
              <a:xfrm>
                <a:off x="1301"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5" name="Google Shape;1055;p37"/>
              <p:cNvSpPr/>
              <p:nvPr/>
            </p:nvSpPr>
            <p:spPr>
              <a:xfrm>
                <a:off x="1322"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6" name="Google Shape;1056;p37"/>
              <p:cNvSpPr/>
              <p:nvPr/>
            </p:nvSpPr>
            <p:spPr>
              <a:xfrm>
                <a:off x="1343"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7" name="Google Shape;1057;p37"/>
              <p:cNvSpPr/>
              <p:nvPr/>
            </p:nvSpPr>
            <p:spPr>
              <a:xfrm>
                <a:off x="1364"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8" name="Google Shape;1058;p37"/>
              <p:cNvSpPr/>
              <p:nvPr/>
            </p:nvSpPr>
            <p:spPr>
              <a:xfrm>
                <a:off x="1384"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59" name="Google Shape;1059;p37"/>
              <p:cNvSpPr/>
              <p:nvPr/>
            </p:nvSpPr>
            <p:spPr>
              <a:xfrm>
                <a:off x="1405"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0" name="Google Shape;1060;p37"/>
              <p:cNvSpPr/>
              <p:nvPr/>
            </p:nvSpPr>
            <p:spPr>
              <a:xfrm>
                <a:off x="1426"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1" name="Google Shape;1061;p37"/>
              <p:cNvSpPr/>
              <p:nvPr/>
            </p:nvSpPr>
            <p:spPr>
              <a:xfrm>
                <a:off x="1447"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2" name="Google Shape;1062;p37"/>
              <p:cNvSpPr/>
              <p:nvPr/>
            </p:nvSpPr>
            <p:spPr>
              <a:xfrm>
                <a:off x="1488"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3" name="Google Shape;1063;p37"/>
              <p:cNvSpPr/>
              <p:nvPr/>
            </p:nvSpPr>
            <p:spPr>
              <a:xfrm>
                <a:off x="1262"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4" name="Google Shape;1064;p37"/>
              <p:cNvSpPr/>
              <p:nvPr/>
            </p:nvSpPr>
            <p:spPr>
              <a:xfrm>
                <a:off x="1283"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5" name="Google Shape;1065;p37"/>
              <p:cNvSpPr/>
              <p:nvPr/>
            </p:nvSpPr>
            <p:spPr>
              <a:xfrm>
                <a:off x="1304"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6" name="Google Shape;1066;p37"/>
              <p:cNvSpPr/>
              <p:nvPr/>
            </p:nvSpPr>
            <p:spPr>
              <a:xfrm>
                <a:off x="1325"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7" name="Google Shape;1067;p37"/>
              <p:cNvSpPr/>
              <p:nvPr/>
            </p:nvSpPr>
            <p:spPr>
              <a:xfrm>
                <a:off x="1346"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8" name="Google Shape;1068;p37"/>
              <p:cNvSpPr/>
              <p:nvPr/>
            </p:nvSpPr>
            <p:spPr>
              <a:xfrm>
                <a:off x="1367"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69" name="Google Shape;1069;p37"/>
              <p:cNvSpPr/>
              <p:nvPr/>
            </p:nvSpPr>
            <p:spPr>
              <a:xfrm>
                <a:off x="1388"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0" name="Google Shape;1070;p37"/>
              <p:cNvSpPr/>
              <p:nvPr/>
            </p:nvSpPr>
            <p:spPr>
              <a:xfrm>
                <a:off x="1410"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1" name="Google Shape;1071;p37"/>
              <p:cNvSpPr/>
              <p:nvPr/>
            </p:nvSpPr>
            <p:spPr>
              <a:xfrm>
                <a:off x="1430"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2" name="Google Shape;1072;p37"/>
              <p:cNvSpPr/>
              <p:nvPr/>
            </p:nvSpPr>
            <p:spPr>
              <a:xfrm>
                <a:off x="1452"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3" name="Google Shape;1073;p37"/>
              <p:cNvSpPr/>
              <p:nvPr/>
            </p:nvSpPr>
            <p:spPr>
              <a:xfrm>
                <a:off x="1473"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4" name="Google Shape;1074;p37"/>
              <p:cNvSpPr/>
              <p:nvPr/>
            </p:nvSpPr>
            <p:spPr>
              <a:xfrm>
                <a:off x="1267"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5" name="Google Shape;1075;p37"/>
              <p:cNvSpPr/>
              <p:nvPr/>
            </p:nvSpPr>
            <p:spPr>
              <a:xfrm>
                <a:off x="1288"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6" name="Google Shape;1076;p37"/>
              <p:cNvSpPr/>
              <p:nvPr/>
            </p:nvSpPr>
            <p:spPr>
              <a:xfrm>
                <a:off x="1310"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7" name="Google Shape;1077;p37"/>
              <p:cNvSpPr/>
              <p:nvPr/>
            </p:nvSpPr>
            <p:spPr>
              <a:xfrm>
                <a:off x="1331"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8" name="Google Shape;1078;p37"/>
              <p:cNvSpPr/>
              <p:nvPr/>
            </p:nvSpPr>
            <p:spPr>
              <a:xfrm>
                <a:off x="1352"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79" name="Google Shape;1079;p37"/>
              <p:cNvSpPr/>
              <p:nvPr/>
            </p:nvSpPr>
            <p:spPr>
              <a:xfrm>
                <a:off x="1373"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80" name="Google Shape;1080;p37"/>
              <p:cNvSpPr/>
              <p:nvPr/>
            </p:nvSpPr>
            <p:spPr>
              <a:xfrm>
                <a:off x="1395"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81" name="Google Shape;1081;p37"/>
              <p:cNvSpPr/>
              <p:nvPr/>
            </p:nvSpPr>
            <p:spPr>
              <a:xfrm>
                <a:off x="1416"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82" name="Google Shape;1082;p37"/>
              <p:cNvSpPr/>
              <p:nvPr/>
            </p:nvSpPr>
            <p:spPr>
              <a:xfrm>
                <a:off x="1437"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83" name="Google Shape;1083;p37"/>
              <p:cNvSpPr/>
              <p:nvPr/>
            </p:nvSpPr>
            <p:spPr>
              <a:xfrm>
                <a:off x="1458"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84" name="Google Shape;1084;p37"/>
              <p:cNvSpPr/>
              <p:nvPr/>
            </p:nvSpPr>
            <p:spPr>
              <a:xfrm>
                <a:off x="1480"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85" name="Google Shape;1085;p37"/>
              <p:cNvSpPr/>
              <p:nvPr/>
            </p:nvSpPr>
            <p:spPr>
              <a:xfrm>
                <a:off x="1505"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86" name="Google Shape;1086;p37"/>
              <p:cNvSpPr/>
              <p:nvPr/>
            </p:nvSpPr>
            <p:spPr>
              <a:xfrm>
                <a:off x="1442"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87" name="Google Shape;1087;p37"/>
              <p:cNvSpPr/>
              <p:nvPr/>
            </p:nvSpPr>
            <p:spPr>
              <a:xfrm>
                <a:off x="1464"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88" name="Google Shape;1088;p37"/>
              <p:cNvSpPr/>
              <p:nvPr/>
            </p:nvSpPr>
            <p:spPr>
              <a:xfrm>
                <a:off x="1485"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89" name="Google Shape;1089;p37"/>
              <p:cNvSpPr/>
              <p:nvPr/>
            </p:nvSpPr>
            <p:spPr>
              <a:xfrm>
                <a:off x="1507"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90" name="Google Shape;1090;p37"/>
              <p:cNvSpPr/>
              <p:nvPr/>
            </p:nvSpPr>
            <p:spPr>
              <a:xfrm>
                <a:off x="1294" y="3981"/>
                <a:ext cx="143" cy="17"/>
              </a:xfrm>
              <a:custGeom>
                <a:rect b="b" l="l" r="r" t="t"/>
                <a:pathLst>
                  <a:path extrusionOk="0" h="17" w="143">
                    <a:moveTo>
                      <a:pt x="0" y="16"/>
                    </a:moveTo>
                    <a:lnTo>
                      <a:pt x="0" y="0"/>
                    </a:lnTo>
                    <a:lnTo>
                      <a:pt x="142" y="0"/>
                    </a:lnTo>
                    <a:lnTo>
                      <a:pt x="142"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91" name="Google Shape;1091;p37"/>
              <p:cNvSpPr/>
              <p:nvPr/>
            </p:nvSpPr>
            <p:spPr>
              <a:xfrm>
                <a:off x="1498" y="3945"/>
                <a:ext cx="24" cy="20"/>
              </a:xfrm>
              <a:custGeom>
                <a:rect b="b" l="l" r="r" t="t"/>
                <a:pathLst>
                  <a:path extrusionOk="0" h="20" w="24">
                    <a:moveTo>
                      <a:pt x="10" y="0"/>
                    </a:moveTo>
                    <a:lnTo>
                      <a:pt x="23" y="0"/>
                    </a:lnTo>
                    <a:lnTo>
                      <a:pt x="23" y="19"/>
                    </a:lnTo>
                    <a:lnTo>
                      <a:pt x="0" y="19"/>
                    </a:lnTo>
                    <a:lnTo>
                      <a:pt x="0" y="11"/>
                    </a:lnTo>
                    <a:lnTo>
                      <a:pt x="10" y="11"/>
                    </a:lnTo>
                    <a:lnTo>
                      <a:pt x="1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92" name="Google Shape;1092;p37"/>
              <p:cNvSpPr/>
              <p:nvPr/>
            </p:nvSpPr>
            <p:spPr>
              <a:xfrm>
                <a:off x="1468"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93" name="Google Shape;1093;p37"/>
              <p:cNvSpPr/>
              <p:nvPr/>
            </p:nvSpPr>
            <p:spPr>
              <a:xfrm>
                <a:off x="1436" y="3834"/>
                <a:ext cx="92" cy="17"/>
              </a:xfrm>
              <a:custGeom>
                <a:rect b="b" l="l" r="r" t="t"/>
                <a:pathLst>
                  <a:path extrusionOk="0" h="17" w="92">
                    <a:moveTo>
                      <a:pt x="0" y="16"/>
                    </a:moveTo>
                    <a:lnTo>
                      <a:pt x="0" y="0"/>
                    </a:lnTo>
                    <a:lnTo>
                      <a:pt x="91" y="0"/>
                    </a:lnTo>
                    <a:lnTo>
                      <a:pt x="91"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94" name="Google Shape;1094;p37"/>
              <p:cNvSpPr/>
              <p:nvPr/>
            </p:nvSpPr>
            <p:spPr>
              <a:xfrm>
                <a:off x="1549" y="3834"/>
                <a:ext cx="92" cy="17"/>
              </a:xfrm>
              <a:custGeom>
                <a:rect b="b" l="l" r="r" t="t"/>
                <a:pathLst>
                  <a:path extrusionOk="0" h="17" w="92">
                    <a:moveTo>
                      <a:pt x="0" y="16"/>
                    </a:moveTo>
                    <a:lnTo>
                      <a:pt x="0" y="0"/>
                    </a:lnTo>
                    <a:lnTo>
                      <a:pt x="91" y="0"/>
                    </a:lnTo>
                    <a:lnTo>
                      <a:pt x="91"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95" name="Google Shape;1095;p37"/>
              <p:cNvSpPr/>
              <p:nvPr/>
            </p:nvSpPr>
            <p:spPr>
              <a:xfrm>
                <a:off x="1247" y="3545"/>
                <a:ext cx="386" cy="288"/>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1600">
                    <a:solidFill>
                      <a:srgbClr val="FFFF00"/>
                    </a:solidFill>
                    <a:latin typeface="Book Antiqua"/>
                    <a:ea typeface="Book Antiqua"/>
                    <a:cs typeface="Book Antiqua"/>
                    <a:sym typeface="Book Antiqua"/>
                  </a:rPr>
                  <a:t>PC</a:t>
                </a:r>
                <a:endParaRPr/>
              </a:p>
            </p:txBody>
          </p:sp>
        </p:grpSp>
        <p:grpSp>
          <p:nvGrpSpPr>
            <p:cNvPr id="1096" name="Google Shape;1096;p37"/>
            <p:cNvGrpSpPr/>
            <p:nvPr/>
          </p:nvGrpSpPr>
          <p:grpSpPr>
            <a:xfrm>
              <a:off x="4851400" y="1403350"/>
              <a:ext cx="781050" cy="530225"/>
              <a:chOff x="3374" y="3688"/>
              <a:chExt cx="626" cy="405"/>
            </a:xfrm>
          </p:grpSpPr>
          <p:pic>
            <p:nvPicPr>
              <p:cNvPr id="1097" name="Google Shape;1097;p37"/>
              <p:cNvPicPr preferRelativeResize="0"/>
              <p:nvPr/>
            </p:nvPicPr>
            <p:blipFill rotWithShape="1">
              <a:blip r:embed="rId7">
                <a:alphaModFix/>
              </a:blip>
              <a:srcRect b="0" l="0" r="0" t="0"/>
              <a:stretch/>
            </p:blipFill>
            <p:spPr>
              <a:xfrm>
                <a:off x="3374" y="3688"/>
                <a:ext cx="570" cy="405"/>
              </a:xfrm>
              <a:prstGeom prst="rect">
                <a:avLst/>
              </a:prstGeom>
              <a:noFill/>
              <a:ln>
                <a:noFill/>
              </a:ln>
            </p:spPr>
          </p:pic>
          <p:sp>
            <p:nvSpPr>
              <p:cNvPr id="1098" name="Google Shape;1098;p37"/>
              <p:cNvSpPr txBox="1"/>
              <p:nvPr/>
            </p:nvSpPr>
            <p:spPr>
              <a:xfrm>
                <a:off x="3497" y="3760"/>
                <a:ext cx="503" cy="1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Times New Roman"/>
                    <a:ea typeface="Times New Roman"/>
                    <a:cs typeface="Times New Roman"/>
                    <a:sym typeface="Times New Roman"/>
                  </a:rPr>
                  <a:t>UNIX</a:t>
                </a:r>
                <a:endParaRPr/>
              </a:p>
            </p:txBody>
          </p:sp>
        </p:grpSp>
        <p:grpSp>
          <p:nvGrpSpPr>
            <p:cNvPr id="1099" name="Google Shape;1099;p37"/>
            <p:cNvGrpSpPr/>
            <p:nvPr/>
          </p:nvGrpSpPr>
          <p:grpSpPr>
            <a:xfrm>
              <a:off x="5661025" y="1730375"/>
              <a:ext cx="696913" cy="560388"/>
              <a:chOff x="4063" y="1339"/>
              <a:chExt cx="694" cy="521"/>
            </a:xfrm>
          </p:grpSpPr>
          <p:sp>
            <p:nvSpPr>
              <p:cNvPr id="1100" name="Google Shape;1100;p37"/>
              <p:cNvSpPr/>
              <p:nvPr/>
            </p:nvSpPr>
            <p:spPr>
              <a:xfrm>
                <a:off x="4257" y="1480"/>
                <a:ext cx="17" cy="21"/>
              </a:xfrm>
              <a:custGeom>
                <a:rect b="b" l="l" r="r" t="t"/>
                <a:pathLst>
                  <a:path extrusionOk="0" h="21" w="17">
                    <a:moveTo>
                      <a:pt x="0" y="20"/>
                    </a:moveTo>
                    <a:lnTo>
                      <a:pt x="0" y="0"/>
                    </a:lnTo>
                    <a:lnTo>
                      <a:pt x="16" y="0"/>
                    </a:lnTo>
                    <a:lnTo>
                      <a:pt x="16" y="20"/>
                    </a:lnTo>
                    <a:lnTo>
                      <a:pt x="0" y="2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01" name="Google Shape;1101;p37"/>
              <p:cNvSpPr/>
              <p:nvPr/>
            </p:nvSpPr>
            <p:spPr>
              <a:xfrm>
                <a:off x="4273" y="1480"/>
                <a:ext cx="17" cy="21"/>
              </a:xfrm>
              <a:custGeom>
                <a:rect b="b" l="l" r="r" t="t"/>
                <a:pathLst>
                  <a:path extrusionOk="0" h="21" w="17">
                    <a:moveTo>
                      <a:pt x="0" y="20"/>
                    </a:moveTo>
                    <a:lnTo>
                      <a:pt x="0" y="0"/>
                    </a:lnTo>
                    <a:lnTo>
                      <a:pt x="16" y="0"/>
                    </a:lnTo>
                    <a:lnTo>
                      <a:pt x="16" y="20"/>
                    </a:lnTo>
                    <a:lnTo>
                      <a:pt x="0" y="2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02" name="Google Shape;1102;p37"/>
              <p:cNvSpPr/>
              <p:nvPr/>
            </p:nvSpPr>
            <p:spPr>
              <a:xfrm>
                <a:off x="4288" y="1480"/>
                <a:ext cx="17" cy="21"/>
              </a:xfrm>
              <a:custGeom>
                <a:rect b="b" l="l" r="r" t="t"/>
                <a:pathLst>
                  <a:path extrusionOk="0" h="21" w="17">
                    <a:moveTo>
                      <a:pt x="0" y="20"/>
                    </a:moveTo>
                    <a:lnTo>
                      <a:pt x="0" y="0"/>
                    </a:lnTo>
                    <a:lnTo>
                      <a:pt x="16" y="0"/>
                    </a:lnTo>
                    <a:lnTo>
                      <a:pt x="16" y="20"/>
                    </a:lnTo>
                    <a:lnTo>
                      <a:pt x="0" y="2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03" name="Google Shape;1103;p37"/>
              <p:cNvSpPr/>
              <p:nvPr/>
            </p:nvSpPr>
            <p:spPr>
              <a:xfrm>
                <a:off x="4303" y="1480"/>
                <a:ext cx="17" cy="21"/>
              </a:xfrm>
              <a:custGeom>
                <a:rect b="b" l="l" r="r" t="t"/>
                <a:pathLst>
                  <a:path extrusionOk="0" h="21" w="17">
                    <a:moveTo>
                      <a:pt x="0" y="20"/>
                    </a:moveTo>
                    <a:lnTo>
                      <a:pt x="0" y="0"/>
                    </a:lnTo>
                    <a:lnTo>
                      <a:pt x="16" y="0"/>
                    </a:lnTo>
                    <a:lnTo>
                      <a:pt x="16" y="20"/>
                    </a:lnTo>
                    <a:lnTo>
                      <a:pt x="0" y="2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04" name="Google Shape;1104;p37"/>
              <p:cNvSpPr/>
              <p:nvPr/>
            </p:nvSpPr>
            <p:spPr>
              <a:xfrm>
                <a:off x="4319" y="1480"/>
                <a:ext cx="17" cy="21"/>
              </a:xfrm>
              <a:custGeom>
                <a:rect b="b" l="l" r="r" t="t"/>
                <a:pathLst>
                  <a:path extrusionOk="0" h="21" w="17">
                    <a:moveTo>
                      <a:pt x="0" y="20"/>
                    </a:moveTo>
                    <a:lnTo>
                      <a:pt x="0" y="0"/>
                    </a:lnTo>
                    <a:lnTo>
                      <a:pt x="16" y="0"/>
                    </a:lnTo>
                    <a:lnTo>
                      <a:pt x="16" y="20"/>
                    </a:lnTo>
                    <a:lnTo>
                      <a:pt x="0" y="2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05" name="Google Shape;1105;p37"/>
              <p:cNvSpPr/>
              <p:nvPr/>
            </p:nvSpPr>
            <p:spPr>
              <a:xfrm>
                <a:off x="4063" y="1735"/>
                <a:ext cx="475" cy="49"/>
              </a:xfrm>
              <a:custGeom>
                <a:rect b="b" l="l" r="r" t="t"/>
                <a:pathLst>
                  <a:path extrusionOk="0" h="49" w="475">
                    <a:moveTo>
                      <a:pt x="0" y="48"/>
                    </a:moveTo>
                    <a:lnTo>
                      <a:pt x="0" y="0"/>
                    </a:lnTo>
                    <a:lnTo>
                      <a:pt x="474" y="0"/>
                    </a:lnTo>
                    <a:lnTo>
                      <a:pt x="474" y="48"/>
                    </a:lnTo>
                    <a:lnTo>
                      <a:pt x="0" y="48"/>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06" name="Google Shape;1106;p37"/>
              <p:cNvSpPr/>
              <p:nvPr/>
            </p:nvSpPr>
            <p:spPr>
              <a:xfrm>
                <a:off x="4502" y="1684"/>
                <a:ext cx="134" cy="111"/>
              </a:xfrm>
              <a:custGeom>
                <a:rect b="b" l="l" r="r" t="t"/>
                <a:pathLst>
                  <a:path extrusionOk="0" h="111" w="134">
                    <a:moveTo>
                      <a:pt x="0" y="0"/>
                    </a:moveTo>
                    <a:lnTo>
                      <a:pt x="16" y="0"/>
                    </a:lnTo>
                    <a:lnTo>
                      <a:pt x="31" y="2"/>
                    </a:lnTo>
                    <a:lnTo>
                      <a:pt x="45" y="7"/>
                    </a:lnTo>
                    <a:lnTo>
                      <a:pt x="57" y="10"/>
                    </a:lnTo>
                    <a:lnTo>
                      <a:pt x="71" y="14"/>
                    </a:lnTo>
                    <a:lnTo>
                      <a:pt x="84" y="17"/>
                    </a:lnTo>
                    <a:lnTo>
                      <a:pt x="91" y="19"/>
                    </a:lnTo>
                    <a:lnTo>
                      <a:pt x="94" y="20"/>
                    </a:lnTo>
                    <a:lnTo>
                      <a:pt x="97" y="22"/>
                    </a:lnTo>
                    <a:lnTo>
                      <a:pt x="100" y="24"/>
                    </a:lnTo>
                    <a:lnTo>
                      <a:pt x="101" y="26"/>
                    </a:lnTo>
                    <a:lnTo>
                      <a:pt x="102" y="28"/>
                    </a:lnTo>
                    <a:lnTo>
                      <a:pt x="103" y="30"/>
                    </a:lnTo>
                    <a:lnTo>
                      <a:pt x="103" y="32"/>
                    </a:lnTo>
                    <a:lnTo>
                      <a:pt x="102" y="34"/>
                    </a:lnTo>
                    <a:lnTo>
                      <a:pt x="101" y="35"/>
                    </a:lnTo>
                    <a:lnTo>
                      <a:pt x="96" y="38"/>
                    </a:lnTo>
                    <a:lnTo>
                      <a:pt x="88" y="41"/>
                    </a:lnTo>
                    <a:lnTo>
                      <a:pt x="79" y="43"/>
                    </a:lnTo>
                    <a:lnTo>
                      <a:pt x="76" y="45"/>
                    </a:lnTo>
                    <a:lnTo>
                      <a:pt x="73" y="47"/>
                    </a:lnTo>
                    <a:lnTo>
                      <a:pt x="69" y="49"/>
                    </a:lnTo>
                    <a:lnTo>
                      <a:pt x="68" y="51"/>
                    </a:lnTo>
                    <a:lnTo>
                      <a:pt x="68" y="53"/>
                    </a:lnTo>
                    <a:lnTo>
                      <a:pt x="69" y="56"/>
                    </a:lnTo>
                    <a:lnTo>
                      <a:pt x="72" y="58"/>
                    </a:lnTo>
                    <a:lnTo>
                      <a:pt x="76" y="59"/>
                    </a:lnTo>
                    <a:lnTo>
                      <a:pt x="78" y="58"/>
                    </a:lnTo>
                    <a:lnTo>
                      <a:pt x="85" y="58"/>
                    </a:lnTo>
                    <a:lnTo>
                      <a:pt x="88" y="59"/>
                    </a:lnTo>
                    <a:lnTo>
                      <a:pt x="92" y="60"/>
                    </a:lnTo>
                    <a:lnTo>
                      <a:pt x="93" y="60"/>
                    </a:lnTo>
                    <a:lnTo>
                      <a:pt x="103" y="63"/>
                    </a:lnTo>
                    <a:lnTo>
                      <a:pt x="109" y="65"/>
                    </a:lnTo>
                    <a:lnTo>
                      <a:pt x="112" y="66"/>
                    </a:lnTo>
                    <a:lnTo>
                      <a:pt x="114" y="68"/>
                    </a:lnTo>
                    <a:lnTo>
                      <a:pt x="116" y="70"/>
                    </a:lnTo>
                    <a:lnTo>
                      <a:pt x="117" y="73"/>
                    </a:lnTo>
                    <a:lnTo>
                      <a:pt x="117" y="76"/>
                    </a:lnTo>
                    <a:lnTo>
                      <a:pt x="117" y="83"/>
                    </a:lnTo>
                    <a:lnTo>
                      <a:pt x="117" y="90"/>
                    </a:lnTo>
                    <a:lnTo>
                      <a:pt x="118" y="95"/>
                    </a:lnTo>
                    <a:lnTo>
                      <a:pt x="122" y="100"/>
                    </a:lnTo>
                    <a:lnTo>
                      <a:pt x="125" y="103"/>
                    </a:lnTo>
                    <a:lnTo>
                      <a:pt x="133" y="110"/>
                    </a:lnTo>
                  </a:path>
                </a:pathLst>
              </a:custGeom>
              <a:noFill/>
              <a:ln cap="rnd" cmpd="sng" w="12700">
                <a:solidFill>
                  <a:srgbClr val="816B5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07" name="Google Shape;1107;p37"/>
              <p:cNvSpPr/>
              <p:nvPr/>
            </p:nvSpPr>
            <p:spPr>
              <a:xfrm>
                <a:off x="4629" y="1791"/>
                <a:ext cx="85" cy="69"/>
              </a:xfrm>
              <a:custGeom>
                <a:rect b="b" l="l" r="r" t="t"/>
                <a:pathLst>
                  <a:path extrusionOk="0" h="69" w="85">
                    <a:moveTo>
                      <a:pt x="6" y="5"/>
                    </a:moveTo>
                    <a:lnTo>
                      <a:pt x="6" y="0"/>
                    </a:lnTo>
                    <a:lnTo>
                      <a:pt x="3" y="2"/>
                    </a:lnTo>
                    <a:lnTo>
                      <a:pt x="1" y="6"/>
                    </a:lnTo>
                    <a:lnTo>
                      <a:pt x="0" y="13"/>
                    </a:lnTo>
                    <a:lnTo>
                      <a:pt x="0" y="31"/>
                    </a:lnTo>
                    <a:lnTo>
                      <a:pt x="73" y="65"/>
                    </a:lnTo>
                    <a:lnTo>
                      <a:pt x="77" y="67"/>
                    </a:lnTo>
                    <a:lnTo>
                      <a:pt x="80" y="68"/>
                    </a:lnTo>
                    <a:lnTo>
                      <a:pt x="82" y="68"/>
                    </a:lnTo>
                    <a:lnTo>
                      <a:pt x="84" y="67"/>
                    </a:lnTo>
                    <a:lnTo>
                      <a:pt x="84" y="43"/>
                    </a:lnTo>
                    <a:lnTo>
                      <a:pt x="81" y="43"/>
                    </a:lnTo>
                    <a:lnTo>
                      <a:pt x="78" y="43"/>
                    </a:lnTo>
                    <a:lnTo>
                      <a:pt x="75" y="41"/>
                    </a:lnTo>
                    <a:lnTo>
                      <a:pt x="72" y="40"/>
                    </a:lnTo>
                    <a:lnTo>
                      <a:pt x="6" y="5"/>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08" name="Google Shape;1108;p37"/>
              <p:cNvSpPr/>
              <p:nvPr/>
            </p:nvSpPr>
            <p:spPr>
              <a:xfrm>
                <a:off x="4629" y="1791"/>
                <a:ext cx="85" cy="69"/>
              </a:xfrm>
              <a:custGeom>
                <a:rect b="b" l="l" r="r" t="t"/>
                <a:pathLst>
                  <a:path extrusionOk="0" h="69" w="85">
                    <a:moveTo>
                      <a:pt x="6" y="5"/>
                    </a:moveTo>
                    <a:lnTo>
                      <a:pt x="6" y="0"/>
                    </a:lnTo>
                    <a:lnTo>
                      <a:pt x="3" y="2"/>
                    </a:lnTo>
                    <a:lnTo>
                      <a:pt x="1" y="6"/>
                    </a:lnTo>
                    <a:lnTo>
                      <a:pt x="0" y="13"/>
                    </a:lnTo>
                    <a:lnTo>
                      <a:pt x="0" y="31"/>
                    </a:lnTo>
                    <a:lnTo>
                      <a:pt x="73" y="65"/>
                    </a:lnTo>
                    <a:lnTo>
                      <a:pt x="77" y="67"/>
                    </a:lnTo>
                    <a:lnTo>
                      <a:pt x="80" y="68"/>
                    </a:lnTo>
                    <a:lnTo>
                      <a:pt x="82" y="68"/>
                    </a:lnTo>
                    <a:lnTo>
                      <a:pt x="84" y="67"/>
                    </a:lnTo>
                    <a:lnTo>
                      <a:pt x="84" y="43"/>
                    </a:lnTo>
                    <a:lnTo>
                      <a:pt x="81" y="43"/>
                    </a:lnTo>
                    <a:lnTo>
                      <a:pt x="78" y="43"/>
                    </a:lnTo>
                    <a:lnTo>
                      <a:pt x="75" y="41"/>
                    </a:lnTo>
                    <a:lnTo>
                      <a:pt x="72" y="40"/>
                    </a:lnTo>
                    <a:lnTo>
                      <a:pt x="6" y="5"/>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09" name="Google Shape;1109;p37"/>
              <p:cNvSpPr/>
              <p:nvPr/>
            </p:nvSpPr>
            <p:spPr>
              <a:xfrm>
                <a:off x="4713" y="1817"/>
                <a:ext cx="44" cy="42"/>
              </a:xfrm>
              <a:custGeom>
                <a:rect b="b" l="l" r="r" t="t"/>
                <a:pathLst>
                  <a:path extrusionOk="0" h="42" w="44">
                    <a:moveTo>
                      <a:pt x="0" y="17"/>
                    </a:moveTo>
                    <a:lnTo>
                      <a:pt x="0" y="41"/>
                    </a:lnTo>
                    <a:lnTo>
                      <a:pt x="41" y="28"/>
                    </a:lnTo>
                    <a:lnTo>
                      <a:pt x="42" y="27"/>
                    </a:lnTo>
                    <a:lnTo>
                      <a:pt x="42" y="25"/>
                    </a:lnTo>
                    <a:lnTo>
                      <a:pt x="43" y="22"/>
                    </a:lnTo>
                    <a:lnTo>
                      <a:pt x="43" y="0"/>
                    </a:lnTo>
                    <a:lnTo>
                      <a:pt x="41" y="4"/>
                    </a:lnTo>
                    <a:lnTo>
                      <a:pt x="40" y="5"/>
                    </a:lnTo>
                    <a:lnTo>
                      <a:pt x="38" y="7"/>
                    </a:lnTo>
                    <a:lnTo>
                      <a:pt x="34" y="8"/>
                    </a:lnTo>
                    <a:lnTo>
                      <a:pt x="0" y="17"/>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10" name="Google Shape;1110;p37"/>
              <p:cNvSpPr/>
              <p:nvPr/>
            </p:nvSpPr>
            <p:spPr>
              <a:xfrm>
                <a:off x="4713" y="1817"/>
                <a:ext cx="44" cy="42"/>
              </a:xfrm>
              <a:custGeom>
                <a:rect b="b" l="l" r="r" t="t"/>
                <a:pathLst>
                  <a:path extrusionOk="0" h="42" w="44">
                    <a:moveTo>
                      <a:pt x="0" y="17"/>
                    </a:moveTo>
                    <a:lnTo>
                      <a:pt x="0" y="41"/>
                    </a:lnTo>
                    <a:lnTo>
                      <a:pt x="41" y="28"/>
                    </a:lnTo>
                    <a:lnTo>
                      <a:pt x="42" y="27"/>
                    </a:lnTo>
                    <a:lnTo>
                      <a:pt x="42" y="25"/>
                    </a:lnTo>
                    <a:lnTo>
                      <a:pt x="43" y="22"/>
                    </a:lnTo>
                    <a:lnTo>
                      <a:pt x="43" y="0"/>
                    </a:lnTo>
                    <a:lnTo>
                      <a:pt x="41" y="4"/>
                    </a:lnTo>
                    <a:lnTo>
                      <a:pt x="40" y="5"/>
                    </a:lnTo>
                    <a:lnTo>
                      <a:pt x="38" y="7"/>
                    </a:lnTo>
                    <a:lnTo>
                      <a:pt x="34" y="8"/>
                    </a:lnTo>
                    <a:lnTo>
                      <a:pt x="0" y="17"/>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11" name="Google Shape;1111;p37"/>
              <p:cNvSpPr/>
              <p:nvPr/>
            </p:nvSpPr>
            <p:spPr>
              <a:xfrm>
                <a:off x="4635" y="1777"/>
                <a:ext cx="122" cy="58"/>
              </a:xfrm>
              <a:custGeom>
                <a:rect b="b" l="l" r="r" t="t"/>
                <a:pathLst>
                  <a:path extrusionOk="0" h="58" w="122">
                    <a:moveTo>
                      <a:pt x="0" y="14"/>
                    </a:moveTo>
                    <a:lnTo>
                      <a:pt x="0" y="19"/>
                    </a:lnTo>
                    <a:lnTo>
                      <a:pt x="66" y="54"/>
                    </a:lnTo>
                    <a:lnTo>
                      <a:pt x="69" y="55"/>
                    </a:lnTo>
                    <a:lnTo>
                      <a:pt x="72" y="57"/>
                    </a:lnTo>
                    <a:lnTo>
                      <a:pt x="75" y="57"/>
                    </a:lnTo>
                    <a:lnTo>
                      <a:pt x="78" y="57"/>
                    </a:lnTo>
                    <a:lnTo>
                      <a:pt x="112" y="48"/>
                    </a:lnTo>
                    <a:lnTo>
                      <a:pt x="116" y="47"/>
                    </a:lnTo>
                    <a:lnTo>
                      <a:pt x="118" y="45"/>
                    </a:lnTo>
                    <a:lnTo>
                      <a:pt x="119" y="44"/>
                    </a:lnTo>
                    <a:lnTo>
                      <a:pt x="121" y="40"/>
                    </a:lnTo>
                    <a:lnTo>
                      <a:pt x="120" y="39"/>
                    </a:lnTo>
                    <a:lnTo>
                      <a:pt x="119" y="37"/>
                    </a:lnTo>
                    <a:lnTo>
                      <a:pt x="116" y="34"/>
                    </a:lnTo>
                    <a:lnTo>
                      <a:pt x="112" y="32"/>
                    </a:lnTo>
                    <a:lnTo>
                      <a:pt x="107" y="29"/>
                    </a:lnTo>
                    <a:lnTo>
                      <a:pt x="100" y="25"/>
                    </a:lnTo>
                    <a:lnTo>
                      <a:pt x="51" y="0"/>
                    </a:lnTo>
                    <a:lnTo>
                      <a:pt x="0" y="14"/>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12" name="Google Shape;1112;p37"/>
              <p:cNvSpPr/>
              <p:nvPr/>
            </p:nvSpPr>
            <p:spPr>
              <a:xfrm>
                <a:off x="4635" y="1777"/>
                <a:ext cx="122" cy="58"/>
              </a:xfrm>
              <a:custGeom>
                <a:rect b="b" l="l" r="r" t="t"/>
                <a:pathLst>
                  <a:path extrusionOk="0" h="58" w="122">
                    <a:moveTo>
                      <a:pt x="0" y="14"/>
                    </a:moveTo>
                    <a:lnTo>
                      <a:pt x="0" y="19"/>
                    </a:lnTo>
                    <a:lnTo>
                      <a:pt x="66" y="54"/>
                    </a:lnTo>
                    <a:lnTo>
                      <a:pt x="69" y="55"/>
                    </a:lnTo>
                    <a:lnTo>
                      <a:pt x="72" y="57"/>
                    </a:lnTo>
                    <a:lnTo>
                      <a:pt x="75" y="57"/>
                    </a:lnTo>
                    <a:lnTo>
                      <a:pt x="78" y="57"/>
                    </a:lnTo>
                    <a:lnTo>
                      <a:pt x="112" y="48"/>
                    </a:lnTo>
                    <a:lnTo>
                      <a:pt x="116" y="47"/>
                    </a:lnTo>
                    <a:lnTo>
                      <a:pt x="118" y="45"/>
                    </a:lnTo>
                    <a:lnTo>
                      <a:pt x="119" y="44"/>
                    </a:lnTo>
                    <a:lnTo>
                      <a:pt x="121" y="40"/>
                    </a:lnTo>
                    <a:lnTo>
                      <a:pt x="120" y="39"/>
                    </a:lnTo>
                    <a:lnTo>
                      <a:pt x="119" y="37"/>
                    </a:lnTo>
                    <a:lnTo>
                      <a:pt x="116" y="34"/>
                    </a:lnTo>
                    <a:lnTo>
                      <a:pt x="112" y="32"/>
                    </a:lnTo>
                    <a:lnTo>
                      <a:pt x="107" y="29"/>
                    </a:lnTo>
                    <a:lnTo>
                      <a:pt x="100" y="25"/>
                    </a:lnTo>
                    <a:lnTo>
                      <a:pt x="51" y="0"/>
                    </a:lnTo>
                    <a:lnTo>
                      <a:pt x="0" y="14"/>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13" name="Google Shape;1113;p37"/>
              <p:cNvSpPr/>
              <p:nvPr/>
            </p:nvSpPr>
            <p:spPr>
              <a:xfrm>
                <a:off x="4655" y="1781"/>
                <a:ext cx="43" cy="18"/>
              </a:xfrm>
              <a:custGeom>
                <a:rect b="b" l="l" r="r" t="t"/>
                <a:pathLst>
                  <a:path extrusionOk="0" h="18" w="43">
                    <a:moveTo>
                      <a:pt x="28" y="0"/>
                    </a:moveTo>
                    <a:lnTo>
                      <a:pt x="42" y="8"/>
                    </a:lnTo>
                    <a:lnTo>
                      <a:pt x="14" y="17"/>
                    </a:lnTo>
                    <a:lnTo>
                      <a:pt x="0" y="8"/>
                    </a:lnTo>
                    <a:lnTo>
                      <a:pt x="28"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14" name="Google Shape;1114;p37"/>
              <p:cNvSpPr/>
              <p:nvPr/>
            </p:nvSpPr>
            <p:spPr>
              <a:xfrm>
                <a:off x="4655" y="1781"/>
                <a:ext cx="43" cy="18"/>
              </a:xfrm>
              <a:custGeom>
                <a:rect b="b" l="l" r="r" t="t"/>
                <a:pathLst>
                  <a:path extrusionOk="0" h="18" w="43">
                    <a:moveTo>
                      <a:pt x="28" y="0"/>
                    </a:moveTo>
                    <a:lnTo>
                      <a:pt x="42" y="8"/>
                    </a:lnTo>
                    <a:lnTo>
                      <a:pt x="14" y="17"/>
                    </a:lnTo>
                    <a:lnTo>
                      <a:pt x="0" y="8"/>
                    </a:lnTo>
                    <a:lnTo>
                      <a:pt x="28" y="0"/>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15" name="Google Shape;1115;p37"/>
              <p:cNvSpPr/>
              <p:nvPr/>
            </p:nvSpPr>
            <p:spPr>
              <a:xfrm>
                <a:off x="4649" y="1781"/>
                <a:ext cx="35" cy="17"/>
              </a:xfrm>
              <a:custGeom>
                <a:rect b="b" l="l" r="r" t="t"/>
                <a:pathLst>
                  <a:path extrusionOk="0" h="17" w="35">
                    <a:moveTo>
                      <a:pt x="6" y="16"/>
                    </a:moveTo>
                    <a:lnTo>
                      <a:pt x="34" y="2"/>
                    </a:lnTo>
                    <a:lnTo>
                      <a:pt x="27" y="0"/>
                    </a:lnTo>
                    <a:lnTo>
                      <a:pt x="0" y="12"/>
                    </a:lnTo>
                    <a:lnTo>
                      <a:pt x="6" y="16"/>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16" name="Google Shape;1116;p37"/>
              <p:cNvSpPr/>
              <p:nvPr/>
            </p:nvSpPr>
            <p:spPr>
              <a:xfrm>
                <a:off x="4649" y="1781"/>
                <a:ext cx="35" cy="17"/>
              </a:xfrm>
              <a:custGeom>
                <a:rect b="b" l="l" r="r" t="t"/>
                <a:pathLst>
                  <a:path extrusionOk="0" h="17" w="35">
                    <a:moveTo>
                      <a:pt x="6" y="16"/>
                    </a:moveTo>
                    <a:lnTo>
                      <a:pt x="34" y="2"/>
                    </a:lnTo>
                    <a:lnTo>
                      <a:pt x="27" y="0"/>
                    </a:lnTo>
                    <a:lnTo>
                      <a:pt x="0" y="12"/>
                    </a:lnTo>
                    <a:lnTo>
                      <a:pt x="6" y="16"/>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17" name="Google Shape;1117;p37"/>
              <p:cNvSpPr/>
              <p:nvPr/>
            </p:nvSpPr>
            <p:spPr>
              <a:xfrm>
                <a:off x="4630" y="1813"/>
                <a:ext cx="127" cy="38"/>
              </a:xfrm>
              <a:custGeom>
                <a:rect b="b" l="l" r="r" t="t"/>
                <a:pathLst>
                  <a:path extrusionOk="0" h="38" w="127">
                    <a:moveTo>
                      <a:pt x="0" y="0"/>
                    </a:moveTo>
                    <a:lnTo>
                      <a:pt x="73" y="35"/>
                    </a:lnTo>
                    <a:lnTo>
                      <a:pt x="75" y="36"/>
                    </a:lnTo>
                    <a:lnTo>
                      <a:pt x="78" y="36"/>
                    </a:lnTo>
                    <a:lnTo>
                      <a:pt x="80" y="37"/>
                    </a:lnTo>
                    <a:lnTo>
                      <a:pt x="83" y="36"/>
                    </a:lnTo>
                    <a:lnTo>
                      <a:pt x="85" y="36"/>
                    </a:lnTo>
                    <a:lnTo>
                      <a:pt x="124" y="24"/>
                    </a:lnTo>
                    <a:lnTo>
                      <a:pt x="125" y="22"/>
                    </a:lnTo>
                    <a:lnTo>
                      <a:pt x="126" y="19"/>
                    </a:lnTo>
                    <a:lnTo>
                      <a:pt x="126" y="18"/>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18" name="Google Shape;1118;p37"/>
              <p:cNvSpPr/>
              <p:nvPr/>
            </p:nvSpPr>
            <p:spPr>
              <a:xfrm>
                <a:off x="4496" y="1735"/>
                <a:ext cx="17" cy="49"/>
              </a:xfrm>
              <a:custGeom>
                <a:rect b="b" l="l" r="r" t="t"/>
                <a:pathLst>
                  <a:path extrusionOk="0" h="49" w="17">
                    <a:moveTo>
                      <a:pt x="16" y="48"/>
                    </a:moveTo>
                    <a:lnTo>
                      <a:pt x="16" y="0"/>
                    </a:lnTo>
                    <a:lnTo>
                      <a:pt x="0" y="0"/>
                    </a:lnTo>
                    <a:lnTo>
                      <a:pt x="0" y="48"/>
                    </a:lnTo>
                    <a:lnTo>
                      <a:pt x="16"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19" name="Google Shape;1119;p37"/>
              <p:cNvSpPr/>
              <p:nvPr/>
            </p:nvSpPr>
            <p:spPr>
              <a:xfrm>
                <a:off x="4077"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20" name="Google Shape;1120;p37"/>
              <p:cNvSpPr/>
              <p:nvPr/>
            </p:nvSpPr>
            <p:spPr>
              <a:xfrm>
                <a:off x="4086"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21" name="Google Shape;1121;p37"/>
              <p:cNvSpPr/>
              <p:nvPr/>
            </p:nvSpPr>
            <p:spPr>
              <a:xfrm>
                <a:off x="4095"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22" name="Google Shape;1122;p37"/>
              <p:cNvSpPr/>
              <p:nvPr/>
            </p:nvSpPr>
            <p:spPr>
              <a:xfrm>
                <a:off x="4105"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23" name="Google Shape;1123;p37"/>
              <p:cNvSpPr/>
              <p:nvPr/>
            </p:nvSpPr>
            <p:spPr>
              <a:xfrm>
                <a:off x="4114"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24" name="Google Shape;1124;p37"/>
              <p:cNvSpPr/>
              <p:nvPr/>
            </p:nvSpPr>
            <p:spPr>
              <a:xfrm>
                <a:off x="4124"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25" name="Google Shape;1125;p37"/>
              <p:cNvSpPr/>
              <p:nvPr/>
            </p:nvSpPr>
            <p:spPr>
              <a:xfrm>
                <a:off x="4133"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26" name="Google Shape;1126;p37"/>
              <p:cNvSpPr/>
              <p:nvPr/>
            </p:nvSpPr>
            <p:spPr>
              <a:xfrm>
                <a:off x="4142"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27" name="Google Shape;1127;p37"/>
              <p:cNvSpPr/>
              <p:nvPr/>
            </p:nvSpPr>
            <p:spPr>
              <a:xfrm>
                <a:off x="4152"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28" name="Google Shape;1128;p37"/>
              <p:cNvSpPr/>
              <p:nvPr/>
            </p:nvSpPr>
            <p:spPr>
              <a:xfrm>
                <a:off x="4161"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29" name="Google Shape;1129;p37"/>
              <p:cNvSpPr/>
              <p:nvPr/>
            </p:nvSpPr>
            <p:spPr>
              <a:xfrm>
                <a:off x="4170"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30" name="Google Shape;1130;p37"/>
              <p:cNvSpPr/>
              <p:nvPr/>
            </p:nvSpPr>
            <p:spPr>
              <a:xfrm>
                <a:off x="4180"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31" name="Google Shape;1131;p37"/>
              <p:cNvSpPr/>
              <p:nvPr/>
            </p:nvSpPr>
            <p:spPr>
              <a:xfrm>
                <a:off x="4189"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32" name="Google Shape;1132;p37"/>
              <p:cNvSpPr/>
              <p:nvPr/>
            </p:nvSpPr>
            <p:spPr>
              <a:xfrm>
                <a:off x="4199"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33" name="Google Shape;1133;p37"/>
              <p:cNvSpPr/>
              <p:nvPr/>
            </p:nvSpPr>
            <p:spPr>
              <a:xfrm>
                <a:off x="4208"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34" name="Google Shape;1134;p37"/>
              <p:cNvSpPr/>
              <p:nvPr/>
            </p:nvSpPr>
            <p:spPr>
              <a:xfrm>
                <a:off x="4217"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35" name="Google Shape;1135;p37"/>
              <p:cNvSpPr/>
              <p:nvPr/>
            </p:nvSpPr>
            <p:spPr>
              <a:xfrm>
                <a:off x="4227"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36" name="Google Shape;1136;p37"/>
              <p:cNvSpPr/>
              <p:nvPr/>
            </p:nvSpPr>
            <p:spPr>
              <a:xfrm>
                <a:off x="4236"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37" name="Google Shape;1137;p37"/>
              <p:cNvSpPr/>
              <p:nvPr/>
            </p:nvSpPr>
            <p:spPr>
              <a:xfrm>
                <a:off x="4245"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38" name="Google Shape;1138;p37"/>
              <p:cNvSpPr/>
              <p:nvPr/>
            </p:nvSpPr>
            <p:spPr>
              <a:xfrm>
                <a:off x="4255"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39" name="Google Shape;1139;p37"/>
              <p:cNvSpPr/>
              <p:nvPr/>
            </p:nvSpPr>
            <p:spPr>
              <a:xfrm>
                <a:off x="4264"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40" name="Google Shape;1140;p37"/>
              <p:cNvSpPr/>
              <p:nvPr/>
            </p:nvSpPr>
            <p:spPr>
              <a:xfrm>
                <a:off x="4273"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41" name="Google Shape;1141;p37"/>
              <p:cNvSpPr/>
              <p:nvPr/>
            </p:nvSpPr>
            <p:spPr>
              <a:xfrm>
                <a:off x="4283"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42" name="Google Shape;1142;p37"/>
              <p:cNvSpPr/>
              <p:nvPr/>
            </p:nvSpPr>
            <p:spPr>
              <a:xfrm>
                <a:off x="4292"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43" name="Google Shape;1143;p37"/>
              <p:cNvSpPr/>
              <p:nvPr/>
            </p:nvSpPr>
            <p:spPr>
              <a:xfrm>
                <a:off x="4302"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44" name="Google Shape;1144;p37"/>
              <p:cNvSpPr/>
              <p:nvPr/>
            </p:nvSpPr>
            <p:spPr>
              <a:xfrm>
                <a:off x="4311"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45" name="Google Shape;1145;p37"/>
              <p:cNvSpPr/>
              <p:nvPr/>
            </p:nvSpPr>
            <p:spPr>
              <a:xfrm>
                <a:off x="4320"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46" name="Google Shape;1146;p37"/>
              <p:cNvSpPr/>
              <p:nvPr/>
            </p:nvSpPr>
            <p:spPr>
              <a:xfrm>
                <a:off x="4330"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47" name="Google Shape;1147;p37"/>
              <p:cNvSpPr/>
              <p:nvPr/>
            </p:nvSpPr>
            <p:spPr>
              <a:xfrm>
                <a:off x="4339"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48" name="Google Shape;1148;p37"/>
              <p:cNvSpPr/>
              <p:nvPr/>
            </p:nvSpPr>
            <p:spPr>
              <a:xfrm>
                <a:off x="4348"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49" name="Google Shape;1149;p37"/>
              <p:cNvSpPr/>
              <p:nvPr/>
            </p:nvSpPr>
            <p:spPr>
              <a:xfrm>
                <a:off x="4358"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0" name="Google Shape;1150;p37"/>
              <p:cNvSpPr/>
              <p:nvPr/>
            </p:nvSpPr>
            <p:spPr>
              <a:xfrm>
                <a:off x="4367"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1" name="Google Shape;1151;p37"/>
              <p:cNvSpPr/>
              <p:nvPr/>
            </p:nvSpPr>
            <p:spPr>
              <a:xfrm>
                <a:off x="4376"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2" name="Google Shape;1152;p37"/>
              <p:cNvSpPr/>
              <p:nvPr/>
            </p:nvSpPr>
            <p:spPr>
              <a:xfrm>
                <a:off x="4386"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3" name="Google Shape;1153;p37"/>
              <p:cNvSpPr/>
              <p:nvPr/>
            </p:nvSpPr>
            <p:spPr>
              <a:xfrm>
                <a:off x="4395"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4" name="Google Shape;1154;p37"/>
              <p:cNvSpPr/>
              <p:nvPr/>
            </p:nvSpPr>
            <p:spPr>
              <a:xfrm>
                <a:off x="4404"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5" name="Google Shape;1155;p37"/>
              <p:cNvSpPr/>
              <p:nvPr/>
            </p:nvSpPr>
            <p:spPr>
              <a:xfrm>
                <a:off x="4414"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6" name="Google Shape;1156;p37"/>
              <p:cNvSpPr/>
              <p:nvPr/>
            </p:nvSpPr>
            <p:spPr>
              <a:xfrm>
                <a:off x="4423"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7" name="Google Shape;1157;p37"/>
              <p:cNvSpPr/>
              <p:nvPr/>
            </p:nvSpPr>
            <p:spPr>
              <a:xfrm>
                <a:off x="4433"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8" name="Google Shape;1158;p37"/>
              <p:cNvSpPr/>
              <p:nvPr/>
            </p:nvSpPr>
            <p:spPr>
              <a:xfrm>
                <a:off x="4442"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59" name="Google Shape;1159;p37"/>
              <p:cNvSpPr/>
              <p:nvPr/>
            </p:nvSpPr>
            <p:spPr>
              <a:xfrm>
                <a:off x="4451"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60" name="Google Shape;1160;p37"/>
              <p:cNvSpPr/>
              <p:nvPr/>
            </p:nvSpPr>
            <p:spPr>
              <a:xfrm>
                <a:off x="4461"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61" name="Google Shape;1161;p37"/>
              <p:cNvSpPr/>
              <p:nvPr/>
            </p:nvSpPr>
            <p:spPr>
              <a:xfrm>
                <a:off x="4470"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62" name="Google Shape;1162;p37"/>
              <p:cNvSpPr/>
              <p:nvPr/>
            </p:nvSpPr>
            <p:spPr>
              <a:xfrm>
                <a:off x="4480"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63" name="Google Shape;1163;p37"/>
              <p:cNvSpPr/>
              <p:nvPr/>
            </p:nvSpPr>
            <p:spPr>
              <a:xfrm>
                <a:off x="4489"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64" name="Google Shape;1164;p37"/>
              <p:cNvSpPr/>
              <p:nvPr/>
            </p:nvSpPr>
            <p:spPr>
              <a:xfrm>
                <a:off x="4498"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65" name="Google Shape;1165;p37"/>
              <p:cNvSpPr/>
              <p:nvPr/>
            </p:nvSpPr>
            <p:spPr>
              <a:xfrm>
                <a:off x="4508"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166" name="Google Shape;1166;p37"/>
              <p:cNvGrpSpPr/>
              <p:nvPr/>
            </p:nvGrpSpPr>
            <p:grpSpPr>
              <a:xfrm>
                <a:off x="4517" y="1735"/>
                <a:ext cx="26" cy="49"/>
                <a:chOff x="4517" y="1735"/>
                <a:chExt cx="26" cy="49"/>
              </a:xfrm>
            </p:grpSpPr>
            <p:sp>
              <p:nvSpPr>
                <p:cNvPr id="1167" name="Google Shape;1167;p37"/>
                <p:cNvSpPr/>
                <p:nvPr/>
              </p:nvSpPr>
              <p:spPr>
                <a:xfrm>
                  <a:off x="4517"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68" name="Google Shape;1168;p37"/>
                <p:cNvSpPr/>
                <p:nvPr/>
              </p:nvSpPr>
              <p:spPr>
                <a:xfrm>
                  <a:off x="4526" y="173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169" name="Google Shape;1169;p37"/>
              <p:cNvSpPr/>
              <p:nvPr/>
            </p:nvSpPr>
            <p:spPr>
              <a:xfrm>
                <a:off x="4063" y="1664"/>
                <a:ext cx="475" cy="74"/>
              </a:xfrm>
              <a:custGeom>
                <a:rect b="b" l="l" r="r" t="t"/>
                <a:pathLst>
                  <a:path extrusionOk="0" h="74" w="475">
                    <a:moveTo>
                      <a:pt x="0" y="73"/>
                    </a:moveTo>
                    <a:lnTo>
                      <a:pt x="0" y="0"/>
                    </a:lnTo>
                    <a:lnTo>
                      <a:pt x="474" y="0"/>
                    </a:lnTo>
                    <a:lnTo>
                      <a:pt x="474" y="73"/>
                    </a:lnTo>
                    <a:lnTo>
                      <a:pt x="0" y="73"/>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70" name="Google Shape;1170;p37"/>
              <p:cNvSpPr/>
              <p:nvPr/>
            </p:nvSpPr>
            <p:spPr>
              <a:xfrm>
                <a:off x="4063" y="1691"/>
                <a:ext cx="475" cy="17"/>
              </a:xfrm>
              <a:custGeom>
                <a:rect b="b" l="l" r="r" t="t"/>
                <a:pathLst>
                  <a:path extrusionOk="0" h="17" w="475">
                    <a:moveTo>
                      <a:pt x="0" y="16"/>
                    </a:moveTo>
                    <a:lnTo>
                      <a:pt x="0" y="0"/>
                    </a:lnTo>
                    <a:lnTo>
                      <a:pt x="474" y="0"/>
                    </a:lnTo>
                    <a:lnTo>
                      <a:pt x="474" y="16"/>
                    </a:lnTo>
                    <a:lnTo>
                      <a:pt x="0" y="16"/>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71" name="Google Shape;1171;p37"/>
              <p:cNvSpPr/>
              <p:nvPr/>
            </p:nvSpPr>
            <p:spPr>
              <a:xfrm>
                <a:off x="4108" y="1339"/>
                <a:ext cx="385" cy="17"/>
              </a:xfrm>
              <a:custGeom>
                <a:rect b="b" l="l" r="r" t="t"/>
                <a:pathLst>
                  <a:path extrusionOk="0" h="17" w="385">
                    <a:moveTo>
                      <a:pt x="279" y="0"/>
                    </a:moveTo>
                    <a:lnTo>
                      <a:pt x="364" y="0"/>
                    </a:lnTo>
                    <a:lnTo>
                      <a:pt x="371" y="0"/>
                    </a:lnTo>
                    <a:lnTo>
                      <a:pt x="377" y="1"/>
                    </a:lnTo>
                    <a:lnTo>
                      <a:pt x="380" y="2"/>
                    </a:lnTo>
                    <a:lnTo>
                      <a:pt x="383" y="4"/>
                    </a:lnTo>
                    <a:lnTo>
                      <a:pt x="384" y="5"/>
                    </a:lnTo>
                    <a:lnTo>
                      <a:pt x="374" y="16"/>
                    </a:lnTo>
                    <a:lnTo>
                      <a:pt x="279" y="16"/>
                    </a:lnTo>
                    <a:lnTo>
                      <a:pt x="106" y="16"/>
                    </a:lnTo>
                    <a:lnTo>
                      <a:pt x="10" y="16"/>
                    </a:lnTo>
                    <a:lnTo>
                      <a:pt x="0" y="5"/>
                    </a:lnTo>
                    <a:lnTo>
                      <a:pt x="1" y="4"/>
                    </a:lnTo>
                    <a:lnTo>
                      <a:pt x="4" y="2"/>
                    </a:lnTo>
                    <a:lnTo>
                      <a:pt x="7" y="1"/>
                    </a:lnTo>
                    <a:lnTo>
                      <a:pt x="13" y="0"/>
                    </a:lnTo>
                    <a:lnTo>
                      <a:pt x="20" y="0"/>
                    </a:lnTo>
                    <a:lnTo>
                      <a:pt x="106" y="0"/>
                    </a:lnTo>
                    <a:lnTo>
                      <a:pt x="279" y="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72" name="Google Shape;1172;p37"/>
              <p:cNvSpPr/>
              <p:nvPr/>
            </p:nvSpPr>
            <p:spPr>
              <a:xfrm>
                <a:off x="4118" y="1355"/>
                <a:ext cx="365" cy="299"/>
              </a:xfrm>
              <a:custGeom>
                <a:rect b="b" l="l" r="r" t="t"/>
                <a:pathLst>
                  <a:path extrusionOk="0" h="299" w="365">
                    <a:moveTo>
                      <a:pt x="0" y="0"/>
                    </a:moveTo>
                    <a:lnTo>
                      <a:pt x="364" y="0"/>
                    </a:lnTo>
                    <a:lnTo>
                      <a:pt x="364" y="298"/>
                    </a:lnTo>
                    <a:lnTo>
                      <a:pt x="0" y="298"/>
                    </a:lnTo>
                    <a:lnTo>
                      <a:pt x="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73" name="Google Shape;1173;p37"/>
              <p:cNvSpPr/>
              <p:nvPr/>
            </p:nvSpPr>
            <p:spPr>
              <a:xfrm>
                <a:off x="4147" y="1387"/>
                <a:ext cx="307" cy="89"/>
              </a:xfrm>
              <a:custGeom>
                <a:rect b="b" l="l" r="r" t="t"/>
                <a:pathLst>
                  <a:path extrusionOk="0" h="89" w="307">
                    <a:moveTo>
                      <a:pt x="0" y="0"/>
                    </a:moveTo>
                    <a:lnTo>
                      <a:pt x="306" y="0"/>
                    </a:lnTo>
                    <a:lnTo>
                      <a:pt x="192" y="87"/>
                    </a:lnTo>
                    <a:lnTo>
                      <a:pt x="114" y="88"/>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74" name="Google Shape;1174;p37"/>
              <p:cNvSpPr/>
              <p:nvPr/>
            </p:nvSpPr>
            <p:spPr>
              <a:xfrm>
                <a:off x="4147" y="1532"/>
                <a:ext cx="307" cy="85"/>
              </a:xfrm>
              <a:custGeom>
                <a:rect b="b" l="l" r="r" t="t"/>
                <a:pathLst>
                  <a:path extrusionOk="0" h="85" w="307">
                    <a:moveTo>
                      <a:pt x="0" y="84"/>
                    </a:moveTo>
                    <a:lnTo>
                      <a:pt x="306" y="84"/>
                    </a:lnTo>
                    <a:lnTo>
                      <a:pt x="193" y="0"/>
                    </a:lnTo>
                    <a:lnTo>
                      <a:pt x="114" y="0"/>
                    </a:lnTo>
                    <a:lnTo>
                      <a:pt x="0" y="84"/>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75" name="Google Shape;1175;p37"/>
              <p:cNvSpPr/>
              <p:nvPr/>
            </p:nvSpPr>
            <p:spPr>
              <a:xfrm>
                <a:off x="4147" y="1387"/>
                <a:ext cx="115" cy="230"/>
              </a:xfrm>
              <a:custGeom>
                <a:rect b="b" l="l" r="r" t="t"/>
                <a:pathLst>
                  <a:path extrusionOk="0" h="230" w="115">
                    <a:moveTo>
                      <a:pt x="0" y="0"/>
                    </a:moveTo>
                    <a:lnTo>
                      <a:pt x="114" y="88"/>
                    </a:lnTo>
                    <a:lnTo>
                      <a:pt x="114" y="145"/>
                    </a:lnTo>
                    <a:lnTo>
                      <a:pt x="0" y="229"/>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76" name="Google Shape;1176;p37"/>
              <p:cNvSpPr/>
              <p:nvPr/>
            </p:nvSpPr>
            <p:spPr>
              <a:xfrm>
                <a:off x="4339" y="1387"/>
                <a:ext cx="115" cy="230"/>
              </a:xfrm>
              <a:custGeom>
                <a:rect b="b" l="l" r="r" t="t"/>
                <a:pathLst>
                  <a:path extrusionOk="0" h="230" w="115">
                    <a:moveTo>
                      <a:pt x="114" y="0"/>
                    </a:moveTo>
                    <a:lnTo>
                      <a:pt x="0" y="87"/>
                    </a:lnTo>
                    <a:lnTo>
                      <a:pt x="1" y="145"/>
                    </a:lnTo>
                    <a:lnTo>
                      <a:pt x="114" y="229"/>
                    </a:lnTo>
                    <a:lnTo>
                      <a:pt x="114"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77" name="Google Shape;1177;p37"/>
              <p:cNvSpPr/>
              <p:nvPr/>
            </p:nvSpPr>
            <p:spPr>
              <a:xfrm>
                <a:off x="4156" y="1395"/>
                <a:ext cx="290" cy="213"/>
              </a:xfrm>
              <a:custGeom>
                <a:rect b="b" l="l" r="r" t="t"/>
                <a:pathLst>
                  <a:path extrusionOk="0" h="213" w="290">
                    <a:moveTo>
                      <a:pt x="289" y="179"/>
                    </a:moveTo>
                    <a:lnTo>
                      <a:pt x="289" y="194"/>
                    </a:lnTo>
                    <a:lnTo>
                      <a:pt x="288" y="201"/>
                    </a:lnTo>
                    <a:lnTo>
                      <a:pt x="287" y="204"/>
                    </a:lnTo>
                    <a:lnTo>
                      <a:pt x="287" y="207"/>
                    </a:lnTo>
                    <a:lnTo>
                      <a:pt x="286" y="208"/>
                    </a:lnTo>
                    <a:lnTo>
                      <a:pt x="285" y="209"/>
                    </a:lnTo>
                    <a:lnTo>
                      <a:pt x="284" y="211"/>
                    </a:lnTo>
                    <a:lnTo>
                      <a:pt x="281" y="211"/>
                    </a:lnTo>
                    <a:lnTo>
                      <a:pt x="278" y="212"/>
                    </a:lnTo>
                    <a:lnTo>
                      <a:pt x="270" y="212"/>
                    </a:lnTo>
                    <a:lnTo>
                      <a:pt x="244" y="212"/>
                    </a:lnTo>
                    <a:lnTo>
                      <a:pt x="44" y="212"/>
                    </a:lnTo>
                    <a:lnTo>
                      <a:pt x="18" y="212"/>
                    </a:lnTo>
                    <a:lnTo>
                      <a:pt x="10" y="211"/>
                    </a:lnTo>
                    <a:lnTo>
                      <a:pt x="7" y="211"/>
                    </a:lnTo>
                    <a:lnTo>
                      <a:pt x="5" y="211"/>
                    </a:lnTo>
                    <a:lnTo>
                      <a:pt x="3" y="209"/>
                    </a:lnTo>
                    <a:lnTo>
                      <a:pt x="2" y="208"/>
                    </a:lnTo>
                    <a:lnTo>
                      <a:pt x="1" y="207"/>
                    </a:lnTo>
                    <a:lnTo>
                      <a:pt x="1" y="204"/>
                    </a:lnTo>
                    <a:lnTo>
                      <a:pt x="0" y="201"/>
                    </a:lnTo>
                    <a:lnTo>
                      <a:pt x="0" y="194"/>
                    </a:lnTo>
                    <a:lnTo>
                      <a:pt x="0" y="179"/>
                    </a:lnTo>
                    <a:lnTo>
                      <a:pt x="0" y="33"/>
                    </a:lnTo>
                    <a:lnTo>
                      <a:pt x="0" y="18"/>
                    </a:lnTo>
                    <a:lnTo>
                      <a:pt x="0" y="11"/>
                    </a:lnTo>
                    <a:lnTo>
                      <a:pt x="0" y="8"/>
                    </a:lnTo>
                    <a:lnTo>
                      <a:pt x="1" y="5"/>
                    </a:lnTo>
                    <a:lnTo>
                      <a:pt x="2" y="4"/>
                    </a:lnTo>
                    <a:lnTo>
                      <a:pt x="3" y="3"/>
                    </a:lnTo>
                    <a:lnTo>
                      <a:pt x="5" y="1"/>
                    </a:lnTo>
                    <a:lnTo>
                      <a:pt x="7" y="1"/>
                    </a:lnTo>
                    <a:lnTo>
                      <a:pt x="10" y="0"/>
                    </a:lnTo>
                    <a:lnTo>
                      <a:pt x="18" y="0"/>
                    </a:lnTo>
                    <a:lnTo>
                      <a:pt x="44" y="0"/>
                    </a:lnTo>
                    <a:lnTo>
                      <a:pt x="244" y="0"/>
                    </a:lnTo>
                    <a:lnTo>
                      <a:pt x="270" y="0"/>
                    </a:lnTo>
                    <a:lnTo>
                      <a:pt x="278" y="0"/>
                    </a:lnTo>
                    <a:lnTo>
                      <a:pt x="281" y="1"/>
                    </a:lnTo>
                    <a:lnTo>
                      <a:pt x="284" y="1"/>
                    </a:lnTo>
                    <a:lnTo>
                      <a:pt x="285" y="3"/>
                    </a:lnTo>
                    <a:lnTo>
                      <a:pt x="286" y="4"/>
                    </a:lnTo>
                    <a:lnTo>
                      <a:pt x="287" y="5"/>
                    </a:lnTo>
                    <a:lnTo>
                      <a:pt x="287" y="8"/>
                    </a:lnTo>
                    <a:lnTo>
                      <a:pt x="288" y="11"/>
                    </a:lnTo>
                    <a:lnTo>
                      <a:pt x="289" y="18"/>
                    </a:lnTo>
                    <a:lnTo>
                      <a:pt x="289" y="33"/>
                    </a:lnTo>
                    <a:lnTo>
                      <a:pt x="289" y="179"/>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78" name="Google Shape;1178;p37"/>
              <p:cNvSpPr/>
              <p:nvPr/>
            </p:nvSpPr>
            <p:spPr>
              <a:xfrm>
                <a:off x="4482" y="1344"/>
                <a:ext cx="17" cy="321"/>
              </a:xfrm>
              <a:custGeom>
                <a:rect b="b" l="l" r="r" t="t"/>
                <a:pathLst>
                  <a:path extrusionOk="0" h="321" w="17">
                    <a:moveTo>
                      <a:pt x="0" y="11"/>
                    </a:moveTo>
                    <a:lnTo>
                      <a:pt x="16" y="0"/>
                    </a:lnTo>
                    <a:lnTo>
                      <a:pt x="16" y="320"/>
                    </a:lnTo>
                    <a:lnTo>
                      <a:pt x="0" y="309"/>
                    </a:lnTo>
                    <a:lnTo>
                      <a:pt x="0" y="11"/>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79" name="Google Shape;1179;p37"/>
              <p:cNvSpPr/>
              <p:nvPr/>
            </p:nvSpPr>
            <p:spPr>
              <a:xfrm>
                <a:off x="4108" y="1344"/>
                <a:ext cx="17" cy="321"/>
              </a:xfrm>
              <a:custGeom>
                <a:rect b="b" l="l" r="r" t="t"/>
                <a:pathLst>
                  <a:path extrusionOk="0" h="321" w="17">
                    <a:moveTo>
                      <a:pt x="0" y="0"/>
                    </a:moveTo>
                    <a:lnTo>
                      <a:pt x="16" y="11"/>
                    </a:lnTo>
                    <a:lnTo>
                      <a:pt x="16" y="309"/>
                    </a:lnTo>
                    <a:lnTo>
                      <a:pt x="0" y="320"/>
                    </a:lnTo>
                    <a:lnTo>
                      <a:pt x="0" y="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80" name="Google Shape;1180;p37"/>
              <p:cNvSpPr/>
              <p:nvPr/>
            </p:nvSpPr>
            <p:spPr>
              <a:xfrm>
                <a:off x="4170" y="1408"/>
                <a:ext cx="261" cy="187"/>
              </a:xfrm>
              <a:custGeom>
                <a:rect b="b" l="l" r="r" t="t"/>
                <a:pathLst>
                  <a:path extrusionOk="0" h="187" w="261">
                    <a:moveTo>
                      <a:pt x="0" y="0"/>
                    </a:moveTo>
                    <a:lnTo>
                      <a:pt x="260" y="0"/>
                    </a:lnTo>
                    <a:lnTo>
                      <a:pt x="260" y="186"/>
                    </a:lnTo>
                    <a:lnTo>
                      <a:pt x="0" y="186"/>
                    </a:lnTo>
                    <a:lnTo>
                      <a:pt x="0" y="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81" name="Google Shape;1181;p37"/>
              <p:cNvSpPr/>
              <p:nvPr/>
            </p:nvSpPr>
            <p:spPr>
              <a:xfrm>
                <a:off x="4108" y="1653"/>
                <a:ext cx="385" cy="17"/>
              </a:xfrm>
              <a:custGeom>
                <a:rect b="b" l="l" r="r" t="t"/>
                <a:pathLst>
                  <a:path extrusionOk="0" h="17" w="385">
                    <a:moveTo>
                      <a:pt x="10" y="0"/>
                    </a:moveTo>
                    <a:lnTo>
                      <a:pt x="374" y="0"/>
                    </a:lnTo>
                    <a:lnTo>
                      <a:pt x="384" y="16"/>
                    </a:lnTo>
                    <a:lnTo>
                      <a:pt x="0" y="16"/>
                    </a:lnTo>
                    <a:lnTo>
                      <a:pt x="1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82" name="Google Shape;1182;p37"/>
              <p:cNvSpPr/>
              <p:nvPr/>
            </p:nvSpPr>
            <p:spPr>
              <a:xfrm>
                <a:off x="4080" y="1760"/>
                <a:ext cx="445" cy="99"/>
              </a:xfrm>
              <a:custGeom>
                <a:rect b="b" l="l" r="r" t="t"/>
                <a:pathLst>
                  <a:path extrusionOk="0" h="99" w="445">
                    <a:moveTo>
                      <a:pt x="10" y="0"/>
                    </a:moveTo>
                    <a:lnTo>
                      <a:pt x="434" y="0"/>
                    </a:lnTo>
                    <a:lnTo>
                      <a:pt x="444" y="98"/>
                    </a:lnTo>
                    <a:lnTo>
                      <a:pt x="0" y="98"/>
                    </a:lnTo>
                    <a:lnTo>
                      <a:pt x="1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83" name="Google Shape;1183;p37"/>
              <p:cNvSpPr/>
              <p:nvPr/>
            </p:nvSpPr>
            <p:spPr>
              <a:xfrm>
                <a:off x="4080" y="1760"/>
                <a:ext cx="445" cy="99"/>
              </a:xfrm>
              <a:custGeom>
                <a:rect b="b" l="l" r="r" t="t"/>
                <a:pathLst>
                  <a:path extrusionOk="0" h="99" w="445">
                    <a:moveTo>
                      <a:pt x="10" y="0"/>
                    </a:moveTo>
                    <a:lnTo>
                      <a:pt x="434" y="0"/>
                    </a:lnTo>
                    <a:lnTo>
                      <a:pt x="444" y="98"/>
                    </a:lnTo>
                    <a:lnTo>
                      <a:pt x="0" y="98"/>
                    </a:lnTo>
                    <a:lnTo>
                      <a:pt x="1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84" name="Google Shape;1184;p37"/>
              <p:cNvSpPr/>
              <p:nvPr/>
            </p:nvSpPr>
            <p:spPr>
              <a:xfrm>
                <a:off x="4095" y="1773"/>
                <a:ext cx="319" cy="64"/>
              </a:xfrm>
              <a:custGeom>
                <a:rect b="b" l="l" r="r" t="t"/>
                <a:pathLst>
                  <a:path extrusionOk="0" h="64" w="319">
                    <a:moveTo>
                      <a:pt x="315" y="0"/>
                    </a:moveTo>
                    <a:lnTo>
                      <a:pt x="318" y="63"/>
                    </a:lnTo>
                    <a:lnTo>
                      <a:pt x="0" y="63"/>
                    </a:lnTo>
                    <a:lnTo>
                      <a:pt x="7" y="0"/>
                    </a:lnTo>
                    <a:lnTo>
                      <a:pt x="315"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85" name="Google Shape;1185;p37"/>
              <p:cNvSpPr/>
              <p:nvPr/>
            </p:nvSpPr>
            <p:spPr>
              <a:xfrm>
                <a:off x="4420" y="1773"/>
                <a:ext cx="92" cy="64"/>
              </a:xfrm>
              <a:custGeom>
                <a:rect b="b" l="l" r="r" t="t"/>
                <a:pathLst>
                  <a:path extrusionOk="0" h="64" w="92">
                    <a:moveTo>
                      <a:pt x="0" y="0"/>
                    </a:moveTo>
                    <a:lnTo>
                      <a:pt x="84" y="0"/>
                    </a:lnTo>
                    <a:lnTo>
                      <a:pt x="91" y="63"/>
                    </a:lnTo>
                    <a:lnTo>
                      <a:pt x="3" y="63"/>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86" name="Google Shape;1186;p37"/>
              <p:cNvSpPr/>
              <p:nvPr/>
            </p:nvSpPr>
            <p:spPr>
              <a:xfrm>
                <a:off x="4113"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87" name="Google Shape;1187;p37"/>
              <p:cNvSpPr/>
              <p:nvPr/>
            </p:nvSpPr>
            <p:spPr>
              <a:xfrm>
                <a:off x="4134"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88" name="Google Shape;1188;p37"/>
              <p:cNvSpPr/>
              <p:nvPr/>
            </p:nvSpPr>
            <p:spPr>
              <a:xfrm>
                <a:off x="4154"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89" name="Google Shape;1189;p37"/>
              <p:cNvSpPr/>
              <p:nvPr/>
            </p:nvSpPr>
            <p:spPr>
              <a:xfrm>
                <a:off x="4175"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90" name="Google Shape;1190;p37"/>
              <p:cNvSpPr/>
              <p:nvPr/>
            </p:nvSpPr>
            <p:spPr>
              <a:xfrm>
                <a:off x="4196"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91" name="Google Shape;1191;p37"/>
              <p:cNvSpPr/>
              <p:nvPr/>
            </p:nvSpPr>
            <p:spPr>
              <a:xfrm>
                <a:off x="4217"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92" name="Google Shape;1192;p37"/>
              <p:cNvSpPr/>
              <p:nvPr/>
            </p:nvSpPr>
            <p:spPr>
              <a:xfrm>
                <a:off x="4238"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93" name="Google Shape;1193;p37"/>
              <p:cNvSpPr/>
              <p:nvPr/>
            </p:nvSpPr>
            <p:spPr>
              <a:xfrm>
                <a:off x="4258"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94" name="Google Shape;1194;p37"/>
              <p:cNvSpPr/>
              <p:nvPr/>
            </p:nvSpPr>
            <p:spPr>
              <a:xfrm>
                <a:off x="4279"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95" name="Google Shape;1195;p37"/>
              <p:cNvSpPr/>
              <p:nvPr/>
            </p:nvSpPr>
            <p:spPr>
              <a:xfrm>
                <a:off x="4300"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96" name="Google Shape;1196;p37"/>
              <p:cNvSpPr/>
              <p:nvPr/>
            </p:nvSpPr>
            <p:spPr>
              <a:xfrm>
                <a:off x="4321"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97" name="Google Shape;1197;p37"/>
              <p:cNvSpPr/>
              <p:nvPr/>
            </p:nvSpPr>
            <p:spPr>
              <a:xfrm>
                <a:off x="4342"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98" name="Google Shape;1198;p37"/>
              <p:cNvSpPr/>
              <p:nvPr/>
            </p:nvSpPr>
            <p:spPr>
              <a:xfrm>
                <a:off x="4362"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199" name="Google Shape;1199;p37"/>
              <p:cNvSpPr/>
              <p:nvPr/>
            </p:nvSpPr>
            <p:spPr>
              <a:xfrm>
                <a:off x="4383"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00" name="Google Shape;1200;p37"/>
              <p:cNvSpPr/>
              <p:nvPr/>
            </p:nvSpPr>
            <p:spPr>
              <a:xfrm>
                <a:off x="4111" y="1787"/>
                <a:ext cx="20" cy="17"/>
              </a:xfrm>
              <a:custGeom>
                <a:rect b="b" l="l" r="r" t="t"/>
                <a:pathLst>
                  <a:path extrusionOk="0" h="17" w="20">
                    <a:moveTo>
                      <a:pt x="0" y="16"/>
                    </a:moveTo>
                    <a:lnTo>
                      <a:pt x="0" y="0"/>
                    </a:lnTo>
                    <a:lnTo>
                      <a:pt x="19" y="0"/>
                    </a:lnTo>
                    <a:lnTo>
                      <a:pt x="1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01" name="Google Shape;1201;p37"/>
              <p:cNvSpPr/>
              <p:nvPr/>
            </p:nvSpPr>
            <p:spPr>
              <a:xfrm>
                <a:off x="4106" y="1799"/>
                <a:ext cx="30" cy="17"/>
              </a:xfrm>
              <a:custGeom>
                <a:rect b="b" l="l" r="r" t="t"/>
                <a:pathLst>
                  <a:path extrusionOk="0" h="17" w="30">
                    <a:moveTo>
                      <a:pt x="0" y="16"/>
                    </a:moveTo>
                    <a:lnTo>
                      <a:pt x="0" y="0"/>
                    </a:lnTo>
                    <a:lnTo>
                      <a:pt x="29" y="0"/>
                    </a:lnTo>
                    <a:lnTo>
                      <a:pt x="2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02" name="Google Shape;1202;p37"/>
              <p:cNvSpPr/>
              <p:nvPr/>
            </p:nvSpPr>
            <p:spPr>
              <a:xfrm>
                <a:off x="4103" y="1812"/>
                <a:ext cx="36" cy="17"/>
              </a:xfrm>
              <a:custGeom>
                <a:rect b="b" l="l" r="r" t="t"/>
                <a:pathLst>
                  <a:path extrusionOk="0" h="17" w="36">
                    <a:moveTo>
                      <a:pt x="0" y="16"/>
                    </a:moveTo>
                    <a:lnTo>
                      <a:pt x="0" y="0"/>
                    </a:lnTo>
                    <a:lnTo>
                      <a:pt x="35" y="0"/>
                    </a:lnTo>
                    <a:lnTo>
                      <a:pt x="35"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03" name="Google Shape;1203;p37"/>
              <p:cNvSpPr/>
              <p:nvPr/>
            </p:nvSpPr>
            <p:spPr>
              <a:xfrm>
                <a:off x="4100" y="1824"/>
                <a:ext cx="24" cy="17"/>
              </a:xfrm>
              <a:custGeom>
                <a:rect b="b" l="l" r="r" t="t"/>
                <a:pathLst>
                  <a:path extrusionOk="0" h="17" w="24">
                    <a:moveTo>
                      <a:pt x="0" y="16"/>
                    </a:moveTo>
                    <a:lnTo>
                      <a:pt x="0" y="0"/>
                    </a:lnTo>
                    <a:lnTo>
                      <a:pt x="23" y="0"/>
                    </a:lnTo>
                    <a:lnTo>
                      <a:pt x="23"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04" name="Google Shape;1204;p37"/>
              <p:cNvSpPr/>
              <p:nvPr/>
            </p:nvSpPr>
            <p:spPr>
              <a:xfrm>
                <a:off x="4129" y="1824"/>
                <a:ext cx="39" cy="17"/>
              </a:xfrm>
              <a:custGeom>
                <a:rect b="b" l="l" r="r" t="t"/>
                <a:pathLst>
                  <a:path extrusionOk="0" h="17" w="39">
                    <a:moveTo>
                      <a:pt x="0" y="16"/>
                    </a:moveTo>
                    <a:lnTo>
                      <a:pt x="0" y="0"/>
                    </a:lnTo>
                    <a:lnTo>
                      <a:pt x="38" y="0"/>
                    </a:lnTo>
                    <a:lnTo>
                      <a:pt x="38"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05" name="Google Shape;1205;p37"/>
              <p:cNvSpPr/>
              <p:nvPr/>
            </p:nvSpPr>
            <p:spPr>
              <a:xfrm>
                <a:off x="4427" y="1824"/>
                <a:ext cx="40" cy="17"/>
              </a:xfrm>
              <a:custGeom>
                <a:rect b="b" l="l" r="r" t="t"/>
                <a:pathLst>
                  <a:path extrusionOk="0" h="17" w="40">
                    <a:moveTo>
                      <a:pt x="0" y="16"/>
                    </a:moveTo>
                    <a:lnTo>
                      <a:pt x="0" y="0"/>
                    </a:lnTo>
                    <a:lnTo>
                      <a:pt x="39" y="0"/>
                    </a:lnTo>
                    <a:lnTo>
                      <a:pt x="3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06" name="Google Shape;1206;p37"/>
              <p:cNvSpPr/>
              <p:nvPr/>
            </p:nvSpPr>
            <p:spPr>
              <a:xfrm>
                <a:off x="4491" y="1809"/>
                <a:ext cx="17" cy="23"/>
              </a:xfrm>
              <a:custGeom>
                <a:rect b="b" l="l" r="r" t="t"/>
                <a:pathLst>
                  <a:path extrusionOk="0" h="23" w="17">
                    <a:moveTo>
                      <a:pt x="0" y="22"/>
                    </a:moveTo>
                    <a:lnTo>
                      <a:pt x="0" y="0"/>
                    </a:lnTo>
                    <a:lnTo>
                      <a:pt x="16" y="0"/>
                    </a:lnTo>
                    <a:lnTo>
                      <a:pt x="16" y="22"/>
                    </a:lnTo>
                    <a:lnTo>
                      <a:pt x="0" y="22"/>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07" name="Google Shape;1207;p37"/>
              <p:cNvSpPr/>
              <p:nvPr/>
            </p:nvSpPr>
            <p:spPr>
              <a:xfrm>
                <a:off x="4140"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08" name="Google Shape;1208;p37"/>
              <p:cNvSpPr/>
              <p:nvPr/>
            </p:nvSpPr>
            <p:spPr>
              <a:xfrm>
                <a:off x="4161"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09" name="Google Shape;1209;p37"/>
              <p:cNvSpPr/>
              <p:nvPr/>
            </p:nvSpPr>
            <p:spPr>
              <a:xfrm>
                <a:off x="4182"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0" name="Google Shape;1210;p37"/>
              <p:cNvSpPr/>
              <p:nvPr/>
            </p:nvSpPr>
            <p:spPr>
              <a:xfrm>
                <a:off x="4203"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1" name="Google Shape;1211;p37"/>
              <p:cNvSpPr/>
              <p:nvPr/>
            </p:nvSpPr>
            <p:spPr>
              <a:xfrm>
                <a:off x="4224"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2" name="Google Shape;1212;p37"/>
              <p:cNvSpPr/>
              <p:nvPr/>
            </p:nvSpPr>
            <p:spPr>
              <a:xfrm>
                <a:off x="4244"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3" name="Google Shape;1213;p37"/>
              <p:cNvSpPr/>
              <p:nvPr/>
            </p:nvSpPr>
            <p:spPr>
              <a:xfrm>
                <a:off x="4265"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4" name="Google Shape;1214;p37"/>
              <p:cNvSpPr/>
              <p:nvPr/>
            </p:nvSpPr>
            <p:spPr>
              <a:xfrm>
                <a:off x="4286"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5" name="Google Shape;1215;p37"/>
              <p:cNvSpPr/>
              <p:nvPr/>
            </p:nvSpPr>
            <p:spPr>
              <a:xfrm>
                <a:off x="4307"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6" name="Google Shape;1216;p37"/>
              <p:cNvSpPr/>
              <p:nvPr/>
            </p:nvSpPr>
            <p:spPr>
              <a:xfrm>
                <a:off x="4328"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7" name="Google Shape;1217;p37"/>
              <p:cNvSpPr/>
              <p:nvPr/>
            </p:nvSpPr>
            <p:spPr>
              <a:xfrm>
                <a:off x="4369"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8" name="Google Shape;1218;p37"/>
              <p:cNvSpPr/>
              <p:nvPr/>
            </p:nvSpPr>
            <p:spPr>
              <a:xfrm>
                <a:off x="4143"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9" name="Google Shape;1219;p37"/>
              <p:cNvSpPr/>
              <p:nvPr/>
            </p:nvSpPr>
            <p:spPr>
              <a:xfrm>
                <a:off x="4164"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20" name="Google Shape;1220;p37"/>
              <p:cNvSpPr/>
              <p:nvPr/>
            </p:nvSpPr>
            <p:spPr>
              <a:xfrm>
                <a:off x="4185"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21" name="Google Shape;1221;p37"/>
              <p:cNvSpPr/>
              <p:nvPr/>
            </p:nvSpPr>
            <p:spPr>
              <a:xfrm>
                <a:off x="4206"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22" name="Google Shape;1222;p37"/>
              <p:cNvSpPr/>
              <p:nvPr/>
            </p:nvSpPr>
            <p:spPr>
              <a:xfrm>
                <a:off x="4227"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23" name="Google Shape;1223;p37"/>
              <p:cNvSpPr/>
              <p:nvPr/>
            </p:nvSpPr>
            <p:spPr>
              <a:xfrm>
                <a:off x="4248"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24" name="Google Shape;1224;p37"/>
              <p:cNvSpPr/>
              <p:nvPr/>
            </p:nvSpPr>
            <p:spPr>
              <a:xfrm>
                <a:off x="4269"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25" name="Google Shape;1225;p37"/>
              <p:cNvSpPr/>
              <p:nvPr/>
            </p:nvSpPr>
            <p:spPr>
              <a:xfrm>
                <a:off x="4290"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26" name="Google Shape;1226;p37"/>
              <p:cNvSpPr/>
              <p:nvPr/>
            </p:nvSpPr>
            <p:spPr>
              <a:xfrm>
                <a:off x="4311"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27" name="Google Shape;1227;p37"/>
              <p:cNvSpPr/>
              <p:nvPr/>
            </p:nvSpPr>
            <p:spPr>
              <a:xfrm>
                <a:off x="4332"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28" name="Google Shape;1228;p37"/>
              <p:cNvSpPr/>
              <p:nvPr/>
            </p:nvSpPr>
            <p:spPr>
              <a:xfrm>
                <a:off x="4353"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29" name="Google Shape;1229;p37"/>
              <p:cNvSpPr/>
              <p:nvPr/>
            </p:nvSpPr>
            <p:spPr>
              <a:xfrm>
                <a:off x="4148"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30" name="Google Shape;1230;p37"/>
              <p:cNvSpPr/>
              <p:nvPr/>
            </p:nvSpPr>
            <p:spPr>
              <a:xfrm>
                <a:off x="4169"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31" name="Google Shape;1231;p37"/>
              <p:cNvSpPr/>
              <p:nvPr/>
            </p:nvSpPr>
            <p:spPr>
              <a:xfrm>
                <a:off x="4190"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32" name="Google Shape;1232;p37"/>
              <p:cNvSpPr/>
              <p:nvPr/>
            </p:nvSpPr>
            <p:spPr>
              <a:xfrm>
                <a:off x="4212"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33" name="Google Shape;1233;p37"/>
              <p:cNvSpPr/>
              <p:nvPr/>
            </p:nvSpPr>
            <p:spPr>
              <a:xfrm>
                <a:off x="4233"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34" name="Google Shape;1234;p37"/>
              <p:cNvSpPr/>
              <p:nvPr/>
            </p:nvSpPr>
            <p:spPr>
              <a:xfrm>
                <a:off x="4254"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35" name="Google Shape;1235;p37"/>
              <p:cNvSpPr/>
              <p:nvPr/>
            </p:nvSpPr>
            <p:spPr>
              <a:xfrm>
                <a:off x="4275"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36" name="Google Shape;1236;p37"/>
              <p:cNvSpPr/>
              <p:nvPr/>
            </p:nvSpPr>
            <p:spPr>
              <a:xfrm>
                <a:off x="4297"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37" name="Google Shape;1237;p37"/>
              <p:cNvSpPr/>
              <p:nvPr/>
            </p:nvSpPr>
            <p:spPr>
              <a:xfrm>
                <a:off x="4318"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38" name="Google Shape;1238;p37"/>
              <p:cNvSpPr/>
              <p:nvPr/>
            </p:nvSpPr>
            <p:spPr>
              <a:xfrm>
                <a:off x="4339"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39" name="Google Shape;1239;p37"/>
              <p:cNvSpPr/>
              <p:nvPr/>
            </p:nvSpPr>
            <p:spPr>
              <a:xfrm>
                <a:off x="4360"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40" name="Google Shape;1240;p37"/>
              <p:cNvSpPr/>
              <p:nvPr/>
            </p:nvSpPr>
            <p:spPr>
              <a:xfrm>
                <a:off x="4386"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41" name="Google Shape;1241;p37"/>
              <p:cNvSpPr/>
              <p:nvPr/>
            </p:nvSpPr>
            <p:spPr>
              <a:xfrm>
                <a:off x="4323" y="182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42" name="Google Shape;1242;p37"/>
              <p:cNvSpPr/>
              <p:nvPr/>
            </p:nvSpPr>
            <p:spPr>
              <a:xfrm>
                <a:off x="4345" y="182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43" name="Google Shape;1243;p37"/>
              <p:cNvSpPr/>
              <p:nvPr/>
            </p:nvSpPr>
            <p:spPr>
              <a:xfrm>
                <a:off x="4366" y="182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44" name="Google Shape;1244;p37"/>
              <p:cNvSpPr/>
              <p:nvPr/>
            </p:nvSpPr>
            <p:spPr>
              <a:xfrm>
                <a:off x="4388" y="182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45" name="Google Shape;1245;p37"/>
              <p:cNvSpPr/>
              <p:nvPr/>
            </p:nvSpPr>
            <p:spPr>
              <a:xfrm>
                <a:off x="4174" y="1824"/>
                <a:ext cx="144" cy="17"/>
              </a:xfrm>
              <a:custGeom>
                <a:rect b="b" l="l" r="r" t="t"/>
                <a:pathLst>
                  <a:path extrusionOk="0" h="17" w="144">
                    <a:moveTo>
                      <a:pt x="0" y="16"/>
                    </a:moveTo>
                    <a:lnTo>
                      <a:pt x="0" y="0"/>
                    </a:lnTo>
                    <a:lnTo>
                      <a:pt x="143" y="0"/>
                    </a:lnTo>
                    <a:lnTo>
                      <a:pt x="143"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46" name="Google Shape;1246;p37"/>
              <p:cNvSpPr/>
              <p:nvPr/>
            </p:nvSpPr>
            <p:spPr>
              <a:xfrm>
                <a:off x="4424" y="1775"/>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47" name="Google Shape;1247;p37"/>
              <p:cNvSpPr/>
              <p:nvPr/>
            </p:nvSpPr>
            <p:spPr>
              <a:xfrm>
                <a:off x="4445"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48" name="Google Shape;1248;p37"/>
              <p:cNvSpPr/>
              <p:nvPr/>
            </p:nvSpPr>
            <p:spPr>
              <a:xfrm>
                <a:off x="4465"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49" name="Google Shape;1249;p37"/>
              <p:cNvSpPr/>
              <p:nvPr/>
            </p:nvSpPr>
            <p:spPr>
              <a:xfrm>
                <a:off x="4486" y="177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50" name="Google Shape;1250;p37"/>
              <p:cNvSpPr/>
              <p:nvPr/>
            </p:nvSpPr>
            <p:spPr>
              <a:xfrm>
                <a:off x="4487"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51" name="Google Shape;1251;p37"/>
              <p:cNvSpPr/>
              <p:nvPr/>
            </p:nvSpPr>
            <p:spPr>
              <a:xfrm>
                <a:off x="4467"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52" name="Google Shape;1252;p37"/>
              <p:cNvSpPr/>
              <p:nvPr/>
            </p:nvSpPr>
            <p:spPr>
              <a:xfrm>
                <a:off x="4446"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53" name="Google Shape;1253;p37"/>
              <p:cNvSpPr/>
              <p:nvPr/>
            </p:nvSpPr>
            <p:spPr>
              <a:xfrm>
                <a:off x="4425"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54" name="Google Shape;1254;p37"/>
              <p:cNvSpPr/>
              <p:nvPr/>
            </p:nvSpPr>
            <p:spPr>
              <a:xfrm>
                <a:off x="4425"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55" name="Google Shape;1255;p37"/>
              <p:cNvSpPr/>
              <p:nvPr/>
            </p:nvSpPr>
            <p:spPr>
              <a:xfrm>
                <a:off x="4447"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56" name="Google Shape;1256;p37"/>
              <p:cNvSpPr/>
              <p:nvPr/>
            </p:nvSpPr>
            <p:spPr>
              <a:xfrm>
                <a:off x="4469"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57" name="Google Shape;1257;p37"/>
              <p:cNvSpPr/>
              <p:nvPr/>
            </p:nvSpPr>
            <p:spPr>
              <a:xfrm>
                <a:off x="4488" y="179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58" name="Google Shape;1258;p37"/>
              <p:cNvSpPr/>
              <p:nvPr/>
            </p:nvSpPr>
            <p:spPr>
              <a:xfrm>
                <a:off x="4470"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59" name="Google Shape;1259;p37"/>
              <p:cNvSpPr/>
              <p:nvPr/>
            </p:nvSpPr>
            <p:spPr>
              <a:xfrm>
                <a:off x="4448"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0" name="Google Shape;1260;p37"/>
              <p:cNvSpPr/>
              <p:nvPr/>
            </p:nvSpPr>
            <p:spPr>
              <a:xfrm>
                <a:off x="4426" y="181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1" name="Google Shape;1261;p37"/>
              <p:cNvSpPr/>
              <p:nvPr/>
            </p:nvSpPr>
            <p:spPr>
              <a:xfrm>
                <a:off x="4472" y="182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2" name="Google Shape;1262;p37"/>
              <p:cNvSpPr/>
              <p:nvPr/>
            </p:nvSpPr>
            <p:spPr>
              <a:xfrm>
                <a:off x="4427" y="1821"/>
                <a:ext cx="39" cy="17"/>
              </a:xfrm>
              <a:custGeom>
                <a:rect b="b" l="l" r="r" t="t"/>
                <a:pathLst>
                  <a:path extrusionOk="0" h="17" w="39">
                    <a:moveTo>
                      <a:pt x="0" y="16"/>
                    </a:moveTo>
                    <a:lnTo>
                      <a:pt x="0" y="0"/>
                    </a:lnTo>
                    <a:lnTo>
                      <a:pt x="38" y="0"/>
                    </a:lnTo>
                    <a:lnTo>
                      <a:pt x="38"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3" name="Google Shape;1263;p37"/>
              <p:cNvSpPr/>
              <p:nvPr/>
            </p:nvSpPr>
            <p:spPr>
              <a:xfrm>
                <a:off x="4491" y="1806"/>
                <a:ext cx="17" cy="23"/>
              </a:xfrm>
              <a:custGeom>
                <a:rect b="b" l="l" r="r" t="t"/>
                <a:pathLst>
                  <a:path extrusionOk="0" h="23" w="17">
                    <a:moveTo>
                      <a:pt x="0" y="22"/>
                    </a:moveTo>
                    <a:lnTo>
                      <a:pt x="0" y="0"/>
                    </a:lnTo>
                    <a:lnTo>
                      <a:pt x="16" y="0"/>
                    </a:lnTo>
                    <a:lnTo>
                      <a:pt x="16" y="22"/>
                    </a:lnTo>
                    <a:lnTo>
                      <a:pt x="0" y="22"/>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4" name="Google Shape;1264;p37"/>
              <p:cNvSpPr/>
              <p:nvPr/>
            </p:nvSpPr>
            <p:spPr>
              <a:xfrm>
                <a:off x="4423"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5" name="Google Shape;1265;p37"/>
              <p:cNvSpPr/>
              <p:nvPr/>
            </p:nvSpPr>
            <p:spPr>
              <a:xfrm>
                <a:off x="4444" y="177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6" name="Google Shape;1266;p37"/>
              <p:cNvSpPr/>
              <p:nvPr/>
            </p:nvSpPr>
            <p:spPr>
              <a:xfrm>
                <a:off x="4465" y="177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7" name="Google Shape;1267;p37"/>
              <p:cNvSpPr/>
              <p:nvPr/>
            </p:nvSpPr>
            <p:spPr>
              <a:xfrm>
                <a:off x="4486" y="177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8" name="Google Shape;1268;p37"/>
              <p:cNvSpPr/>
              <p:nvPr/>
            </p:nvSpPr>
            <p:spPr>
              <a:xfrm>
                <a:off x="4487"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69" name="Google Shape;1269;p37"/>
              <p:cNvSpPr/>
              <p:nvPr/>
            </p:nvSpPr>
            <p:spPr>
              <a:xfrm>
                <a:off x="4466"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70" name="Google Shape;1270;p37"/>
              <p:cNvSpPr/>
              <p:nvPr/>
            </p:nvSpPr>
            <p:spPr>
              <a:xfrm>
                <a:off x="4445"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71" name="Google Shape;1271;p37"/>
              <p:cNvSpPr/>
              <p:nvPr/>
            </p:nvSpPr>
            <p:spPr>
              <a:xfrm>
                <a:off x="4424"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72" name="Google Shape;1272;p37"/>
              <p:cNvSpPr/>
              <p:nvPr/>
            </p:nvSpPr>
            <p:spPr>
              <a:xfrm>
                <a:off x="4425"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73" name="Google Shape;1273;p37"/>
              <p:cNvSpPr/>
              <p:nvPr/>
            </p:nvSpPr>
            <p:spPr>
              <a:xfrm>
                <a:off x="4446"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74" name="Google Shape;1274;p37"/>
              <p:cNvSpPr/>
              <p:nvPr/>
            </p:nvSpPr>
            <p:spPr>
              <a:xfrm>
                <a:off x="4468"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75" name="Google Shape;1275;p37"/>
              <p:cNvSpPr/>
              <p:nvPr/>
            </p:nvSpPr>
            <p:spPr>
              <a:xfrm>
                <a:off x="4487"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76" name="Google Shape;1276;p37"/>
              <p:cNvSpPr/>
              <p:nvPr/>
            </p:nvSpPr>
            <p:spPr>
              <a:xfrm>
                <a:off x="4470"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77" name="Google Shape;1277;p37"/>
              <p:cNvSpPr/>
              <p:nvPr/>
            </p:nvSpPr>
            <p:spPr>
              <a:xfrm>
                <a:off x="4448"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78" name="Google Shape;1278;p37"/>
              <p:cNvSpPr/>
              <p:nvPr/>
            </p:nvSpPr>
            <p:spPr>
              <a:xfrm>
                <a:off x="4426"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79" name="Google Shape;1279;p37"/>
              <p:cNvSpPr/>
              <p:nvPr/>
            </p:nvSpPr>
            <p:spPr>
              <a:xfrm>
                <a:off x="4471" y="182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80" name="Google Shape;1280;p37"/>
              <p:cNvSpPr/>
              <p:nvPr/>
            </p:nvSpPr>
            <p:spPr>
              <a:xfrm>
                <a:off x="4379" y="1788"/>
                <a:ext cx="24" cy="19"/>
              </a:xfrm>
              <a:custGeom>
                <a:rect b="b" l="l" r="r" t="t"/>
                <a:pathLst>
                  <a:path extrusionOk="0" h="19" w="24">
                    <a:moveTo>
                      <a:pt x="9" y="0"/>
                    </a:moveTo>
                    <a:lnTo>
                      <a:pt x="23" y="0"/>
                    </a:lnTo>
                    <a:lnTo>
                      <a:pt x="23" y="18"/>
                    </a:lnTo>
                    <a:lnTo>
                      <a:pt x="0" y="18"/>
                    </a:lnTo>
                    <a:lnTo>
                      <a:pt x="0" y="10"/>
                    </a:lnTo>
                    <a:lnTo>
                      <a:pt x="9" y="10"/>
                    </a:lnTo>
                    <a:lnTo>
                      <a:pt x="9" y="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81" name="Google Shape;1281;p37"/>
              <p:cNvSpPr/>
              <p:nvPr/>
            </p:nvSpPr>
            <p:spPr>
              <a:xfrm>
                <a:off x="4348" y="178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82" name="Google Shape;1282;p37"/>
              <p:cNvSpPr/>
              <p:nvPr/>
            </p:nvSpPr>
            <p:spPr>
              <a:xfrm>
                <a:off x="4112"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83" name="Google Shape;1283;p37"/>
              <p:cNvSpPr/>
              <p:nvPr/>
            </p:nvSpPr>
            <p:spPr>
              <a:xfrm>
                <a:off x="4133"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84" name="Google Shape;1284;p37"/>
              <p:cNvSpPr/>
              <p:nvPr/>
            </p:nvSpPr>
            <p:spPr>
              <a:xfrm>
                <a:off x="4154"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85" name="Google Shape;1285;p37"/>
              <p:cNvSpPr/>
              <p:nvPr/>
            </p:nvSpPr>
            <p:spPr>
              <a:xfrm>
                <a:off x="4175"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86" name="Google Shape;1286;p37"/>
              <p:cNvSpPr/>
              <p:nvPr/>
            </p:nvSpPr>
            <p:spPr>
              <a:xfrm>
                <a:off x="4195"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87" name="Google Shape;1287;p37"/>
              <p:cNvSpPr/>
              <p:nvPr/>
            </p:nvSpPr>
            <p:spPr>
              <a:xfrm>
                <a:off x="4216"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88" name="Google Shape;1288;p37"/>
              <p:cNvSpPr/>
              <p:nvPr/>
            </p:nvSpPr>
            <p:spPr>
              <a:xfrm>
                <a:off x="4237"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89" name="Google Shape;1289;p37"/>
              <p:cNvSpPr/>
              <p:nvPr/>
            </p:nvSpPr>
            <p:spPr>
              <a:xfrm>
                <a:off x="4258"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90" name="Google Shape;1290;p37"/>
              <p:cNvSpPr/>
              <p:nvPr/>
            </p:nvSpPr>
            <p:spPr>
              <a:xfrm>
                <a:off x="4278"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91" name="Google Shape;1291;p37"/>
              <p:cNvSpPr/>
              <p:nvPr/>
            </p:nvSpPr>
            <p:spPr>
              <a:xfrm>
                <a:off x="4299"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92" name="Google Shape;1292;p37"/>
              <p:cNvSpPr/>
              <p:nvPr/>
            </p:nvSpPr>
            <p:spPr>
              <a:xfrm>
                <a:off x="4320"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93" name="Google Shape;1293;p37"/>
              <p:cNvSpPr/>
              <p:nvPr/>
            </p:nvSpPr>
            <p:spPr>
              <a:xfrm>
                <a:off x="4341"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94" name="Google Shape;1294;p37"/>
              <p:cNvSpPr/>
              <p:nvPr/>
            </p:nvSpPr>
            <p:spPr>
              <a:xfrm>
                <a:off x="4362"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95" name="Google Shape;1295;p37"/>
              <p:cNvSpPr/>
              <p:nvPr/>
            </p:nvSpPr>
            <p:spPr>
              <a:xfrm>
                <a:off x="4382" y="177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96" name="Google Shape;1296;p37"/>
              <p:cNvSpPr/>
              <p:nvPr/>
            </p:nvSpPr>
            <p:spPr>
              <a:xfrm>
                <a:off x="4110" y="1784"/>
                <a:ext cx="21" cy="17"/>
              </a:xfrm>
              <a:custGeom>
                <a:rect b="b" l="l" r="r" t="t"/>
                <a:pathLst>
                  <a:path extrusionOk="0" h="17" w="21">
                    <a:moveTo>
                      <a:pt x="0" y="16"/>
                    </a:moveTo>
                    <a:lnTo>
                      <a:pt x="0" y="0"/>
                    </a:lnTo>
                    <a:lnTo>
                      <a:pt x="20" y="0"/>
                    </a:lnTo>
                    <a:lnTo>
                      <a:pt x="20"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97" name="Google Shape;1297;p37"/>
              <p:cNvSpPr/>
              <p:nvPr/>
            </p:nvSpPr>
            <p:spPr>
              <a:xfrm>
                <a:off x="4105" y="1796"/>
                <a:ext cx="31" cy="17"/>
              </a:xfrm>
              <a:custGeom>
                <a:rect b="b" l="l" r="r" t="t"/>
                <a:pathLst>
                  <a:path extrusionOk="0" h="17" w="31">
                    <a:moveTo>
                      <a:pt x="0" y="16"/>
                    </a:moveTo>
                    <a:lnTo>
                      <a:pt x="0" y="0"/>
                    </a:lnTo>
                    <a:lnTo>
                      <a:pt x="30" y="0"/>
                    </a:lnTo>
                    <a:lnTo>
                      <a:pt x="30"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98" name="Google Shape;1298;p37"/>
              <p:cNvSpPr/>
              <p:nvPr/>
            </p:nvSpPr>
            <p:spPr>
              <a:xfrm>
                <a:off x="4102" y="1809"/>
                <a:ext cx="36" cy="17"/>
              </a:xfrm>
              <a:custGeom>
                <a:rect b="b" l="l" r="r" t="t"/>
                <a:pathLst>
                  <a:path extrusionOk="0" h="17" w="36">
                    <a:moveTo>
                      <a:pt x="0" y="16"/>
                    </a:moveTo>
                    <a:lnTo>
                      <a:pt x="0" y="0"/>
                    </a:lnTo>
                    <a:lnTo>
                      <a:pt x="35" y="0"/>
                    </a:lnTo>
                    <a:lnTo>
                      <a:pt x="35"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99" name="Google Shape;1299;p37"/>
              <p:cNvSpPr/>
              <p:nvPr/>
            </p:nvSpPr>
            <p:spPr>
              <a:xfrm>
                <a:off x="4099" y="1821"/>
                <a:ext cx="25" cy="17"/>
              </a:xfrm>
              <a:custGeom>
                <a:rect b="b" l="l" r="r" t="t"/>
                <a:pathLst>
                  <a:path extrusionOk="0" h="17" w="25">
                    <a:moveTo>
                      <a:pt x="0" y="16"/>
                    </a:moveTo>
                    <a:lnTo>
                      <a:pt x="0" y="0"/>
                    </a:lnTo>
                    <a:lnTo>
                      <a:pt x="24" y="0"/>
                    </a:lnTo>
                    <a:lnTo>
                      <a:pt x="24"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00" name="Google Shape;1300;p37"/>
              <p:cNvSpPr/>
              <p:nvPr/>
            </p:nvSpPr>
            <p:spPr>
              <a:xfrm>
                <a:off x="4128" y="1821"/>
                <a:ext cx="40" cy="17"/>
              </a:xfrm>
              <a:custGeom>
                <a:rect b="b" l="l" r="r" t="t"/>
                <a:pathLst>
                  <a:path extrusionOk="0" h="17" w="40">
                    <a:moveTo>
                      <a:pt x="0" y="16"/>
                    </a:moveTo>
                    <a:lnTo>
                      <a:pt x="0" y="0"/>
                    </a:lnTo>
                    <a:lnTo>
                      <a:pt x="39" y="0"/>
                    </a:lnTo>
                    <a:lnTo>
                      <a:pt x="39"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01" name="Google Shape;1301;p37"/>
              <p:cNvSpPr/>
              <p:nvPr/>
            </p:nvSpPr>
            <p:spPr>
              <a:xfrm>
                <a:off x="4139"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02" name="Google Shape;1302;p37"/>
              <p:cNvSpPr/>
              <p:nvPr/>
            </p:nvSpPr>
            <p:spPr>
              <a:xfrm>
                <a:off x="4160"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03" name="Google Shape;1303;p37"/>
              <p:cNvSpPr/>
              <p:nvPr/>
            </p:nvSpPr>
            <p:spPr>
              <a:xfrm>
                <a:off x="4181"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04" name="Google Shape;1304;p37"/>
              <p:cNvSpPr/>
              <p:nvPr/>
            </p:nvSpPr>
            <p:spPr>
              <a:xfrm>
                <a:off x="4202"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05" name="Google Shape;1305;p37"/>
              <p:cNvSpPr/>
              <p:nvPr/>
            </p:nvSpPr>
            <p:spPr>
              <a:xfrm>
                <a:off x="4223"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06" name="Google Shape;1306;p37"/>
              <p:cNvSpPr/>
              <p:nvPr/>
            </p:nvSpPr>
            <p:spPr>
              <a:xfrm>
                <a:off x="4244"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07" name="Google Shape;1307;p37"/>
              <p:cNvSpPr/>
              <p:nvPr/>
            </p:nvSpPr>
            <p:spPr>
              <a:xfrm>
                <a:off x="4264"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08" name="Google Shape;1308;p37"/>
              <p:cNvSpPr/>
              <p:nvPr/>
            </p:nvSpPr>
            <p:spPr>
              <a:xfrm>
                <a:off x="4285"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09" name="Google Shape;1309;p37"/>
              <p:cNvSpPr/>
              <p:nvPr/>
            </p:nvSpPr>
            <p:spPr>
              <a:xfrm>
                <a:off x="4306"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10" name="Google Shape;1310;p37"/>
              <p:cNvSpPr/>
              <p:nvPr/>
            </p:nvSpPr>
            <p:spPr>
              <a:xfrm>
                <a:off x="4327"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11" name="Google Shape;1311;p37"/>
              <p:cNvSpPr/>
              <p:nvPr/>
            </p:nvSpPr>
            <p:spPr>
              <a:xfrm>
                <a:off x="4368"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12" name="Google Shape;1312;p37"/>
              <p:cNvSpPr/>
              <p:nvPr/>
            </p:nvSpPr>
            <p:spPr>
              <a:xfrm>
                <a:off x="4142"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13" name="Google Shape;1313;p37"/>
              <p:cNvSpPr/>
              <p:nvPr/>
            </p:nvSpPr>
            <p:spPr>
              <a:xfrm>
                <a:off x="4163"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14" name="Google Shape;1314;p37"/>
              <p:cNvSpPr/>
              <p:nvPr/>
            </p:nvSpPr>
            <p:spPr>
              <a:xfrm>
                <a:off x="4184"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15" name="Google Shape;1315;p37"/>
              <p:cNvSpPr/>
              <p:nvPr/>
            </p:nvSpPr>
            <p:spPr>
              <a:xfrm>
                <a:off x="4205"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16" name="Google Shape;1316;p37"/>
              <p:cNvSpPr/>
              <p:nvPr/>
            </p:nvSpPr>
            <p:spPr>
              <a:xfrm>
                <a:off x="4226"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17" name="Google Shape;1317;p37"/>
              <p:cNvSpPr/>
              <p:nvPr/>
            </p:nvSpPr>
            <p:spPr>
              <a:xfrm>
                <a:off x="4247"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18" name="Google Shape;1318;p37"/>
              <p:cNvSpPr/>
              <p:nvPr/>
            </p:nvSpPr>
            <p:spPr>
              <a:xfrm>
                <a:off x="4268"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19" name="Google Shape;1319;p37"/>
              <p:cNvSpPr/>
              <p:nvPr/>
            </p:nvSpPr>
            <p:spPr>
              <a:xfrm>
                <a:off x="4290"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20" name="Google Shape;1320;p37"/>
              <p:cNvSpPr/>
              <p:nvPr/>
            </p:nvSpPr>
            <p:spPr>
              <a:xfrm>
                <a:off x="4310"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21" name="Google Shape;1321;p37"/>
              <p:cNvSpPr/>
              <p:nvPr/>
            </p:nvSpPr>
            <p:spPr>
              <a:xfrm>
                <a:off x="4332"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22" name="Google Shape;1322;p37"/>
              <p:cNvSpPr/>
              <p:nvPr/>
            </p:nvSpPr>
            <p:spPr>
              <a:xfrm>
                <a:off x="4353" y="179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23" name="Google Shape;1323;p37"/>
              <p:cNvSpPr/>
              <p:nvPr/>
            </p:nvSpPr>
            <p:spPr>
              <a:xfrm>
                <a:off x="4147"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24" name="Google Shape;1324;p37"/>
              <p:cNvSpPr/>
              <p:nvPr/>
            </p:nvSpPr>
            <p:spPr>
              <a:xfrm>
                <a:off x="4168"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25" name="Google Shape;1325;p37"/>
              <p:cNvSpPr/>
              <p:nvPr/>
            </p:nvSpPr>
            <p:spPr>
              <a:xfrm>
                <a:off x="4190"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26" name="Google Shape;1326;p37"/>
              <p:cNvSpPr/>
              <p:nvPr/>
            </p:nvSpPr>
            <p:spPr>
              <a:xfrm>
                <a:off x="4211"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27" name="Google Shape;1327;p37"/>
              <p:cNvSpPr/>
              <p:nvPr/>
            </p:nvSpPr>
            <p:spPr>
              <a:xfrm>
                <a:off x="4232"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28" name="Google Shape;1328;p37"/>
              <p:cNvSpPr/>
              <p:nvPr/>
            </p:nvSpPr>
            <p:spPr>
              <a:xfrm>
                <a:off x="4253"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29" name="Google Shape;1329;p37"/>
              <p:cNvSpPr/>
              <p:nvPr/>
            </p:nvSpPr>
            <p:spPr>
              <a:xfrm>
                <a:off x="4275"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30" name="Google Shape;1330;p37"/>
              <p:cNvSpPr/>
              <p:nvPr/>
            </p:nvSpPr>
            <p:spPr>
              <a:xfrm>
                <a:off x="4296"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31" name="Google Shape;1331;p37"/>
              <p:cNvSpPr/>
              <p:nvPr/>
            </p:nvSpPr>
            <p:spPr>
              <a:xfrm>
                <a:off x="4317"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32" name="Google Shape;1332;p37"/>
              <p:cNvSpPr/>
              <p:nvPr/>
            </p:nvSpPr>
            <p:spPr>
              <a:xfrm>
                <a:off x="4338"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33" name="Google Shape;1333;p37"/>
              <p:cNvSpPr/>
              <p:nvPr/>
            </p:nvSpPr>
            <p:spPr>
              <a:xfrm>
                <a:off x="4360"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34" name="Google Shape;1334;p37"/>
              <p:cNvSpPr/>
              <p:nvPr/>
            </p:nvSpPr>
            <p:spPr>
              <a:xfrm>
                <a:off x="4385" y="180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35" name="Google Shape;1335;p37"/>
              <p:cNvSpPr/>
              <p:nvPr/>
            </p:nvSpPr>
            <p:spPr>
              <a:xfrm>
                <a:off x="4322" y="182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36" name="Google Shape;1336;p37"/>
              <p:cNvSpPr/>
              <p:nvPr/>
            </p:nvSpPr>
            <p:spPr>
              <a:xfrm>
                <a:off x="4344" y="182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37" name="Google Shape;1337;p37"/>
              <p:cNvSpPr/>
              <p:nvPr/>
            </p:nvSpPr>
            <p:spPr>
              <a:xfrm>
                <a:off x="4365" y="182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38" name="Google Shape;1338;p37"/>
              <p:cNvSpPr/>
              <p:nvPr/>
            </p:nvSpPr>
            <p:spPr>
              <a:xfrm>
                <a:off x="4387" y="182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39" name="Google Shape;1339;p37"/>
              <p:cNvSpPr/>
              <p:nvPr/>
            </p:nvSpPr>
            <p:spPr>
              <a:xfrm>
                <a:off x="4174" y="1821"/>
                <a:ext cx="143" cy="17"/>
              </a:xfrm>
              <a:custGeom>
                <a:rect b="b" l="l" r="r" t="t"/>
                <a:pathLst>
                  <a:path extrusionOk="0" h="17" w="143">
                    <a:moveTo>
                      <a:pt x="0" y="16"/>
                    </a:moveTo>
                    <a:lnTo>
                      <a:pt x="0" y="0"/>
                    </a:lnTo>
                    <a:lnTo>
                      <a:pt x="142" y="0"/>
                    </a:lnTo>
                    <a:lnTo>
                      <a:pt x="142"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40" name="Google Shape;1340;p37"/>
              <p:cNvSpPr/>
              <p:nvPr/>
            </p:nvSpPr>
            <p:spPr>
              <a:xfrm>
                <a:off x="4378" y="1785"/>
                <a:ext cx="24" cy="20"/>
              </a:xfrm>
              <a:custGeom>
                <a:rect b="b" l="l" r="r" t="t"/>
                <a:pathLst>
                  <a:path extrusionOk="0" h="20" w="24">
                    <a:moveTo>
                      <a:pt x="10" y="0"/>
                    </a:moveTo>
                    <a:lnTo>
                      <a:pt x="23" y="0"/>
                    </a:lnTo>
                    <a:lnTo>
                      <a:pt x="23" y="19"/>
                    </a:lnTo>
                    <a:lnTo>
                      <a:pt x="0" y="19"/>
                    </a:lnTo>
                    <a:lnTo>
                      <a:pt x="0" y="11"/>
                    </a:lnTo>
                    <a:lnTo>
                      <a:pt x="10" y="11"/>
                    </a:lnTo>
                    <a:lnTo>
                      <a:pt x="1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41" name="Google Shape;1341;p37"/>
              <p:cNvSpPr/>
              <p:nvPr/>
            </p:nvSpPr>
            <p:spPr>
              <a:xfrm>
                <a:off x="4348" y="178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42" name="Google Shape;1342;p37"/>
              <p:cNvSpPr/>
              <p:nvPr/>
            </p:nvSpPr>
            <p:spPr>
              <a:xfrm>
                <a:off x="4316" y="1674"/>
                <a:ext cx="92" cy="17"/>
              </a:xfrm>
              <a:custGeom>
                <a:rect b="b" l="l" r="r" t="t"/>
                <a:pathLst>
                  <a:path extrusionOk="0" h="17" w="92">
                    <a:moveTo>
                      <a:pt x="0" y="16"/>
                    </a:moveTo>
                    <a:lnTo>
                      <a:pt x="0" y="0"/>
                    </a:lnTo>
                    <a:lnTo>
                      <a:pt x="91" y="0"/>
                    </a:lnTo>
                    <a:lnTo>
                      <a:pt x="91"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43" name="Google Shape;1343;p37"/>
              <p:cNvSpPr/>
              <p:nvPr/>
            </p:nvSpPr>
            <p:spPr>
              <a:xfrm>
                <a:off x="4429" y="1674"/>
                <a:ext cx="92" cy="17"/>
              </a:xfrm>
              <a:custGeom>
                <a:rect b="b" l="l" r="r" t="t"/>
                <a:pathLst>
                  <a:path extrusionOk="0" h="17" w="92">
                    <a:moveTo>
                      <a:pt x="0" y="16"/>
                    </a:moveTo>
                    <a:lnTo>
                      <a:pt x="0" y="0"/>
                    </a:lnTo>
                    <a:lnTo>
                      <a:pt x="91" y="0"/>
                    </a:lnTo>
                    <a:lnTo>
                      <a:pt x="91"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44" name="Google Shape;1344;p37"/>
              <p:cNvSpPr/>
              <p:nvPr/>
            </p:nvSpPr>
            <p:spPr>
              <a:xfrm>
                <a:off x="4101" y="1383"/>
                <a:ext cx="183" cy="369"/>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t/>
                </a:r>
                <a:endParaRPr sz="2000">
                  <a:solidFill>
                    <a:srgbClr val="FFFF00"/>
                  </a:solidFill>
                  <a:latin typeface="Book Antiqua"/>
                  <a:ea typeface="Book Antiqua"/>
                  <a:cs typeface="Book Antiqua"/>
                  <a:sym typeface="Book Antiqua"/>
                </a:endParaRPr>
              </a:p>
            </p:txBody>
          </p:sp>
        </p:grpSp>
        <p:grpSp>
          <p:nvGrpSpPr>
            <p:cNvPr id="1345" name="Google Shape;1345;p37"/>
            <p:cNvGrpSpPr/>
            <p:nvPr/>
          </p:nvGrpSpPr>
          <p:grpSpPr>
            <a:xfrm>
              <a:off x="7477125" y="4533900"/>
              <a:ext cx="973138" cy="685800"/>
              <a:chOff x="1183" y="3499"/>
              <a:chExt cx="694" cy="521"/>
            </a:xfrm>
          </p:grpSpPr>
          <p:sp>
            <p:nvSpPr>
              <p:cNvPr id="1346" name="Google Shape;1346;p37"/>
              <p:cNvSpPr/>
              <p:nvPr/>
            </p:nvSpPr>
            <p:spPr>
              <a:xfrm>
                <a:off x="1377" y="3640"/>
                <a:ext cx="17" cy="21"/>
              </a:xfrm>
              <a:custGeom>
                <a:rect b="b" l="l" r="r" t="t"/>
                <a:pathLst>
                  <a:path extrusionOk="0" h="21" w="17">
                    <a:moveTo>
                      <a:pt x="0" y="20"/>
                    </a:moveTo>
                    <a:lnTo>
                      <a:pt x="0" y="0"/>
                    </a:lnTo>
                    <a:lnTo>
                      <a:pt x="16" y="0"/>
                    </a:lnTo>
                    <a:lnTo>
                      <a:pt x="16" y="20"/>
                    </a:lnTo>
                    <a:lnTo>
                      <a:pt x="0" y="2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47" name="Google Shape;1347;p37"/>
              <p:cNvSpPr/>
              <p:nvPr/>
            </p:nvSpPr>
            <p:spPr>
              <a:xfrm>
                <a:off x="1393" y="3640"/>
                <a:ext cx="17" cy="21"/>
              </a:xfrm>
              <a:custGeom>
                <a:rect b="b" l="l" r="r" t="t"/>
                <a:pathLst>
                  <a:path extrusionOk="0" h="21" w="17">
                    <a:moveTo>
                      <a:pt x="0" y="20"/>
                    </a:moveTo>
                    <a:lnTo>
                      <a:pt x="0" y="0"/>
                    </a:lnTo>
                    <a:lnTo>
                      <a:pt x="16" y="0"/>
                    </a:lnTo>
                    <a:lnTo>
                      <a:pt x="16" y="20"/>
                    </a:lnTo>
                    <a:lnTo>
                      <a:pt x="0" y="2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48" name="Google Shape;1348;p37"/>
              <p:cNvSpPr/>
              <p:nvPr/>
            </p:nvSpPr>
            <p:spPr>
              <a:xfrm>
                <a:off x="1408" y="3640"/>
                <a:ext cx="17" cy="21"/>
              </a:xfrm>
              <a:custGeom>
                <a:rect b="b" l="l" r="r" t="t"/>
                <a:pathLst>
                  <a:path extrusionOk="0" h="21" w="17">
                    <a:moveTo>
                      <a:pt x="0" y="20"/>
                    </a:moveTo>
                    <a:lnTo>
                      <a:pt x="0" y="0"/>
                    </a:lnTo>
                    <a:lnTo>
                      <a:pt x="16" y="0"/>
                    </a:lnTo>
                    <a:lnTo>
                      <a:pt x="16" y="20"/>
                    </a:lnTo>
                    <a:lnTo>
                      <a:pt x="0" y="2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49" name="Google Shape;1349;p37"/>
              <p:cNvSpPr/>
              <p:nvPr/>
            </p:nvSpPr>
            <p:spPr>
              <a:xfrm>
                <a:off x="1423" y="3640"/>
                <a:ext cx="17" cy="21"/>
              </a:xfrm>
              <a:custGeom>
                <a:rect b="b" l="l" r="r" t="t"/>
                <a:pathLst>
                  <a:path extrusionOk="0" h="21" w="17">
                    <a:moveTo>
                      <a:pt x="0" y="20"/>
                    </a:moveTo>
                    <a:lnTo>
                      <a:pt x="0" y="0"/>
                    </a:lnTo>
                    <a:lnTo>
                      <a:pt x="16" y="0"/>
                    </a:lnTo>
                    <a:lnTo>
                      <a:pt x="16" y="20"/>
                    </a:lnTo>
                    <a:lnTo>
                      <a:pt x="0" y="2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50" name="Google Shape;1350;p37"/>
              <p:cNvSpPr/>
              <p:nvPr/>
            </p:nvSpPr>
            <p:spPr>
              <a:xfrm>
                <a:off x="1439" y="3640"/>
                <a:ext cx="17" cy="21"/>
              </a:xfrm>
              <a:custGeom>
                <a:rect b="b" l="l" r="r" t="t"/>
                <a:pathLst>
                  <a:path extrusionOk="0" h="21" w="17">
                    <a:moveTo>
                      <a:pt x="0" y="20"/>
                    </a:moveTo>
                    <a:lnTo>
                      <a:pt x="0" y="0"/>
                    </a:lnTo>
                    <a:lnTo>
                      <a:pt x="16" y="0"/>
                    </a:lnTo>
                    <a:lnTo>
                      <a:pt x="16" y="20"/>
                    </a:lnTo>
                    <a:lnTo>
                      <a:pt x="0" y="2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51" name="Google Shape;1351;p37"/>
              <p:cNvSpPr/>
              <p:nvPr/>
            </p:nvSpPr>
            <p:spPr>
              <a:xfrm>
                <a:off x="1183" y="3895"/>
                <a:ext cx="475" cy="49"/>
              </a:xfrm>
              <a:custGeom>
                <a:rect b="b" l="l" r="r" t="t"/>
                <a:pathLst>
                  <a:path extrusionOk="0" h="49" w="475">
                    <a:moveTo>
                      <a:pt x="0" y="48"/>
                    </a:moveTo>
                    <a:lnTo>
                      <a:pt x="0" y="0"/>
                    </a:lnTo>
                    <a:lnTo>
                      <a:pt x="474" y="0"/>
                    </a:lnTo>
                    <a:lnTo>
                      <a:pt x="474" y="48"/>
                    </a:lnTo>
                    <a:lnTo>
                      <a:pt x="0" y="48"/>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52" name="Google Shape;1352;p37"/>
              <p:cNvSpPr/>
              <p:nvPr/>
            </p:nvSpPr>
            <p:spPr>
              <a:xfrm>
                <a:off x="1622" y="3844"/>
                <a:ext cx="134" cy="111"/>
              </a:xfrm>
              <a:custGeom>
                <a:rect b="b" l="l" r="r" t="t"/>
                <a:pathLst>
                  <a:path extrusionOk="0" h="111" w="134">
                    <a:moveTo>
                      <a:pt x="0" y="0"/>
                    </a:moveTo>
                    <a:lnTo>
                      <a:pt x="16" y="0"/>
                    </a:lnTo>
                    <a:lnTo>
                      <a:pt x="31" y="2"/>
                    </a:lnTo>
                    <a:lnTo>
                      <a:pt x="45" y="7"/>
                    </a:lnTo>
                    <a:lnTo>
                      <a:pt x="57" y="10"/>
                    </a:lnTo>
                    <a:lnTo>
                      <a:pt x="71" y="14"/>
                    </a:lnTo>
                    <a:lnTo>
                      <a:pt x="84" y="17"/>
                    </a:lnTo>
                    <a:lnTo>
                      <a:pt x="91" y="19"/>
                    </a:lnTo>
                    <a:lnTo>
                      <a:pt x="94" y="20"/>
                    </a:lnTo>
                    <a:lnTo>
                      <a:pt x="97" y="22"/>
                    </a:lnTo>
                    <a:lnTo>
                      <a:pt x="100" y="24"/>
                    </a:lnTo>
                    <a:lnTo>
                      <a:pt x="101" y="26"/>
                    </a:lnTo>
                    <a:lnTo>
                      <a:pt x="102" y="28"/>
                    </a:lnTo>
                    <a:lnTo>
                      <a:pt x="103" y="30"/>
                    </a:lnTo>
                    <a:lnTo>
                      <a:pt x="103" y="32"/>
                    </a:lnTo>
                    <a:lnTo>
                      <a:pt x="102" y="34"/>
                    </a:lnTo>
                    <a:lnTo>
                      <a:pt x="101" y="35"/>
                    </a:lnTo>
                    <a:lnTo>
                      <a:pt x="96" y="38"/>
                    </a:lnTo>
                    <a:lnTo>
                      <a:pt x="88" y="41"/>
                    </a:lnTo>
                    <a:lnTo>
                      <a:pt x="79" y="43"/>
                    </a:lnTo>
                    <a:lnTo>
                      <a:pt x="76" y="45"/>
                    </a:lnTo>
                    <a:lnTo>
                      <a:pt x="73" y="47"/>
                    </a:lnTo>
                    <a:lnTo>
                      <a:pt x="69" y="49"/>
                    </a:lnTo>
                    <a:lnTo>
                      <a:pt x="68" y="51"/>
                    </a:lnTo>
                    <a:lnTo>
                      <a:pt x="68" y="53"/>
                    </a:lnTo>
                    <a:lnTo>
                      <a:pt x="69" y="56"/>
                    </a:lnTo>
                    <a:lnTo>
                      <a:pt x="72" y="58"/>
                    </a:lnTo>
                    <a:lnTo>
                      <a:pt x="76" y="59"/>
                    </a:lnTo>
                    <a:lnTo>
                      <a:pt x="78" y="58"/>
                    </a:lnTo>
                    <a:lnTo>
                      <a:pt x="85" y="58"/>
                    </a:lnTo>
                    <a:lnTo>
                      <a:pt x="88" y="59"/>
                    </a:lnTo>
                    <a:lnTo>
                      <a:pt x="92" y="60"/>
                    </a:lnTo>
                    <a:lnTo>
                      <a:pt x="93" y="60"/>
                    </a:lnTo>
                    <a:lnTo>
                      <a:pt x="103" y="63"/>
                    </a:lnTo>
                    <a:lnTo>
                      <a:pt x="109" y="65"/>
                    </a:lnTo>
                    <a:lnTo>
                      <a:pt x="112" y="66"/>
                    </a:lnTo>
                    <a:lnTo>
                      <a:pt x="114" y="68"/>
                    </a:lnTo>
                    <a:lnTo>
                      <a:pt x="116" y="70"/>
                    </a:lnTo>
                    <a:lnTo>
                      <a:pt x="117" y="73"/>
                    </a:lnTo>
                    <a:lnTo>
                      <a:pt x="117" y="76"/>
                    </a:lnTo>
                    <a:lnTo>
                      <a:pt x="117" y="83"/>
                    </a:lnTo>
                    <a:lnTo>
                      <a:pt x="117" y="90"/>
                    </a:lnTo>
                    <a:lnTo>
                      <a:pt x="118" y="95"/>
                    </a:lnTo>
                    <a:lnTo>
                      <a:pt x="122" y="100"/>
                    </a:lnTo>
                    <a:lnTo>
                      <a:pt x="125" y="103"/>
                    </a:lnTo>
                    <a:lnTo>
                      <a:pt x="133" y="110"/>
                    </a:lnTo>
                  </a:path>
                </a:pathLst>
              </a:custGeom>
              <a:noFill/>
              <a:ln cap="rnd" cmpd="sng" w="12700">
                <a:solidFill>
                  <a:srgbClr val="816B5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53" name="Google Shape;1353;p37"/>
              <p:cNvSpPr/>
              <p:nvPr/>
            </p:nvSpPr>
            <p:spPr>
              <a:xfrm>
                <a:off x="1749" y="3951"/>
                <a:ext cx="85" cy="69"/>
              </a:xfrm>
              <a:custGeom>
                <a:rect b="b" l="l" r="r" t="t"/>
                <a:pathLst>
                  <a:path extrusionOk="0" h="69" w="85">
                    <a:moveTo>
                      <a:pt x="6" y="5"/>
                    </a:moveTo>
                    <a:lnTo>
                      <a:pt x="6" y="0"/>
                    </a:lnTo>
                    <a:lnTo>
                      <a:pt x="3" y="2"/>
                    </a:lnTo>
                    <a:lnTo>
                      <a:pt x="1" y="6"/>
                    </a:lnTo>
                    <a:lnTo>
                      <a:pt x="0" y="13"/>
                    </a:lnTo>
                    <a:lnTo>
                      <a:pt x="0" y="31"/>
                    </a:lnTo>
                    <a:lnTo>
                      <a:pt x="73" y="65"/>
                    </a:lnTo>
                    <a:lnTo>
                      <a:pt x="77" y="67"/>
                    </a:lnTo>
                    <a:lnTo>
                      <a:pt x="80" y="68"/>
                    </a:lnTo>
                    <a:lnTo>
                      <a:pt x="82" y="68"/>
                    </a:lnTo>
                    <a:lnTo>
                      <a:pt x="84" y="67"/>
                    </a:lnTo>
                    <a:lnTo>
                      <a:pt x="84" y="43"/>
                    </a:lnTo>
                    <a:lnTo>
                      <a:pt x="81" y="43"/>
                    </a:lnTo>
                    <a:lnTo>
                      <a:pt x="78" y="43"/>
                    </a:lnTo>
                    <a:lnTo>
                      <a:pt x="75" y="41"/>
                    </a:lnTo>
                    <a:lnTo>
                      <a:pt x="72" y="40"/>
                    </a:lnTo>
                    <a:lnTo>
                      <a:pt x="6" y="5"/>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54" name="Google Shape;1354;p37"/>
              <p:cNvSpPr/>
              <p:nvPr/>
            </p:nvSpPr>
            <p:spPr>
              <a:xfrm>
                <a:off x="1749" y="3951"/>
                <a:ext cx="85" cy="69"/>
              </a:xfrm>
              <a:custGeom>
                <a:rect b="b" l="l" r="r" t="t"/>
                <a:pathLst>
                  <a:path extrusionOk="0" h="69" w="85">
                    <a:moveTo>
                      <a:pt x="6" y="5"/>
                    </a:moveTo>
                    <a:lnTo>
                      <a:pt x="6" y="0"/>
                    </a:lnTo>
                    <a:lnTo>
                      <a:pt x="3" y="2"/>
                    </a:lnTo>
                    <a:lnTo>
                      <a:pt x="1" y="6"/>
                    </a:lnTo>
                    <a:lnTo>
                      <a:pt x="0" y="13"/>
                    </a:lnTo>
                    <a:lnTo>
                      <a:pt x="0" y="31"/>
                    </a:lnTo>
                    <a:lnTo>
                      <a:pt x="73" y="65"/>
                    </a:lnTo>
                    <a:lnTo>
                      <a:pt x="77" y="67"/>
                    </a:lnTo>
                    <a:lnTo>
                      <a:pt x="80" y="68"/>
                    </a:lnTo>
                    <a:lnTo>
                      <a:pt x="82" y="68"/>
                    </a:lnTo>
                    <a:lnTo>
                      <a:pt x="84" y="67"/>
                    </a:lnTo>
                    <a:lnTo>
                      <a:pt x="84" y="43"/>
                    </a:lnTo>
                    <a:lnTo>
                      <a:pt x="81" y="43"/>
                    </a:lnTo>
                    <a:lnTo>
                      <a:pt x="78" y="43"/>
                    </a:lnTo>
                    <a:lnTo>
                      <a:pt x="75" y="41"/>
                    </a:lnTo>
                    <a:lnTo>
                      <a:pt x="72" y="40"/>
                    </a:lnTo>
                    <a:lnTo>
                      <a:pt x="6" y="5"/>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55" name="Google Shape;1355;p37"/>
              <p:cNvSpPr/>
              <p:nvPr/>
            </p:nvSpPr>
            <p:spPr>
              <a:xfrm>
                <a:off x="1833" y="3977"/>
                <a:ext cx="44" cy="42"/>
              </a:xfrm>
              <a:custGeom>
                <a:rect b="b" l="l" r="r" t="t"/>
                <a:pathLst>
                  <a:path extrusionOk="0" h="42" w="44">
                    <a:moveTo>
                      <a:pt x="0" y="17"/>
                    </a:moveTo>
                    <a:lnTo>
                      <a:pt x="0" y="41"/>
                    </a:lnTo>
                    <a:lnTo>
                      <a:pt x="41" y="28"/>
                    </a:lnTo>
                    <a:lnTo>
                      <a:pt x="42" y="27"/>
                    </a:lnTo>
                    <a:lnTo>
                      <a:pt x="42" y="25"/>
                    </a:lnTo>
                    <a:lnTo>
                      <a:pt x="43" y="22"/>
                    </a:lnTo>
                    <a:lnTo>
                      <a:pt x="43" y="0"/>
                    </a:lnTo>
                    <a:lnTo>
                      <a:pt x="41" y="4"/>
                    </a:lnTo>
                    <a:lnTo>
                      <a:pt x="40" y="5"/>
                    </a:lnTo>
                    <a:lnTo>
                      <a:pt x="38" y="7"/>
                    </a:lnTo>
                    <a:lnTo>
                      <a:pt x="34" y="8"/>
                    </a:lnTo>
                    <a:lnTo>
                      <a:pt x="0" y="17"/>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56" name="Google Shape;1356;p37"/>
              <p:cNvSpPr/>
              <p:nvPr/>
            </p:nvSpPr>
            <p:spPr>
              <a:xfrm>
                <a:off x="1833" y="3977"/>
                <a:ext cx="44" cy="42"/>
              </a:xfrm>
              <a:custGeom>
                <a:rect b="b" l="l" r="r" t="t"/>
                <a:pathLst>
                  <a:path extrusionOk="0" h="42" w="44">
                    <a:moveTo>
                      <a:pt x="0" y="17"/>
                    </a:moveTo>
                    <a:lnTo>
                      <a:pt x="0" y="41"/>
                    </a:lnTo>
                    <a:lnTo>
                      <a:pt x="41" y="28"/>
                    </a:lnTo>
                    <a:lnTo>
                      <a:pt x="42" y="27"/>
                    </a:lnTo>
                    <a:lnTo>
                      <a:pt x="42" y="25"/>
                    </a:lnTo>
                    <a:lnTo>
                      <a:pt x="43" y="22"/>
                    </a:lnTo>
                    <a:lnTo>
                      <a:pt x="43" y="0"/>
                    </a:lnTo>
                    <a:lnTo>
                      <a:pt x="41" y="4"/>
                    </a:lnTo>
                    <a:lnTo>
                      <a:pt x="40" y="5"/>
                    </a:lnTo>
                    <a:lnTo>
                      <a:pt x="38" y="7"/>
                    </a:lnTo>
                    <a:lnTo>
                      <a:pt x="34" y="8"/>
                    </a:lnTo>
                    <a:lnTo>
                      <a:pt x="0" y="17"/>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57" name="Google Shape;1357;p37"/>
              <p:cNvSpPr/>
              <p:nvPr/>
            </p:nvSpPr>
            <p:spPr>
              <a:xfrm>
                <a:off x="1755" y="3937"/>
                <a:ext cx="122" cy="58"/>
              </a:xfrm>
              <a:custGeom>
                <a:rect b="b" l="l" r="r" t="t"/>
                <a:pathLst>
                  <a:path extrusionOk="0" h="58" w="122">
                    <a:moveTo>
                      <a:pt x="0" y="14"/>
                    </a:moveTo>
                    <a:lnTo>
                      <a:pt x="0" y="19"/>
                    </a:lnTo>
                    <a:lnTo>
                      <a:pt x="66" y="54"/>
                    </a:lnTo>
                    <a:lnTo>
                      <a:pt x="69" y="55"/>
                    </a:lnTo>
                    <a:lnTo>
                      <a:pt x="72" y="57"/>
                    </a:lnTo>
                    <a:lnTo>
                      <a:pt x="75" y="57"/>
                    </a:lnTo>
                    <a:lnTo>
                      <a:pt x="78" y="57"/>
                    </a:lnTo>
                    <a:lnTo>
                      <a:pt x="112" y="48"/>
                    </a:lnTo>
                    <a:lnTo>
                      <a:pt x="116" y="47"/>
                    </a:lnTo>
                    <a:lnTo>
                      <a:pt x="118" y="45"/>
                    </a:lnTo>
                    <a:lnTo>
                      <a:pt x="119" y="44"/>
                    </a:lnTo>
                    <a:lnTo>
                      <a:pt x="121" y="40"/>
                    </a:lnTo>
                    <a:lnTo>
                      <a:pt x="120" y="39"/>
                    </a:lnTo>
                    <a:lnTo>
                      <a:pt x="119" y="37"/>
                    </a:lnTo>
                    <a:lnTo>
                      <a:pt x="116" y="34"/>
                    </a:lnTo>
                    <a:lnTo>
                      <a:pt x="112" y="32"/>
                    </a:lnTo>
                    <a:lnTo>
                      <a:pt x="107" y="29"/>
                    </a:lnTo>
                    <a:lnTo>
                      <a:pt x="100" y="25"/>
                    </a:lnTo>
                    <a:lnTo>
                      <a:pt x="51" y="0"/>
                    </a:lnTo>
                    <a:lnTo>
                      <a:pt x="0" y="14"/>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58" name="Google Shape;1358;p37"/>
              <p:cNvSpPr/>
              <p:nvPr/>
            </p:nvSpPr>
            <p:spPr>
              <a:xfrm>
                <a:off x="1755" y="3937"/>
                <a:ext cx="122" cy="58"/>
              </a:xfrm>
              <a:custGeom>
                <a:rect b="b" l="l" r="r" t="t"/>
                <a:pathLst>
                  <a:path extrusionOk="0" h="58" w="122">
                    <a:moveTo>
                      <a:pt x="0" y="14"/>
                    </a:moveTo>
                    <a:lnTo>
                      <a:pt x="0" y="19"/>
                    </a:lnTo>
                    <a:lnTo>
                      <a:pt x="66" y="54"/>
                    </a:lnTo>
                    <a:lnTo>
                      <a:pt x="69" y="55"/>
                    </a:lnTo>
                    <a:lnTo>
                      <a:pt x="72" y="57"/>
                    </a:lnTo>
                    <a:lnTo>
                      <a:pt x="75" y="57"/>
                    </a:lnTo>
                    <a:lnTo>
                      <a:pt x="78" y="57"/>
                    </a:lnTo>
                    <a:lnTo>
                      <a:pt x="112" y="48"/>
                    </a:lnTo>
                    <a:lnTo>
                      <a:pt x="116" y="47"/>
                    </a:lnTo>
                    <a:lnTo>
                      <a:pt x="118" y="45"/>
                    </a:lnTo>
                    <a:lnTo>
                      <a:pt x="119" y="44"/>
                    </a:lnTo>
                    <a:lnTo>
                      <a:pt x="121" y="40"/>
                    </a:lnTo>
                    <a:lnTo>
                      <a:pt x="120" y="39"/>
                    </a:lnTo>
                    <a:lnTo>
                      <a:pt x="119" y="37"/>
                    </a:lnTo>
                    <a:lnTo>
                      <a:pt x="116" y="34"/>
                    </a:lnTo>
                    <a:lnTo>
                      <a:pt x="112" y="32"/>
                    </a:lnTo>
                    <a:lnTo>
                      <a:pt x="107" y="29"/>
                    </a:lnTo>
                    <a:lnTo>
                      <a:pt x="100" y="25"/>
                    </a:lnTo>
                    <a:lnTo>
                      <a:pt x="51" y="0"/>
                    </a:lnTo>
                    <a:lnTo>
                      <a:pt x="0" y="14"/>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59" name="Google Shape;1359;p37"/>
              <p:cNvSpPr/>
              <p:nvPr/>
            </p:nvSpPr>
            <p:spPr>
              <a:xfrm>
                <a:off x="1775" y="3941"/>
                <a:ext cx="43" cy="18"/>
              </a:xfrm>
              <a:custGeom>
                <a:rect b="b" l="l" r="r" t="t"/>
                <a:pathLst>
                  <a:path extrusionOk="0" h="18" w="43">
                    <a:moveTo>
                      <a:pt x="28" y="0"/>
                    </a:moveTo>
                    <a:lnTo>
                      <a:pt x="42" y="8"/>
                    </a:lnTo>
                    <a:lnTo>
                      <a:pt x="14" y="17"/>
                    </a:lnTo>
                    <a:lnTo>
                      <a:pt x="0" y="8"/>
                    </a:lnTo>
                    <a:lnTo>
                      <a:pt x="28"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0" name="Google Shape;1360;p37"/>
              <p:cNvSpPr/>
              <p:nvPr/>
            </p:nvSpPr>
            <p:spPr>
              <a:xfrm>
                <a:off x="1775" y="3941"/>
                <a:ext cx="43" cy="18"/>
              </a:xfrm>
              <a:custGeom>
                <a:rect b="b" l="l" r="r" t="t"/>
                <a:pathLst>
                  <a:path extrusionOk="0" h="18" w="43">
                    <a:moveTo>
                      <a:pt x="28" y="0"/>
                    </a:moveTo>
                    <a:lnTo>
                      <a:pt x="42" y="8"/>
                    </a:lnTo>
                    <a:lnTo>
                      <a:pt x="14" y="17"/>
                    </a:lnTo>
                    <a:lnTo>
                      <a:pt x="0" y="8"/>
                    </a:lnTo>
                    <a:lnTo>
                      <a:pt x="28" y="0"/>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1" name="Google Shape;1361;p37"/>
              <p:cNvSpPr/>
              <p:nvPr/>
            </p:nvSpPr>
            <p:spPr>
              <a:xfrm>
                <a:off x="1769" y="3941"/>
                <a:ext cx="35" cy="17"/>
              </a:xfrm>
              <a:custGeom>
                <a:rect b="b" l="l" r="r" t="t"/>
                <a:pathLst>
                  <a:path extrusionOk="0" h="17" w="35">
                    <a:moveTo>
                      <a:pt x="6" y="16"/>
                    </a:moveTo>
                    <a:lnTo>
                      <a:pt x="34" y="2"/>
                    </a:lnTo>
                    <a:lnTo>
                      <a:pt x="27" y="0"/>
                    </a:lnTo>
                    <a:lnTo>
                      <a:pt x="0" y="12"/>
                    </a:lnTo>
                    <a:lnTo>
                      <a:pt x="6" y="16"/>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2" name="Google Shape;1362;p37"/>
              <p:cNvSpPr/>
              <p:nvPr/>
            </p:nvSpPr>
            <p:spPr>
              <a:xfrm>
                <a:off x="1769" y="3941"/>
                <a:ext cx="35" cy="17"/>
              </a:xfrm>
              <a:custGeom>
                <a:rect b="b" l="l" r="r" t="t"/>
                <a:pathLst>
                  <a:path extrusionOk="0" h="17" w="35">
                    <a:moveTo>
                      <a:pt x="6" y="16"/>
                    </a:moveTo>
                    <a:lnTo>
                      <a:pt x="34" y="2"/>
                    </a:lnTo>
                    <a:lnTo>
                      <a:pt x="27" y="0"/>
                    </a:lnTo>
                    <a:lnTo>
                      <a:pt x="0" y="12"/>
                    </a:lnTo>
                    <a:lnTo>
                      <a:pt x="6" y="16"/>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3" name="Google Shape;1363;p37"/>
              <p:cNvSpPr/>
              <p:nvPr/>
            </p:nvSpPr>
            <p:spPr>
              <a:xfrm>
                <a:off x="1750" y="3973"/>
                <a:ext cx="127" cy="38"/>
              </a:xfrm>
              <a:custGeom>
                <a:rect b="b" l="l" r="r" t="t"/>
                <a:pathLst>
                  <a:path extrusionOk="0" h="38" w="127">
                    <a:moveTo>
                      <a:pt x="0" y="0"/>
                    </a:moveTo>
                    <a:lnTo>
                      <a:pt x="73" y="35"/>
                    </a:lnTo>
                    <a:lnTo>
                      <a:pt x="75" y="36"/>
                    </a:lnTo>
                    <a:lnTo>
                      <a:pt x="78" y="36"/>
                    </a:lnTo>
                    <a:lnTo>
                      <a:pt x="80" y="37"/>
                    </a:lnTo>
                    <a:lnTo>
                      <a:pt x="83" y="36"/>
                    </a:lnTo>
                    <a:lnTo>
                      <a:pt x="85" y="36"/>
                    </a:lnTo>
                    <a:lnTo>
                      <a:pt x="124" y="24"/>
                    </a:lnTo>
                    <a:lnTo>
                      <a:pt x="125" y="22"/>
                    </a:lnTo>
                    <a:lnTo>
                      <a:pt x="126" y="19"/>
                    </a:lnTo>
                    <a:lnTo>
                      <a:pt x="126" y="18"/>
                    </a:lnTo>
                  </a:path>
                </a:pathLst>
              </a:custGeom>
              <a:noFill/>
              <a:ln cap="rnd" cmpd="sng" w="12700">
                <a:solidFill>
                  <a:srgbClr val="35353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4" name="Google Shape;1364;p37"/>
              <p:cNvSpPr/>
              <p:nvPr/>
            </p:nvSpPr>
            <p:spPr>
              <a:xfrm>
                <a:off x="1616" y="3895"/>
                <a:ext cx="17" cy="49"/>
              </a:xfrm>
              <a:custGeom>
                <a:rect b="b" l="l" r="r" t="t"/>
                <a:pathLst>
                  <a:path extrusionOk="0" h="49" w="17">
                    <a:moveTo>
                      <a:pt x="16" y="48"/>
                    </a:moveTo>
                    <a:lnTo>
                      <a:pt x="16" y="0"/>
                    </a:lnTo>
                    <a:lnTo>
                      <a:pt x="0" y="0"/>
                    </a:lnTo>
                    <a:lnTo>
                      <a:pt x="0" y="48"/>
                    </a:lnTo>
                    <a:lnTo>
                      <a:pt x="16"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5" name="Google Shape;1365;p37"/>
              <p:cNvSpPr/>
              <p:nvPr/>
            </p:nvSpPr>
            <p:spPr>
              <a:xfrm>
                <a:off x="119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6" name="Google Shape;1366;p37"/>
              <p:cNvSpPr/>
              <p:nvPr/>
            </p:nvSpPr>
            <p:spPr>
              <a:xfrm>
                <a:off x="120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7" name="Google Shape;1367;p37"/>
              <p:cNvSpPr/>
              <p:nvPr/>
            </p:nvSpPr>
            <p:spPr>
              <a:xfrm>
                <a:off x="121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8" name="Google Shape;1368;p37"/>
              <p:cNvSpPr/>
              <p:nvPr/>
            </p:nvSpPr>
            <p:spPr>
              <a:xfrm>
                <a:off x="122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9" name="Google Shape;1369;p37"/>
              <p:cNvSpPr/>
              <p:nvPr/>
            </p:nvSpPr>
            <p:spPr>
              <a:xfrm>
                <a:off x="123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70" name="Google Shape;1370;p37"/>
              <p:cNvSpPr/>
              <p:nvPr/>
            </p:nvSpPr>
            <p:spPr>
              <a:xfrm>
                <a:off x="124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71" name="Google Shape;1371;p37"/>
              <p:cNvSpPr/>
              <p:nvPr/>
            </p:nvSpPr>
            <p:spPr>
              <a:xfrm>
                <a:off x="125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72" name="Google Shape;1372;p37"/>
              <p:cNvSpPr/>
              <p:nvPr/>
            </p:nvSpPr>
            <p:spPr>
              <a:xfrm>
                <a:off x="126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73" name="Google Shape;1373;p37"/>
              <p:cNvSpPr/>
              <p:nvPr/>
            </p:nvSpPr>
            <p:spPr>
              <a:xfrm>
                <a:off x="127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74" name="Google Shape;1374;p37"/>
              <p:cNvSpPr/>
              <p:nvPr/>
            </p:nvSpPr>
            <p:spPr>
              <a:xfrm>
                <a:off x="128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75" name="Google Shape;1375;p37"/>
              <p:cNvSpPr/>
              <p:nvPr/>
            </p:nvSpPr>
            <p:spPr>
              <a:xfrm>
                <a:off x="129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76" name="Google Shape;1376;p37"/>
              <p:cNvSpPr/>
              <p:nvPr/>
            </p:nvSpPr>
            <p:spPr>
              <a:xfrm>
                <a:off x="130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77" name="Google Shape;1377;p37"/>
              <p:cNvSpPr/>
              <p:nvPr/>
            </p:nvSpPr>
            <p:spPr>
              <a:xfrm>
                <a:off x="130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78" name="Google Shape;1378;p37"/>
              <p:cNvSpPr/>
              <p:nvPr/>
            </p:nvSpPr>
            <p:spPr>
              <a:xfrm>
                <a:off x="131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79" name="Google Shape;1379;p37"/>
              <p:cNvSpPr/>
              <p:nvPr/>
            </p:nvSpPr>
            <p:spPr>
              <a:xfrm>
                <a:off x="132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80" name="Google Shape;1380;p37"/>
              <p:cNvSpPr/>
              <p:nvPr/>
            </p:nvSpPr>
            <p:spPr>
              <a:xfrm>
                <a:off x="133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81" name="Google Shape;1381;p37"/>
              <p:cNvSpPr/>
              <p:nvPr/>
            </p:nvSpPr>
            <p:spPr>
              <a:xfrm>
                <a:off x="134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82" name="Google Shape;1382;p37"/>
              <p:cNvSpPr/>
              <p:nvPr/>
            </p:nvSpPr>
            <p:spPr>
              <a:xfrm>
                <a:off x="135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83" name="Google Shape;1383;p37"/>
              <p:cNvSpPr/>
              <p:nvPr/>
            </p:nvSpPr>
            <p:spPr>
              <a:xfrm>
                <a:off x="136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84" name="Google Shape;1384;p37"/>
              <p:cNvSpPr/>
              <p:nvPr/>
            </p:nvSpPr>
            <p:spPr>
              <a:xfrm>
                <a:off x="137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85" name="Google Shape;1385;p37"/>
              <p:cNvSpPr/>
              <p:nvPr/>
            </p:nvSpPr>
            <p:spPr>
              <a:xfrm>
                <a:off x="138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86" name="Google Shape;1386;p37"/>
              <p:cNvSpPr/>
              <p:nvPr/>
            </p:nvSpPr>
            <p:spPr>
              <a:xfrm>
                <a:off x="139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87" name="Google Shape;1387;p37"/>
              <p:cNvSpPr/>
              <p:nvPr/>
            </p:nvSpPr>
            <p:spPr>
              <a:xfrm>
                <a:off x="140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88" name="Google Shape;1388;p37"/>
              <p:cNvSpPr/>
              <p:nvPr/>
            </p:nvSpPr>
            <p:spPr>
              <a:xfrm>
                <a:off x="141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89" name="Google Shape;1389;p37"/>
              <p:cNvSpPr/>
              <p:nvPr/>
            </p:nvSpPr>
            <p:spPr>
              <a:xfrm>
                <a:off x="142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90" name="Google Shape;1390;p37"/>
              <p:cNvSpPr/>
              <p:nvPr/>
            </p:nvSpPr>
            <p:spPr>
              <a:xfrm>
                <a:off x="143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91" name="Google Shape;1391;p37"/>
              <p:cNvSpPr/>
              <p:nvPr/>
            </p:nvSpPr>
            <p:spPr>
              <a:xfrm>
                <a:off x="144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92" name="Google Shape;1392;p37"/>
              <p:cNvSpPr/>
              <p:nvPr/>
            </p:nvSpPr>
            <p:spPr>
              <a:xfrm>
                <a:off x="145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93" name="Google Shape;1393;p37"/>
              <p:cNvSpPr/>
              <p:nvPr/>
            </p:nvSpPr>
            <p:spPr>
              <a:xfrm>
                <a:off x="145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94" name="Google Shape;1394;p37"/>
              <p:cNvSpPr/>
              <p:nvPr/>
            </p:nvSpPr>
            <p:spPr>
              <a:xfrm>
                <a:off x="146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95" name="Google Shape;1395;p37"/>
              <p:cNvSpPr/>
              <p:nvPr/>
            </p:nvSpPr>
            <p:spPr>
              <a:xfrm>
                <a:off x="147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96" name="Google Shape;1396;p37"/>
              <p:cNvSpPr/>
              <p:nvPr/>
            </p:nvSpPr>
            <p:spPr>
              <a:xfrm>
                <a:off x="148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97" name="Google Shape;1397;p37"/>
              <p:cNvSpPr/>
              <p:nvPr/>
            </p:nvSpPr>
            <p:spPr>
              <a:xfrm>
                <a:off x="149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98" name="Google Shape;1398;p37"/>
              <p:cNvSpPr/>
              <p:nvPr/>
            </p:nvSpPr>
            <p:spPr>
              <a:xfrm>
                <a:off x="150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99" name="Google Shape;1399;p37"/>
              <p:cNvSpPr/>
              <p:nvPr/>
            </p:nvSpPr>
            <p:spPr>
              <a:xfrm>
                <a:off x="1515"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00" name="Google Shape;1400;p37"/>
              <p:cNvSpPr/>
              <p:nvPr/>
            </p:nvSpPr>
            <p:spPr>
              <a:xfrm>
                <a:off x="152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01" name="Google Shape;1401;p37"/>
              <p:cNvSpPr/>
              <p:nvPr/>
            </p:nvSpPr>
            <p:spPr>
              <a:xfrm>
                <a:off x="1534"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02" name="Google Shape;1402;p37"/>
              <p:cNvSpPr/>
              <p:nvPr/>
            </p:nvSpPr>
            <p:spPr>
              <a:xfrm>
                <a:off x="154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03" name="Google Shape;1403;p37"/>
              <p:cNvSpPr/>
              <p:nvPr/>
            </p:nvSpPr>
            <p:spPr>
              <a:xfrm>
                <a:off x="1553"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04" name="Google Shape;1404;p37"/>
              <p:cNvSpPr/>
              <p:nvPr/>
            </p:nvSpPr>
            <p:spPr>
              <a:xfrm>
                <a:off x="1562"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05" name="Google Shape;1405;p37"/>
              <p:cNvSpPr/>
              <p:nvPr/>
            </p:nvSpPr>
            <p:spPr>
              <a:xfrm>
                <a:off x="157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06" name="Google Shape;1406;p37"/>
              <p:cNvSpPr/>
              <p:nvPr/>
            </p:nvSpPr>
            <p:spPr>
              <a:xfrm>
                <a:off x="1581"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07" name="Google Shape;1407;p37"/>
              <p:cNvSpPr/>
              <p:nvPr/>
            </p:nvSpPr>
            <p:spPr>
              <a:xfrm>
                <a:off x="159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08" name="Google Shape;1408;p37"/>
              <p:cNvSpPr/>
              <p:nvPr/>
            </p:nvSpPr>
            <p:spPr>
              <a:xfrm>
                <a:off x="1600"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09" name="Google Shape;1409;p37"/>
              <p:cNvSpPr/>
              <p:nvPr/>
            </p:nvSpPr>
            <p:spPr>
              <a:xfrm>
                <a:off x="1609"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10" name="Google Shape;1410;p37"/>
              <p:cNvSpPr/>
              <p:nvPr/>
            </p:nvSpPr>
            <p:spPr>
              <a:xfrm>
                <a:off x="161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11" name="Google Shape;1411;p37"/>
              <p:cNvSpPr/>
              <p:nvPr/>
            </p:nvSpPr>
            <p:spPr>
              <a:xfrm>
                <a:off x="1628"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412" name="Google Shape;1412;p37"/>
              <p:cNvGrpSpPr/>
              <p:nvPr/>
            </p:nvGrpSpPr>
            <p:grpSpPr>
              <a:xfrm>
                <a:off x="1637" y="3895"/>
                <a:ext cx="26" cy="49"/>
                <a:chOff x="1637" y="3895"/>
                <a:chExt cx="26" cy="49"/>
              </a:xfrm>
            </p:grpSpPr>
            <p:sp>
              <p:nvSpPr>
                <p:cNvPr id="1413" name="Google Shape;1413;p37"/>
                <p:cNvSpPr/>
                <p:nvPr/>
              </p:nvSpPr>
              <p:spPr>
                <a:xfrm>
                  <a:off x="1637"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14" name="Google Shape;1414;p37"/>
                <p:cNvSpPr/>
                <p:nvPr/>
              </p:nvSpPr>
              <p:spPr>
                <a:xfrm>
                  <a:off x="1646" y="3895"/>
                  <a:ext cx="17" cy="49"/>
                </a:xfrm>
                <a:custGeom>
                  <a:rect b="b" l="l" r="r" t="t"/>
                  <a:pathLst>
                    <a:path extrusionOk="0" h="49" w="17">
                      <a:moveTo>
                        <a:pt x="0" y="48"/>
                      </a:moveTo>
                      <a:lnTo>
                        <a:pt x="0" y="0"/>
                      </a:lnTo>
                      <a:lnTo>
                        <a:pt x="16" y="0"/>
                      </a:lnTo>
                      <a:lnTo>
                        <a:pt x="16" y="48"/>
                      </a:lnTo>
                      <a:lnTo>
                        <a:pt x="0" y="48"/>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415" name="Google Shape;1415;p37"/>
              <p:cNvSpPr/>
              <p:nvPr/>
            </p:nvSpPr>
            <p:spPr>
              <a:xfrm>
                <a:off x="1183" y="3824"/>
                <a:ext cx="475" cy="74"/>
              </a:xfrm>
              <a:custGeom>
                <a:rect b="b" l="l" r="r" t="t"/>
                <a:pathLst>
                  <a:path extrusionOk="0" h="74" w="475">
                    <a:moveTo>
                      <a:pt x="0" y="73"/>
                    </a:moveTo>
                    <a:lnTo>
                      <a:pt x="0" y="0"/>
                    </a:lnTo>
                    <a:lnTo>
                      <a:pt x="474" y="0"/>
                    </a:lnTo>
                    <a:lnTo>
                      <a:pt x="474" y="73"/>
                    </a:lnTo>
                    <a:lnTo>
                      <a:pt x="0" y="73"/>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16" name="Google Shape;1416;p37"/>
              <p:cNvSpPr/>
              <p:nvPr/>
            </p:nvSpPr>
            <p:spPr>
              <a:xfrm>
                <a:off x="1183" y="3851"/>
                <a:ext cx="475" cy="17"/>
              </a:xfrm>
              <a:custGeom>
                <a:rect b="b" l="l" r="r" t="t"/>
                <a:pathLst>
                  <a:path extrusionOk="0" h="17" w="475">
                    <a:moveTo>
                      <a:pt x="0" y="16"/>
                    </a:moveTo>
                    <a:lnTo>
                      <a:pt x="0" y="0"/>
                    </a:lnTo>
                    <a:lnTo>
                      <a:pt x="474" y="0"/>
                    </a:lnTo>
                    <a:lnTo>
                      <a:pt x="474" y="16"/>
                    </a:lnTo>
                    <a:lnTo>
                      <a:pt x="0" y="16"/>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17" name="Google Shape;1417;p37"/>
              <p:cNvSpPr/>
              <p:nvPr/>
            </p:nvSpPr>
            <p:spPr>
              <a:xfrm>
                <a:off x="1228" y="3499"/>
                <a:ext cx="385" cy="17"/>
              </a:xfrm>
              <a:custGeom>
                <a:rect b="b" l="l" r="r" t="t"/>
                <a:pathLst>
                  <a:path extrusionOk="0" h="17" w="385">
                    <a:moveTo>
                      <a:pt x="279" y="0"/>
                    </a:moveTo>
                    <a:lnTo>
                      <a:pt x="364" y="0"/>
                    </a:lnTo>
                    <a:lnTo>
                      <a:pt x="371" y="0"/>
                    </a:lnTo>
                    <a:lnTo>
                      <a:pt x="377" y="1"/>
                    </a:lnTo>
                    <a:lnTo>
                      <a:pt x="380" y="2"/>
                    </a:lnTo>
                    <a:lnTo>
                      <a:pt x="383" y="4"/>
                    </a:lnTo>
                    <a:lnTo>
                      <a:pt x="384" y="5"/>
                    </a:lnTo>
                    <a:lnTo>
                      <a:pt x="374" y="16"/>
                    </a:lnTo>
                    <a:lnTo>
                      <a:pt x="279" y="16"/>
                    </a:lnTo>
                    <a:lnTo>
                      <a:pt x="106" y="16"/>
                    </a:lnTo>
                    <a:lnTo>
                      <a:pt x="10" y="16"/>
                    </a:lnTo>
                    <a:lnTo>
                      <a:pt x="0" y="5"/>
                    </a:lnTo>
                    <a:lnTo>
                      <a:pt x="1" y="4"/>
                    </a:lnTo>
                    <a:lnTo>
                      <a:pt x="4" y="2"/>
                    </a:lnTo>
                    <a:lnTo>
                      <a:pt x="7" y="1"/>
                    </a:lnTo>
                    <a:lnTo>
                      <a:pt x="13" y="0"/>
                    </a:lnTo>
                    <a:lnTo>
                      <a:pt x="20" y="0"/>
                    </a:lnTo>
                    <a:lnTo>
                      <a:pt x="106" y="0"/>
                    </a:lnTo>
                    <a:lnTo>
                      <a:pt x="279" y="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18" name="Google Shape;1418;p37"/>
              <p:cNvSpPr/>
              <p:nvPr/>
            </p:nvSpPr>
            <p:spPr>
              <a:xfrm>
                <a:off x="1238" y="3515"/>
                <a:ext cx="365" cy="299"/>
              </a:xfrm>
              <a:custGeom>
                <a:rect b="b" l="l" r="r" t="t"/>
                <a:pathLst>
                  <a:path extrusionOk="0" h="299" w="365">
                    <a:moveTo>
                      <a:pt x="0" y="0"/>
                    </a:moveTo>
                    <a:lnTo>
                      <a:pt x="364" y="0"/>
                    </a:lnTo>
                    <a:lnTo>
                      <a:pt x="364" y="298"/>
                    </a:lnTo>
                    <a:lnTo>
                      <a:pt x="0" y="298"/>
                    </a:lnTo>
                    <a:lnTo>
                      <a:pt x="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19" name="Google Shape;1419;p37"/>
              <p:cNvSpPr/>
              <p:nvPr/>
            </p:nvSpPr>
            <p:spPr>
              <a:xfrm>
                <a:off x="1267" y="3547"/>
                <a:ext cx="307" cy="89"/>
              </a:xfrm>
              <a:custGeom>
                <a:rect b="b" l="l" r="r" t="t"/>
                <a:pathLst>
                  <a:path extrusionOk="0" h="89" w="307">
                    <a:moveTo>
                      <a:pt x="0" y="0"/>
                    </a:moveTo>
                    <a:lnTo>
                      <a:pt x="306" y="0"/>
                    </a:lnTo>
                    <a:lnTo>
                      <a:pt x="192" y="87"/>
                    </a:lnTo>
                    <a:lnTo>
                      <a:pt x="114" y="88"/>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20" name="Google Shape;1420;p37"/>
              <p:cNvSpPr/>
              <p:nvPr/>
            </p:nvSpPr>
            <p:spPr>
              <a:xfrm>
                <a:off x="1267" y="3692"/>
                <a:ext cx="307" cy="85"/>
              </a:xfrm>
              <a:custGeom>
                <a:rect b="b" l="l" r="r" t="t"/>
                <a:pathLst>
                  <a:path extrusionOk="0" h="85" w="307">
                    <a:moveTo>
                      <a:pt x="0" y="84"/>
                    </a:moveTo>
                    <a:lnTo>
                      <a:pt x="306" y="84"/>
                    </a:lnTo>
                    <a:lnTo>
                      <a:pt x="193" y="0"/>
                    </a:lnTo>
                    <a:lnTo>
                      <a:pt x="114" y="0"/>
                    </a:lnTo>
                    <a:lnTo>
                      <a:pt x="0" y="84"/>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21" name="Google Shape;1421;p37"/>
              <p:cNvSpPr/>
              <p:nvPr/>
            </p:nvSpPr>
            <p:spPr>
              <a:xfrm>
                <a:off x="1267" y="3547"/>
                <a:ext cx="115" cy="230"/>
              </a:xfrm>
              <a:custGeom>
                <a:rect b="b" l="l" r="r" t="t"/>
                <a:pathLst>
                  <a:path extrusionOk="0" h="230" w="115">
                    <a:moveTo>
                      <a:pt x="0" y="0"/>
                    </a:moveTo>
                    <a:lnTo>
                      <a:pt x="114" y="88"/>
                    </a:lnTo>
                    <a:lnTo>
                      <a:pt x="114" y="145"/>
                    </a:lnTo>
                    <a:lnTo>
                      <a:pt x="0" y="229"/>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22" name="Google Shape;1422;p37"/>
              <p:cNvSpPr/>
              <p:nvPr/>
            </p:nvSpPr>
            <p:spPr>
              <a:xfrm>
                <a:off x="1459" y="3547"/>
                <a:ext cx="115" cy="230"/>
              </a:xfrm>
              <a:custGeom>
                <a:rect b="b" l="l" r="r" t="t"/>
                <a:pathLst>
                  <a:path extrusionOk="0" h="230" w="115">
                    <a:moveTo>
                      <a:pt x="114" y="0"/>
                    </a:moveTo>
                    <a:lnTo>
                      <a:pt x="0" y="87"/>
                    </a:lnTo>
                    <a:lnTo>
                      <a:pt x="1" y="145"/>
                    </a:lnTo>
                    <a:lnTo>
                      <a:pt x="114" y="229"/>
                    </a:lnTo>
                    <a:lnTo>
                      <a:pt x="114"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23" name="Google Shape;1423;p37"/>
              <p:cNvSpPr/>
              <p:nvPr/>
            </p:nvSpPr>
            <p:spPr>
              <a:xfrm>
                <a:off x="1276" y="3555"/>
                <a:ext cx="290" cy="213"/>
              </a:xfrm>
              <a:custGeom>
                <a:rect b="b" l="l" r="r" t="t"/>
                <a:pathLst>
                  <a:path extrusionOk="0" h="213" w="290">
                    <a:moveTo>
                      <a:pt x="289" y="179"/>
                    </a:moveTo>
                    <a:lnTo>
                      <a:pt x="289" y="194"/>
                    </a:lnTo>
                    <a:lnTo>
                      <a:pt x="288" y="201"/>
                    </a:lnTo>
                    <a:lnTo>
                      <a:pt x="287" y="204"/>
                    </a:lnTo>
                    <a:lnTo>
                      <a:pt x="287" y="207"/>
                    </a:lnTo>
                    <a:lnTo>
                      <a:pt x="286" y="208"/>
                    </a:lnTo>
                    <a:lnTo>
                      <a:pt x="285" y="209"/>
                    </a:lnTo>
                    <a:lnTo>
                      <a:pt x="284" y="211"/>
                    </a:lnTo>
                    <a:lnTo>
                      <a:pt x="281" y="211"/>
                    </a:lnTo>
                    <a:lnTo>
                      <a:pt x="278" y="212"/>
                    </a:lnTo>
                    <a:lnTo>
                      <a:pt x="270" y="212"/>
                    </a:lnTo>
                    <a:lnTo>
                      <a:pt x="244" y="212"/>
                    </a:lnTo>
                    <a:lnTo>
                      <a:pt x="44" y="212"/>
                    </a:lnTo>
                    <a:lnTo>
                      <a:pt x="18" y="212"/>
                    </a:lnTo>
                    <a:lnTo>
                      <a:pt x="10" y="211"/>
                    </a:lnTo>
                    <a:lnTo>
                      <a:pt x="7" y="211"/>
                    </a:lnTo>
                    <a:lnTo>
                      <a:pt x="5" y="211"/>
                    </a:lnTo>
                    <a:lnTo>
                      <a:pt x="3" y="209"/>
                    </a:lnTo>
                    <a:lnTo>
                      <a:pt x="2" y="208"/>
                    </a:lnTo>
                    <a:lnTo>
                      <a:pt x="1" y="207"/>
                    </a:lnTo>
                    <a:lnTo>
                      <a:pt x="1" y="204"/>
                    </a:lnTo>
                    <a:lnTo>
                      <a:pt x="0" y="201"/>
                    </a:lnTo>
                    <a:lnTo>
                      <a:pt x="0" y="194"/>
                    </a:lnTo>
                    <a:lnTo>
                      <a:pt x="0" y="179"/>
                    </a:lnTo>
                    <a:lnTo>
                      <a:pt x="0" y="33"/>
                    </a:lnTo>
                    <a:lnTo>
                      <a:pt x="0" y="18"/>
                    </a:lnTo>
                    <a:lnTo>
                      <a:pt x="0" y="11"/>
                    </a:lnTo>
                    <a:lnTo>
                      <a:pt x="0" y="8"/>
                    </a:lnTo>
                    <a:lnTo>
                      <a:pt x="1" y="5"/>
                    </a:lnTo>
                    <a:lnTo>
                      <a:pt x="2" y="4"/>
                    </a:lnTo>
                    <a:lnTo>
                      <a:pt x="3" y="3"/>
                    </a:lnTo>
                    <a:lnTo>
                      <a:pt x="5" y="1"/>
                    </a:lnTo>
                    <a:lnTo>
                      <a:pt x="7" y="1"/>
                    </a:lnTo>
                    <a:lnTo>
                      <a:pt x="10" y="0"/>
                    </a:lnTo>
                    <a:lnTo>
                      <a:pt x="18" y="0"/>
                    </a:lnTo>
                    <a:lnTo>
                      <a:pt x="44" y="0"/>
                    </a:lnTo>
                    <a:lnTo>
                      <a:pt x="244" y="0"/>
                    </a:lnTo>
                    <a:lnTo>
                      <a:pt x="270" y="0"/>
                    </a:lnTo>
                    <a:lnTo>
                      <a:pt x="278" y="0"/>
                    </a:lnTo>
                    <a:lnTo>
                      <a:pt x="281" y="1"/>
                    </a:lnTo>
                    <a:lnTo>
                      <a:pt x="284" y="1"/>
                    </a:lnTo>
                    <a:lnTo>
                      <a:pt x="285" y="3"/>
                    </a:lnTo>
                    <a:lnTo>
                      <a:pt x="286" y="4"/>
                    </a:lnTo>
                    <a:lnTo>
                      <a:pt x="287" y="5"/>
                    </a:lnTo>
                    <a:lnTo>
                      <a:pt x="287" y="8"/>
                    </a:lnTo>
                    <a:lnTo>
                      <a:pt x="288" y="11"/>
                    </a:lnTo>
                    <a:lnTo>
                      <a:pt x="289" y="18"/>
                    </a:lnTo>
                    <a:lnTo>
                      <a:pt x="289" y="33"/>
                    </a:lnTo>
                    <a:lnTo>
                      <a:pt x="289" y="179"/>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24" name="Google Shape;1424;p37"/>
              <p:cNvSpPr/>
              <p:nvPr/>
            </p:nvSpPr>
            <p:spPr>
              <a:xfrm>
                <a:off x="1602" y="3504"/>
                <a:ext cx="17" cy="321"/>
              </a:xfrm>
              <a:custGeom>
                <a:rect b="b" l="l" r="r" t="t"/>
                <a:pathLst>
                  <a:path extrusionOk="0" h="321" w="17">
                    <a:moveTo>
                      <a:pt x="0" y="11"/>
                    </a:moveTo>
                    <a:lnTo>
                      <a:pt x="16" y="0"/>
                    </a:lnTo>
                    <a:lnTo>
                      <a:pt x="16" y="320"/>
                    </a:lnTo>
                    <a:lnTo>
                      <a:pt x="0" y="309"/>
                    </a:lnTo>
                    <a:lnTo>
                      <a:pt x="0" y="11"/>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25" name="Google Shape;1425;p37"/>
              <p:cNvSpPr/>
              <p:nvPr/>
            </p:nvSpPr>
            <p:spPr>
              <a:xfrm>
                <a:off x="1228" y="3504"/>
                <a:ext cx="17" cy="321"/>
              </a:xfrm>
              <a:custGeom>
                <a:rect b="b" l="l" r="r" t="t"/>
                <a:pathLst>
                  <a:path extrusionOk="0" h="321" w="17">
                    <a:moveTo>
                      <a:pt x="0" y="0"/>
                    </a:moveTo>
                    <a:lnTo>
                      <a:pt x="16" y="11"/>
                    </a:lnTo>
                    <a:lnTo>
                      <a:pt x="16" y="309"/>
                    </a:lnTo>
                    <a:lnTo>
                      <a:pt x="0" y="320"/>
                    </a:lnTo>
                    <a:lnTo>
                      <a:pt x="0" y="0"/>
                    </a:lnTo>
                  </a:path>
                </a:pathLst>
              </a:custGeom>
              <a:solidFill>
                <a:srgbClr val="816B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26" name="Google Shape;1426;p37"/>
              <p:cNvSpPr/>
              <p:nvPr/>
            </p:nvSpPr>
            <p:spPr>
              <a:xfrm>
                <a:off x="1290" y="3568"/>
                <a:ext cx="261" cy="187"/>
              </a:xfrm>
              <a:custGeom>
                <a:rect b="b" l="l" r="r" t="t"/>
                <a:pathLst>
                  <a:path extrusionOk="0" h="187" w="261">
                    <a:moveTo>
                      <a:pt x="0" y="0"/>
                    </a:moveTo>
                    <a:lnTo>
                      <a:pt x="260" y="0"/>
                    </a:lnTo>
                    <a:lnTo>
                      <a:pt x="260" y="186"/>
                    </a:lnTo>
                    <a:lnTo>
                      <a:pt x="0" y="186"/>
                    </a:lnTo>
                    <a:lnTo>
                      <a:pt x="0" y="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27" name="Google Shape;1427;p37"/>
              <p:cNvSpPr/>
              <p:nvPr/>
            </p:nvSpPr>
            <p:spPr>
              <a:xfrm>
                <a:off x="1228" y="3813"/>
                <a:ext cx="385" cy="17"/>
              </a:xfrm>
              <a:custGeom>
                <a:rect b="b" l="l" r="r" t="t"/>
                <a:pathLst>
                  <a:path extrusionOk="0" h="17" w="385">
                    <a:moveTo>
                      <a:pt x="10" y="0"/>
                    </a:moveTo>
                    <a:lnTo>
                      <a:pt x="374" y="0"/>
                    </a:lnTo>
                    <a:lnTo>
                      <a:pt x="384" y="16"/>
                    </a:lnTo>
                    <a:lnTo>
                      <a:pt x="0" y="16"/>
                    </a:lnTo>
                    <a:lnTo>
                      <a:pt x="1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28" name="Google Shape;1428;p37"/>
              <p:cNvSpPr/>
              <p:nvPr/>
            </p:nvSpPr>
            <p:spPr>
              <a:xfrm>
                <a:off x="1200" y="3920"/>
                <a:ext cx="445" cy="99"/>
              </a:xfrm>
              <a:custGeom>
                <a:rect b="b" l="l" r="r" t="t"/>
                <a:pathLst>
                  <a:path extrusionOk="0" h="99" w="445">
                    <a:moveTo>
                      <a:pt x="10" y="0"/>
                    </a:moveTo>
                    <a:lnTo>
                      <a:pt x="434" y="0"/>
                    </a:lnTo>
                    <a:lnTo>
                      <a:pt x="444" y="98"/>
                    </a:lnTo>
                    <a:lnTo>
                      <a:pt x="0" y="98"/>
                    </a:lnTo>
                    <a:lnTo>
                      <a:pt x="1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29" name="Google Shape;1429;p37"/>
              <p:cNvSpPr/>
              <p:nvPr/>
            </p:nvSpPr>
            <p:spPr>
              <a:xfrm>
                <a:off x="1200" y="3920"/>
                <a:ext cx="445" cy="99"/>
              </a:xfrm>
              <a:custGeom>
                <a:rect b="b" l="l" r="r" t="t"/>
                <a:pathLst>
                  <a:path extrusionOk="0" h="99" w="445">
                    <a:moveTo>
                      <a:pt x="10" y="0"/>
                    </a:moveTo>
                    <a:lnTo>
                      <a:pt x="434" y="0"/>
                    </a:lnTo>
                    <a:lnTo>
                      <a:pt x="444" y="98"/>
                    </a:lnTo>
                    <a:lnTo>
                      <a:pt x="0" y="98"/>
                    </a:lnTo>
                    <a:lnTo>
                      <a:pt x="1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30" name="Google Shape;1430;p37"/>
              <p:cNvSpPr/>
              <p:nvPr/>
            </p:nvSpPr>
            <p:spPr>
              <a:xfrm>
                <a:off x="1215" y="3933"/>
                <a:ext cx="319" cy="64"/>
              </a:xfrm>
              <a:custGeom>
                <a:rect b="b" l="l" r="r" t="t"/>
                <a:pathLst>
                  <a:path extrusionOk="0" h="64" w="319">
                    <a:moveTo>
                      <a:pt x="315" y="0"/>
                    </a:moveTo>
                    <a:lnTo>
                      <a:pt x="318" y="63"/>
                    </a:lnTo>
                    <a:lnTo>
                      <a:pt x="0" y="63"/>
                    </a:lnTo>
                    <a:lnTo>
                      <a:pt x="7" y="0"/>
                    </a:lnTo>
                    <a:lnTo>
                      <a:pt x="315"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31" name="Google Shape;1431;p37"/>
              <p:cNvSpPr/>
              <p:nvPr/>
            </p:nvSpPr>
            <p:spPr>
              <a:xfrm>
                <a:off x="1540" y="3933"/>
                <a:ext cx="92" cy="64"/>
              </a:xfrm>
              <a:custGeom>
                <a:rect b="b" l="l" r="r" t="t"/>
                <a:pathLst>
                  <a:path extrusionOk="0" h="64" w="92">
                    <a:moveTo>
                      <a:pt x="0" y="0"/>
                    </a:moveTo>
                    <a:lnTo>
                      <a:pt x="84" y="0"/>
                    </a:lnTo>
                    <a:lnTo>
                      <a:pt x="91" y="63"/>
                    </a:lnTo>
                    <a:lnTo>
                      <a:pt x="3" y="63"/>
                    </a:lnTo>
                    <a:lnTo>
                      <a:pt x="0" y="0"/>
                    </a:lnTo>
                  </a:path>
                </a:pathLst>
              </a:custGeom>
              <a:solidFill>
                <a:srgbClr val="524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32" name="Google Shape;1432;p37"/>
              <p:cNvSpPr/>
              <p:nvPr/>
            </p:nvSpPr>
            <p:spPr>
              <a:xfrm>
                <a:off x="1233"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33" name="Google Shape;1433;p37"/>
              <p:cNvSpPr/>
              <p:nvPr/>
            </p:nvSpPr>
            <p:spPr>
              <a:xfrm>
                <a:off x="1254"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34" name="Google Shape;1434;p37"/>
              <p:cNvSpPr/>
              <p:nvPr/>
            </p:nvSpPr>
            <p:spPr>
              <a:xfrm>
                <a:off x="1274"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35" name="Google Shape;1435;p37"/>
              <p:cNvSpPr/>
              <p:nvPr/>
            </p:nvSpPr>
            <p:spPr>
              <a:xfrm>
                <a:off x="1295"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36" name="Google Shape;1436;p37"/>
              <p:cNvSpPr/>
              <p:nvPr/>
            </p:nvSpPr>
            <p:spPr>
              <a:xfrm>
                <a:off x="1316"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37" name="Google Shape;1437;p37"/>
              <p:cNvSpPr/>
              <p:nvPr/>
            </p:nvSpPr>
            <p:spPr>
              <a:xfrm>
                <a:off x="1337"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38" name="Google Shape;1438;p37"/>
              <p:cNvSpPr/>
              <p:nvPr/>
            </p:nvSpPr>
            <p:spPr>
              <a:xfrm>
                <a:off x="1358"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39" name="Google Shape;1439;p37"/>
              <p:cNvSpPr/>
              <p:nvPr/>
            </p:nvSpPr>
            <p:spPr>
              <a:xfrm>
                <a:off x="1378"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40" name="Google Shape;1440;p37"/>
              <p:cNvSpPr/>
              <p:nvPr/>
            </p:nvSpPr>
            <p:spPr>
              <a:xfrm>
                <a:off x="1399"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41" name="Google Shape;1441;p37"/>
              <p:cNvSpPr/>
              <p:nvPr/>
            </p:nvSpPr>
            <p:spPr>
              <a:xfrm>
                <a:off x="1420"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42" name="Google Shape;1442;p37"/>
              <p:cNvSpPr/>
              <p:nvPr/>
            </p:nvSpPr>
            <p:spPr>
              <a:xfrm>
                <a:off x="1441"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43" name="Google Shape;1443;p37"/>
              <p:cNvSpPr/>
              <p:nvPr/>
            </p:nvSpPr>
            <p:spPr>
              <a:xfrm>
                <a:off x="1462"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44" name="Google Shape;1444;p37"/>
              <p:cNvSpPr/>
              <p:nvPr/>
            </p:nvSpPr>
            <p:spPr>
              <a:xfrm>
                <a:off x="1482"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45" name="Google Shape;1445;p37"/>
              <p:cNvSpPr/>
              <p:nvPr/>
            </p:nvSpPr>
            <p:spPr>
              <a:xfrm>
                <a:off x="1503"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46" name="Google Shape;1446;p37"/>
              <p:cNvSpPr/>
              <p:nvPr/>
            </p:nvSpPr>
            <p:spPr>
              <a:xfrm>
                <a:off x="1231" y="3947"/>
                <a:ext cx="20" cy="17"/>
              </a:xfrm>
              <a:custGeom>
                <a:rect b="b" l="l" r="r" t="t"/>
                <a:pathLst>
                  <a:path extrusionOk="0" h="17" w="20">
                    <a:moveTo>
                      <a:pt x="0" y="16"/>
                    </a:moveTo>
                    <a:lnTo>
                      <a:pt x="0" y="0"/>
                    </a:lnTo>
                    <a:lnTo>
                      <a:pt x="19" y="0"/>
                    </a:lnTo>
                    <a:lnTo>
                      <a:pt x="1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47" name="Google Shape;1447;p37"/>
              <p:cNvSpPr/>
              <p:nvPr/>
            </p:nvSpPr>
            <p:spPr>
              <a:xfrm>
                <a:off x="1226" y="3959"/>
                <a:ext cx="30" cy="17"/>
              </a:xfrm>
              <a:custGeom>
                <a:rect b="b" l="l" r="r" t="t"/>
                <a:pathLst>
                  <a:path extrusionOk="0" h="17" w="30">
                    <a:moveTo>
                      <a:pt x="0" y="16"/>
                    </a:moveTo>
                    <a:lnTo>
                      <a:pt x="0" y="0"/>
                    </a:lnTo>
                    <a:lnTo>
                      <a:pt x="29" y="0"/>
                    </a:lnTo>
                    <a:lnTo>
                      <a:pt x="2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48" name="Google Shape;1448;p37"/>
              <p:cNvSpPr/>
              <p:nvPr/>
            </p:nvSpPr>
            <p:spPr>
              <a:xfrm>
                <a:off x="1223" y="3972"/>
                <a:ext cx="36" cy="17"/>
              </a:xfrm>
              <a:custGeom>
                <a:rect b="b" l="l" r="r" t="t"/>
                <a:pathLst>
                  <a:path extrusionOk="0" h="17" w="36">
                    <a:moveTo>
                      <a:pt x="0" y="16"/>
                    </a:moveTo>
                    <a:lnTo>
                      <a:pt x="0" y="0"/>
                    </a:lnTo>
                    <a:lnTo>
                      <a:pt x="35" y="0"/>
                    </a:lnTo>
                    <a:lnTo>
                      <a:pt x="35"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49" name="Google Shape;1449;p37"/>
              <p:cNvSpPr/>
              <p:nvPr/>
            </p:nvSpPr>
            <p:spPr>
              <a:xfrm>
                <a:off x="1220" y="3984"/>
                <a:ext cx="24" cy="17"/>
              </a:xfrm>
              <a:custGeom>
                <a:rect b="b" l="l" r="r" t="t"/>
                <a:pathLst>
                  <a:path extrusionOk="0" h="17" w="24">
                    <a:moveTo>
                      <a:pt x="0" y="16"/>
                    </a:moveTo>
                    <a:lnTo>
                      <a:pt x="0" y="0"/>
                    </a:lnTo>
                    <a:lnTo>
                      <a:pt x="23" y="0"/>
                    </a:lnTo>
                    <a:lnTo>
                      <a:pt x="23"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50" name="Google Shape;1450;p37"/>
              <p:cNvSpPr/>
              <p:nvPr/>
            </p:nvSpPr>
            <p:spPr>
              <a:xfrm>
                <a:off x="1249" y="3984"/>
                <a:ext cx="39" cy="17"/>
              </a:xfrm>
              <a:custGeom>
                <a:rect b="b" l="l" r="r" t="t"/>
                <a:pathLst>
                  <a:path extrusionOk="0" h="17" w="39">
                    <a:moveTo>
                      <a:pt x="0" y="16"/>
                    </a:moveTo>
                    <a:lnTo>
                      <a:pt x="0" y="0"/>
                    </a:lnTo>
                    <a:lnTo>
                      <a:pt x="38" y="0"/>
                    </a:lnTo>
                    <a:lnTo>
                      <a:pt x="38"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51" name="Google Shape;1451;p37"/>
              <p:cNvSpPr/>
              <p:nvPr/>
            </p:nvSpPr>
            <p:spPr>
              <a:xfrm>
                <a:off x="1547" y="3984"/>
                <a:ext cx="40" cy="17"/>
              </a:xfrm>
              <a:custGeom>
                <a:rect b="b" l="l" r="r" t="t"/>
                <a:pathLst>
                  <a:path extrusionOk="0" h="17" w="40">
                    <a:moveTo>
                      <a:pt x="0" y="16"/>
                    </a:moveTo>
                    <a:lnTo>
                      <a:pt x="0" y="0"/>
                    </a:lnTo>
                    <a:lnTo>
                      <a:pt x="39" y="0"/>
                    </a:lnTo>
                    <a:lnTo>
                      <a:pt x="39"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52" name="Google Shape;1452;p37"/>
              <p:cNvSpPr/>
              <p:nvPr/>
            </p:nvSpPr>
            <p:spPr>
              <a:xfrm>
                <a:off x="1611" y="3969"/>
                <a:ext cx="17" cy="23"/>
              </a:xfrm>
              <a:custGeom>
                <a:rect b="b" l="l" r="r" t="t"/>
                <a:pathLst>
                  <a:path extrusionOk="0" h="23" w="17">
                    <a:moveTo>
                      <a:pt x="0" y="22"/>
                    </a:moveTo>
                    <a:lnTo>
                      <a:pt x="0" y="0"/>
                    </a:lnTo>
                    <a:lnTo>
                      <a:pt x="16" y="0"/>
                    </a:lnTo>
                    <a:lnTo>
                      <a:pt x="16" y="22"/>
                    </a:lnTo>
                    <a:lnTo>
                      <a:pt x="0" y="22"/>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53" name="Google Shape;1453;p37"/>
              <p:cNvSpPr/>
              <p:nvPr/>
            </p:nvSpPr>
            <p:spPr>
              <a:xfrm>
                <a:off x="1260"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54" name="Google Shape;1454;p37"/>
              <p:cNvSpPr/>
              <p:nvPr/>
            </p:nvSpPr>
            <p:spPr>
              <a:xfrm>
                <a:off x="1281"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55" name="Google Shape;1455;p37"/>
              <p:cNvSpPr/>
              <p:nvPr/>
            </p:nvSpPr>
            <p:spPr>
              <a:xfrm>
                <a:off x="1302"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56" name="Google Shape;1456;p37"/>
              <p:cNvSpPr/>
              <p:nvPr/>
            </p:nvSpPr>
            <p:spPr>
              <a:xfrm>
                <a:off x="1323"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57" name="Google Shape;1457;p37"/>
              <p:cNvSpPr/>
              <p:nvPr/>
            </p:nvSpPr>
            <p:spPr>
              <a:xfrm>
                <a:off x="1344"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58" name="Google Shape;1458;p37"/>
              <p:cNvSpPr/>
              <p:nvPr/>
            </p:nvSpPr>
            <p:spPr>
              <a:xfrm>
                <a:off x="1364"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59" name="Google Shape;1459;p37"/>
              <p:cNvSpPr/>
              <p:nvPr/>
            </p:nvSpPr>
            <p:spPr>
              <a:xfrm>
                <a:off x="1385"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60" name="Google Shape;1460;p37"/>
              <p:cNvSpPr/>
              <p:nvPr/>
            </p:nvSpPr>
            <p:spPr>
              <a:xfrm>
                <a:off x="1406"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61" name="Google Shape;1461;p37"/>
              <p:cNvSpPr/>
              <p:nvPr/>
            </p:nvSpPr>
            <p:spPr>
              <a:xfrm>
                <a:off x="1427"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62" name="Google Shape;1462;p37"/>
              <p:cNvSpPr/>
              <p:nvPr/>
            </p:nvSpPr>
            <p:spPr>
              <a:xfrm>
                <a:off x="1448"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63" name="Google Shape;1463;p37"/>
              <p:cNvSpPr/>
              <p:nvPr/>
            </p:nvSpPr>
            <p:spPr>
              <a:xfrm>
                <a:off x="1489"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64" name="Google Shape;1464;p37"/>
              <p:cNvSpPr/>
              <p:nvPr/>
            </p:nvSpPr>
            <p:spPr>
              <a:xfrm>
                <a:off x="1263"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65" name="Google Shape;1465;p37"/>
              <p:cNvSpPr/>
              <p:nvPr/>
            </p:nvSpPr>
            <p:spPr>
              <a:xfrm>
                <a:off x="1284"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66" name="Google Shape;1466;p37"/>
              <p:cNvSpPr/>
              <p:nvPr/>
            </p:nvSpPr>
            <p:spPr>
              <a:xfrm>
                <a:off x="1305"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67" name="Google Shape;1467;p37"/>
              <p:cNvSpPr/>
              <p:nvPr/>
            </p:nvSpPr>
            <p:spPr>
              <a:xfrm>
                <a:off x="1326"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68" name="Google Shape;1468;p37"/>
              <p:cNvSpPr/>
              <p:nvPr/>
            </p:nvSpPr>
            <p:spPr>
              <a:xfrm>
                <a:off x="1347"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69" name="Google Shape;1469;p37"/>
              <p:cNvSpPr/>
              <p:nvPr/>
            </p:nvSpPr>
            <p:spPr>
              <a:xfrm>
                <a:off x="1368"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70" name="Google Shape;1470;p37"/>
              <p:cNvSpPr/>
              <p:nvPr/>
            </p:nvSpPr>
            <p:spPr>
              <a:xfrm>
                <a:off x="1389"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71" name="Google Shape;1471;p37"/>
              <p:cNvSpPr/>
              <p:nvPr/>
            </p:nvSpPr>
            <p:spPr>
              <a:xfrm>
                <a:off x="1410"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72" name="Google Shape;1472;p37"/>
              <p:cNvSpPr/>
              <p:nvPr/>
            </p:nvSpPr>
            <p:spPr>
              <a:xfrm>
                <a:off x="1431"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73" name="Google Shape;1473;p37"/>
              <p:cNvSpPr/>
              <p:nvPr/>
            </p:nvSpPr>
            <p:spPr>
              <a:xfrm>
                <a:off x="1452"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74" name="Google Shape;1474;p37"/>
              <p:cNvSpPr/>
              <p:nvPr/>
            </p:nvSpPr>
            <p:spPr>
              <a:xfrm>
                <a:off x="1473"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75" name="Google Shape;1475;p37"/>
              <p:cNvSpPr/>
              <p:nvPr/>
            </p:nvSpPr>
            <p:spPr>
              <a:xfrm>
                <a:off x="1268"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76" name="Google Shape;1476;p37"/>
              <p:cNvSpPr/>
              <p:nvPr/>
            </p:nvSpPr>
            <p:spPr>
              <a:xfrm>
                <a:off x="1289"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77" name="Google Shape;1477;p37"/>
              <p:cNvSpPr/>
              <p:nvPr/>
            </p:nvSpPr>
            <p:spPr>
              <a:xfrm>
                <a:off x="1310"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78" name="Google Shape;1478;p37"/>
              <p:cNvSpPr/>
              <p:nvPr/>
            </p:nvSpPr>
            <p:spPr>
              <a:xfrm>
                <a:off x="1332"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79" name="Google Shape;1479;p37"/>
              <p:cNvSpPr/>
              <p:nvPr/>
            </p:nvSpPr>
            <p:spPr>
              <a:xfrm>
                <a:off x="1353"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0" name="Google Shape;1480;p37"/>
              <p:cNvSpPr/>
              <p:nvPr/>
            </p:nvSpPr>
            <p:spPr>
              <a:xfrm>
                <a:off x="1374"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1" name="Google Shape;1481;p37"/>
              <p:cNvSpPr/>
              <p:nvPr/>
            </p:nvSpPr>
            <p:spPr>
              <a:xfrm>
                <a:off x="1395"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2" name="Google Shape;1482;p37"/>
              <p:cNvSpPr/>
              <p:nvPr/>
            </p:nvSpPr>
            <p:spPr>
              <a:xfrm>
                <a:off x="1417"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3" name="Google Shape;1483;p37"/>
              <p:cNvSpPr/>
              <p:nvPr/>
            </p:nvSpPr>
            <p:spPr>
              <a:xfrm>
                <a:off x="1438"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4" name="Google Shape;1484;p37"/>
              <p:cNvSpPr/>
              <p:nvPr/>
            </p:nvSpPr>
            <p:spPr>
              <a:xfrm>
                <a:off x="1459"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5" name="Google Shape;1485;p37"/>
              <p:cNvSpPr/>
              <p:nvPr/>
            </p:nvSpPr>
            <p:spPr>
              <a:xfrm>
                <a:off x="1480"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6" name="Google Shape;1486;p37"/>
              <p:cNvSpPr/>
              <p:nvPr/>
            </p:nvSpPr>
            <p:spPr>
              <a:xfrm>
                <a:off x="1506"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7" name="Google Shape;1487;p37"/>
              <p:cNvSpPr/>
              <p:nvPr/>
            </p:nvSpPr>
            <p:spPr>
              <a:xfrm>
                <a:off x="1443"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8" name="Google Shape;1488;p37"/>
              <p:cNvSpPr/>
              <p:nvPr/>
            </p:nvSpPr>
            <p:spPr>
              <a:xfrm>
                <a:off x="1465"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9" name="Google Shape;1489;p37"/>
              <p:cNvSpPr/>
              <p:nvPr/>
            </p:nvSpPr>
            <p:spPr>
              <a:xfrm>
                <a:off x="1486"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0" name="Google Shape;1490;p37"/>
              <p:cNvSpPr/>
              <p:nvPr/>
            </p:nvSpPr>
            <p:spPr>
              <a:xfrm>
                <a:off x="1508"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1" name="Google Shape;1491;p37"/>
              <p:cNvSpPr/>
              <p:nvPr/>
            </p:nvSpPr>
            <p:spPr>
              <a:xfrm>
                <a:off x="1294" y="3984"/>
                <a:ext cx="144" cy="17"/>
              </a:xfrm>
              <a:custGeom>
                <a:rect b="b" l="l" r="r" t="t"/>
                <a:pathLst>
                  <a:path extrusionOk="0" h="17" w="144">
                    <a:moveTo>
                      <a:pt x="0" y="16"/>
                    </a:moveTo>
                    <a:lnTo>
                      <a:pt x="0" y="0"/>
                    </a:lnTo>
                    <a:lnTo>
                      <a:pt x="143" y="0"/>
                    </a:lnTo>
                    <a:lnTo>
                      <a:pt x="143"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2" name="Google Shape;1492;p37"/>
              <p:cNvSpPr/>
              <p:nvPr/>
            </p:nvSpPr>
            <p:spPr>
              <a:xfrm>
                <a:off x="1544" y="3935"/>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3" name="Google Shape;1493;p37"/>
              <p:cNvSpPr/>
              <p:nvPr/>
            </p:nvSpPr>
            <p:spPr>
              <a:xfrm>
                <a:off x="1565"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4" name="Google Shape;1494;p37"/>
              <p:cNvSpPr/>
              <p:nvPr/>
            </p:nvSpPr>
            <p:spPr>
              <a:xfrm>
                <a:off x="1585"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5" name="Google Shape;1495;p37"/>
              <p:cNvSpPr/>
              <p:nvPr/>
            </p:nvSpPr>
            <p:spPr>
              <a:xfrm>
                <a:off x="1606" y="393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6" name="Google Shape;1496;p37"/>
              <p:cNvSpPr/>
              <p:nvPr/>
            </p:nvSpPr>
            <p:spPr>
              <a:xfrm>
                <a:off x="1607"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7" name="Google Shape;1497;p37"/>
              <p:cNvSpPr/>
              <p:nvPr/>
            </p:nvSpPr>
            <p:spPr>
              <a:xfrm>
                <a:off x="1587"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8" name="Google Shape;1498;p37"/>
              <p:cNvSpPr/>
              <p:nvPr/>
            </p:nvSpPr>
            <p:spPr>
              <a:xfrm>
                <a:off x="1566"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9" name="Google Shape;1499;p37"/>
              <p:cNvSpPr/>
              <p:nvPr/>
            </p:nvSpPr>
            <p:spPr>
              <a:xfrm>
                <a:off x="1545"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00" name="Google Shape;1500;p37"/>
              <p:cNvSpPr/>
              <p:nvPr/>
            </p:nvSpPr>
            <p:spPr>
              <a:xfrm>
                <a:off x="1545"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01" name="Google Shape;1501;p37"/>
              <p:cNvSpPr/>
              <p:nvPr/>
            </p:nvSpPr>
            <p:spPr>
              <a:xfrm>
                <a:off x="1567"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02" name="Google Shape;1502;p37"/>
              <p:cNvSpPr/>
              <p:nvPr/>
            </p:nvSpPr>
            <p:spPr>
              <a:xfrm>
                <a:off x="1589"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03" name="Google Shape;1503;p37"/>
              <p:cNvSpPr/>
              <p:nvPr/>
            </p:nvSpPr>
            <p:spPr>
              <a:xfrm>
                <a:off x="1608" y="3959"/>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04" name="Google Shape;1504;p37"/>
              <p:cNvSpPr/>
              <p:nvPr/>
            </p:nvSpPr>
            <p:spPr>
              <a:xfrm>
                <a:off x="1590"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05" name="Google Shape;1505;p37"/>
              <p:cNvSpPr/>
              <p:nvPr/>
            </p:nvSpPr>
            <p:spPr>
              <a:xfrm>
                <a:off x="1568"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06" name="Google Shape;1506;p37"/>
              <p:cNvSpPr/>
              <p:nvPr/>
            </p:nvSpPr>
            <p:spPr>
              <a:xfrm>
                <a:off x="1546" y="3972"/>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07" name="Google Shape;1507;p37"/>
              <p:cNvSpPr/>
              <p:nvPr/>
            </p:nvSpPr>
            <p:spPr>
              <a:xfrm>
                <a:off x="1592" y="3984"/>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08" name="Google Shape;1508;p37"/>
              <p:cNvSpPr/>
              <p:nvPr/>
            </p:nvSpPr>
            <p:spPr>
              <a:xfrm>
                <a:off x="1547" y="3981"/>
                <a:ext cx="39" cy="17"/>
              </a:xfrm>
              <a:custGeom>
                <a:rect b="b" l="l" r="r" t="t"/>
                <a:pathLst>
                  <a:path extrusionOk="0" h="17" w="39">
                    <a:moveTo>
                      <a:pt x="0" y="16"/>
                    </a:moveTo>
                    <a:lnTo>
                      <a:pt x="0" y="0"/>
                    </a:lnTo>
                    <a:lnTo>
                      <a:pt x="38" y="0"/>
                    </a:lnTo>
                    <a:lnTo>
                      <a:pt x="38"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09" name="Google Shape;1509;p37"/>
              <p:cNvSpPr/>
              <p:nvPr/>
            </p:nvSpPr>
            <p:spPr>
              <a:xfrm>
                <a:off x="1611" y="3966"/>
                <a:ext cx="17" cy="23"/>
              </a:xfrm>
              <a:custGeom>
                <a:rect b="b" l="l" r="r" t="t"/>
                <a:pathLst>
                  <a:path extrusionOk="0" h="23" w="17">
                    <a:moveTo>
                      <a:pt x="0" y="22"/>
                    </a:moveTo>
                    <a:lnTo>
                      <a:pt x="0" y="0"/>
                    </a:lnTo>
                    <a:lnTo>
                      <a:pt x="16" y="0"/>
                    </a:lnTo>
                    <a:lnTo>
                      <a:pt x="16" y="22"/>
                    </a:lnTo>
                    <a:lnTo>
                      <a:pt x="0" y="22"/>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0" name="Google Shape;1510;p37"/>
              <p:cNvSpPr/>
              <p:nvPr/>
            </p:nvSpPr>
            <p:spPr>
              <a:xfrm>
                <a:off x="1543"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1" name="Google Shape;1511;p37"/>
              <p:cNvSpPr/>
              <p:nvPr/>
            </p:nvSpPr>
            <p:spPr>
              <a:xfrm>
                <a:off x="1564" y="393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2" name="Google Shape;1512;p37"/>
              <p:cNvSpPr/>
              <p:nvPr/>
            </p:nvSpPr>
            <p:spPr>
              <a:xfrm>
                <a:off x="1585" y="393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3" name="Google Shape;1513;p37"/>
              <p:cNvSpPr/>
              <p:nvPr/>
            </p:nvSpPr>
            <p:spPr>
              <a:xfrm>
                <a:off x="1606" y="393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4" name="Google Shape;1514;p37"/>
              <p:cNvSpPr/>
              <p:nvPr/>
            </p:nvSpPr>
            <p:spPr>
              <a:xfrm>
                <a:off x="1607"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5" name="Google Shape;1515;p37"/>
              <p:cNvSpPr/>
              <p:nvPr/>
            </p:nvSpPr>
            <p:spPr>
              <a:xfrm>
                <a:off x="1586"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6" name="Google Shape;1516;p37"/>
              <p:cNvSpPr/>
              <p:nvPr/>
            </p:nvSpPr>
            <p:spPr>
              <a:xfrm>
                <a:off x="1565"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7" name="Google Shape;1517;p37"/>
              <p:cNvSpPr/>
              <p:nvPr/>
            </p:nvSpPr>
            <p:spPr>
              <a:xfrm>
                <a:off x="1544"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8" name="Google Shape;1518;p37"/>
              <p:cNvSpPr/>
              <p:nvPr/>
            </p:nvSpPr>
            <p:spPr>
              <a:xfrm>
                <a:off x="1545"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9" name="Google Shape;1519;p37"/>
              <p:cNvSpPr/>
              <p:nvPr/>
            </p:nvSpPr>
            <p:spPr>
              <a:xfrm>
                <a:off x="1566"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0" name="Google Shape;1520;p37"/>
              <p:cNvSpPr/>
              <p:nvPr/>
            </p:nvSpPr>
            <p:spPr>
              <a:xfrm>
                <a:off x="1588"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1" name="Google Shape;1521;p37"/>
              <p:cNvSpPr/>
              <p:nvPr/>
            </p:nvSpPr>
            <p:spPr>
              <a:xfrm>
                <a:off x="1607"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2" name="Google Shape;1522;p37"/>
              <p:cNvSpPr/>
              <p:nvPr/>
            </p:nvSpPr>
            <p:spPr>
              <a:xfrm>
                <a:off x="1590"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3" name="Google Shape;1523;p37"/>
              <p:cNvSpPr/>
              <p:nvPr/>
            </p:nvSpPr>
            <p:spPr>
              <a:xfrm>
                <a:off x="1568"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4" name="Google Shape;1524;p37"/>
              <p:cNvSpPr/>
              <p:nvPr/>
            </p:nvSpPr>
            <p:spPr>
              <a:xfrm>
                <a:off x="1546"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5" name="Google Shape;1525;p37"/>
              <p:cNvSpPr/>
              <p:nvPr/>
            </p:nvSpPr>
            <p:spPr>
              <a:xfrm>
                <a:off x="1591"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6" name="Google Shape;1526;p37"/>
              <p:cNvSpPr/>
              <p:nvPr/>
            </p:nvSpPr>
            <p:spPr>
              <a:xfrm>
                <a:off x="1499" y="3948"/>
                <a:ext cx="24" cy="19"/>
              </a:xfrm>
              <a:custGeom>
                <a:rect b="b" l="l" r="r" t="t"/>
                <a:pathLst>
                  <a:path extrusionOk="0" h="19" w="24">
                    <a:moveTo>
                      <a:pt x="9" y="0"/>
                    </a:moveTo>
                    <a:lnTo>
                      <a:pt x="23" y="0"/>
                    </a:lnTo>
                    <a:lnTo>
                      <a:pt x="23" y="18"/>
                    </a:lnTo>
                    <a:lnTo>
                      <a:pt x="0" y="18"/>
                    </a:lnTo>
                    <a:lnTo>
                      <a:pt x="0" y="10"/>
                    </a:lnTo>
                    <a:lnTo>
                      <a:pt x="9" y="10"/>
                    </a:lnTo>
                    <a:lnTo>
                      <a:pt x="9" y="0"/>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7" name="Google Shape;1527;p37"/>
              <p:cNvSpPr/>
              <p:nvPr/>
            </p:nvSpPr>
            <p:spPr>
              <a:xfrm>
                <a:off x="1468" y="3947"/>
                <a:ext cx="17" cy="17"/>
              </a:xfrm>
              <a:custGeom>
                <a:rect b="b" l="l" r="r" t="t"/>
                <a:pathLst>
                  <a:path extrusionOk="0" h="17" w="17">
                    <a:moveTo>
                      <a:pt x="0" y="16"/>
                    </a:moveTo>
                    <a:lnTo>
                      <a:pt x="0" y="0"/>
                    </a:lnTo>
                    <a:lnTo>
                      <a:pt x="16" y="0"/>
                    </a:lnTo>
                    <a:lnTo>
                      <a:pt x="16"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8" name="Google Shape;1528;p37"/>
              <p:cNvSpPr/>
              <p:nvPr/>
            </p:nvSpPr>
            <p:spPr>
              <a:xfrm>
                <a:off x="1232"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9" name="Google Shape;1529;p37"/>
              <p:cNvSpPr/>
              <p:nvPr/>
            </p:nvSpPr>
            <p:spPr>
              <a:xfrm>
                <a:off x="1253"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30" name="Google Shape;1530;p37"/>
              <p:cNvSpPr/>
              <p:nvPr/>
            </p:nvSpPr>
            <p:spPr>
              <a:xfrm>
                <a:off x="1274"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31" name="Google Shape;1531;p37"/>
              <p:cNvSpPr/>
              <p:nvPr/>
            </p:nvSpPr>
            <p:spPr>
              <a:xfrm>
                <a:off x="1295"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32" name="Google Shape;1532;p37"/>
              <p:cNvSpPr/>
              <p:nvPr/>
            </p:nvSpPr>
            <p:spPr>
              <a:xfrm>
                <a:off x="1315"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33" name="Google Shape;1533;p37"/>
              <p:cNvSpPr/>
              <p:nvPr/>
            </p:nvSpPr>
            <p:spPr>
              <a:xfrm>
                <a:off x="1336"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34" name="Google Shape;1534;p37"/>
              <p:cNvSpPr/>
              <p:nvPr/>
            </p:nvSpPr>
            <p:spPr>
              <a:xfrm>
                <a:off x="1357"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35" name="Google Shape;1535;p37"/>
              <p:cNvSpPr/>
              <p:nvPr/>
            </p:nvSpPr>
            <p:spPr>
              <a:xfrm>
                <a:off x="1378"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36" name="Google Shape;1536;p37"/>
              <p:cNvSpPr/>
              <p:nvPr/>
            </p:nvSpPr>
            <p:spPr>
              <a:xfrm>
                <a:off x="1398"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37" name="Google Shape;1537;p37"/>
              <p:cNvSpPr/>
              <p:nvPr/>
            </p:nvSpPr>
            <p:spPr>
              <a:xfrm>
                <a:off x="1419"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38" name="Google Shape;1538;p37"/>
              <p:cNvSpPr/>
              <p:nvPr/>
            </p:nvSpPr>
            <p:spPr>
              <a:xfrm>
                <a:off x="1440"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39" name="Google Shape;1539;p37"/>
              <p:cNvSpPr/>
              <p:nvPr/>
            </p:nvSpPr>
            <p:spPr>
              <a:xfrm>
                <a:off x="1461"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40" name="Google Shape;1540;p37"/>
              <p:cNvSpPr/>
              <p:nvPr/>
            </p:nvSpPr>
            <p:spPr>
              <a:xfrm>
                <a:off x="1482"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41" name="Google Shape;1541;p37"/>
              <p:cNvSpPr/>
              <p:nvPr/>
            </p:nvSpPr>
            <p:spPr>
              <a:xfrm>
                <a:off x="1502" y="3932"/>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42" name="Google Shape;1542;p37"/>
              <p:cNvSpPr/>
              <p:nvPr/>
            </p:nvSpPr>
            <p:spPr>
              <a:xfrm>
                <a:off x="1230" y="3944"/>
                <a:ext cx="21" cy="17"/>
              </a:xfrm>
              <a:custGeom>
                <a:rect b="b" l="l" r="r" t="t"/>
                <a:pathLst>
                  <a:path extrusionOk="0" h="17" w="21">
                    <a:moveTo>
                      <a:pt x="0" y="16"/>
                    </a:moveTo>
                    <a:lnTo>
                      <a:pt x="0" y="0"/>
                    </a:lnTo>
                    <a:lnTo>
                      <a:pt x="20" y="0"/>
                    </a:lnTo>
                    <a:lnTo>
                      <a:pt x="20"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43" name="Google Shape;1543;p37"/>
              <p:cNvSpPr/>
              <p:nvPr/>
            </p:nvSpPr>
            <p:spPr>
              <a:xfrm>
                <a:off x="1225" y="3956"/>
                <a:ext cx="31" cy="17"/>
              </a:xfrm>
              <a:custGeom>
                <a:rect b="b" l="l" r="r" t="t"/>
                <a:pathLst>
                  <a:path extrusionOk="0" h="17" w="31">
                    <a:moveTo>
                      <a:pt x="0" y="16"/>
                    </a:moveTo>
                    <a:lnTo>
                      <a:pt x="0" y="0"/>
                    </a:lnTo>
                    <a:lnTo>
                      <a:pt x="30" y="0"/>
                    </a:lnTo>
                    <a:lnTo>
                      <a:pt x="30"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44" name="Google Shape;1544;p37"/>
              <p:cNvSpPr/>
              <p:nvPr/>
            </p:nvSpPr>
            <p:spPr>
              <a:xfrm>
                <a:off x="1222" y="3969"/>
                <a:ext cx="36" cy="17"/>
              </a:xfrm>
              <a:custGeom>
                <a:rect b="b" l="l" r="r" t="t"/>
                <a:pathLst>
                  <a:path extrusionOk="0" h="17" w="36">
                    <a:moveTo>
                      <a:pt x="0" y="16"/>
                    </a:moveTo>
                    <a:lnTo>
                      <a:pt x="0" y="0"/>
                    </a:lnTo>
                    <a:lnTo>
                      <a:pt x="35" y="0"/>
                    </a:lnTo>
                    <a:lnTo>
                      <a:pt x="35"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45" name="Google Shape;1545;p37"/>
              <p:cNvSpPr/>
              <p:nvPr/>
            </p:nvSpPr>
            <p:spPr>
              <a:xfrm>
                <a:off x="1219" y="3981"/>
                <a:ext cx="25" cy="17"/>
              </a:xfrm>
              <a:custGeom>
                <a:rect b="b" l="l" r="r" t="t"/>
                <a:pathLst>
                  <a:path extrusionOk="0" h="17" w="25">
                    <a:moveTo>
                      <a:pt x="0" y="16"/>
                    </a:moveTo>
                    <a:lnTo>
                      <a:pt x="0" y="0"/>
                    </a:lnTo>
                    <a:lnTo>
                      <a:pt x="24" y="0"/>
                    </a:lnTo>
                    <a:lnTo>
                      <a:pt x="24"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46" name="Google Shape;1546;p37"/>
              <p:cNvSpPr/>
              <p:nvPr/>
            </p:nvSpPr>
            <p:spPr>
              <a:xfrm>
                <a:off x="1248" y="3981"/>
                <a:ext cx="40" cy="17"/>
              </a:xfrm>
              <a:custGeom>
                <a:rect b="b" l="l" r="r" t="t"/>
                <a:pathLst>
                  <a:path extrusionOk="0" h="17" w="40">
                    <a:moveTo>
                      <a:pt x="0" y="16"/>
                    </a:moveTo>
                    <a:lnTo>
                      <a:pt x="0" y="0"/>
                    </a:lnTo>
                    <a:lnTo>
                      <a:pt x="39" y="0"/>
                    </a:lnTo>
                    <a:lnTo>
                      <a:pt x="39"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47" name="Google Shape;1547;p37"/>
              <p:cNvSpPr/>
              <p:nvPr/>
            </p:nvSpPr>
            <p:spPr>
              <a:xfrm>
                <a:off x="1259"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48" name="Google Shape;1548;p37"/>
              <p:cNvSpPr/>
              <p:nvPr/>
            </p:nvSpPr>
            <p:spPr>
              <a:xfrm>
                <a:off x="1280"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49" name="Google Shape;1549;p37"/>
              <p:cNvSpPr/>
              <p:nvPr/>
            </p:nvSpPr>
            <p:spPr>
              <a:xfrm>
                <a:off x="1301"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50" name="Google Shape;1550;p37"/>
              <p:cNvSpPr/>
              <p:nvPr/>
            </p:nvSpPr>
            <p:spPr>
              <a:xfrm>
                <a:off x="1322"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51" name="Google Shape;1551;p37"/>
              <p:cNvSpPr/>
              <p:nvPr/>
            </p:nvSpPr>
            <p:spPr>
              <a:xfrm>
                <a:off x="1343"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52" name="Google Shape;1552;p37"/>
              <p:cNvSpPr/>
              <p:nvPr/>
            </p:nvSpPr>
            <p:spPr>
              <a:xfrm>
                <a:off x="1364"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53" name="Google Shape;1553;p37"/>
              <p:cNvSpPr/>
              <p:nvPr/>
            </p:nvSpPr>
            <p:spPr>
              <a:xfrm>
                <a:off x="1384"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54" name="Google Shape;1554;p37"/>
              <p:cNvSpPr/>
              <p:nvPr/>
            </p:nvSpPr>
            <p:spPr>
              <a:xfrm>
                <a:off x="1405"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55" name="Google Shape;1555;p37"/>
              <p:cNvSpPr/>
              <p:nvPr/>
            </p:nvSpPr>
            <p:spPr>
              <a:xfrm>
                <a:off x="1426"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56" name="Google Shape;1556;p37"/>
              <p:cNvSpPr/>
              <p:nvPr/>
            </p:nvSpPr>
            <p:spPr>
              <a:xfrm>
                <a:off x="1447"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57" name="Google Shape;1557;p37"/>
              <p:cNvSpPr/>
              <p:nvPr/>
            </p:nvSpPr>
            <p:spPr>
              <a:xfrm>
                <a:off x="1488"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58" name="Google Shape;1558;p37"/>
              <p:cNvSpPr/>
              <p:nvPr/>
            </p:nvSpPr>
            <p:spPr>
              <a:xfrm>
                <a:off x="1262"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59" name="Google Shape;1559;p37"/>
              <p:cNvSpPr/>
              <p:nvPr/>
            </p:nvSpPr>
            <p:spPr>
              <a:xfrm>
                <a:off x="1283"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60" name="Google Shape;1560;p37"/>
              <p:cNvSpPr/>
              <p:nvPr/>
            </p:nvSpPr>
            <p:spPr>
              <a:xfrm>
                <a:off x="1304"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61" name="Google Shape;1561;p37"/>
              <p:cNvSpPr/>
              <p:nvPr/>
            </p:nvSpPr>
            <p:spPr>
              <a:xfrm>
                <a:off x="1325"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62" name="Google Shape;1562;p37"/>
              <p:cNvSpPr/>
              <p:nvPr/>
            </p:nvSpPr>
            <p:spPr>
              <a:xfrm>
                <a:off x="1346"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63" name="Google Shape;1563;p37"/>
              <p:cNvSpPr/>
              <p:nvPr/>
            </p:nvSpPr>
            <p:spPr>
              <a:xfrm>
                <a:off x="1367"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64" name="Google Shape;1564;p37"/>
              <p:cNvSpPr/>
              <p:nvPr/>
            </p:nvSpPr>
            <p:spPr>
              <a:xfrm>
                <a:off x="1388"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65" name="Google Shape;1565;p37"/>
              <p:cNvSpPr/>
              <p:nvPr/>
            </p:nvSpPr>
            <p:spPr>
              <a:xfrm>
                <a:off x="1410"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66" name="Google Shape;1566;p37"/>
              <p:cNvSpPr/>
              <p:nvPr/>
            </p:nvSpPr>
            <p:spPr>
              <a:xfrm>
                <a:off x="1430"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67" name="Google Shape;1567;p37"/>
              <p:cNvSpPr/>
              <p:nvPr/>
            </p:nvSpPr>
            <p:spPr>
              <a:xfrm>
                <a:off x="1452"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68" name="Google Shape;1568;p37"/>
              <p:cNvSpPr/>
              <p:nvPr/>
            </p:nvSpPr>
            <p:spPr>
              <a:xfrm>
                <a:off x="1473" y="3956"/>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69" name="Google Shape;1569;p37"/>
              <p:cNvSpPr/>
              <p:nvPr/>
            </p:nvSpPr>
            <p:spPr>
              <a:xfrm>
                <a:off x="1267"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70" name="Google Shape;1570;p37"/>
              <p:cNvSpPr/>
              <p:nvPr/>
            </p:nvSpPr>
            <p:spPr>
              <a:xfrm>
                <a:off x="1288"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71" name="Google Shape;1571;p37"/>
              <p:cNvSpPr/>
              <p:nvPr/>
            </p:nvSpPr>
            <p:spPr>
              <a:xfrm>
                <a:off x="1310"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72" name="Google Shape;1572;p37"/>
              <p:cNvSpPr/>
              <p:nvPr/>
            </p:nvSpPr>
            <p:spPr>
              <a:xfrm>
                <a:off x="1331"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73" name="Google Shape;1573;p37"/>
              <p:cNvSpPr/>
              <p:nvPr/>
            </p:nvSpPr>
            <p:spPr>
              <a:xfrm>
                <a:off x="1352"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74" name="Google Shape;1574;p37"/>
              <p:cNvSpPr/>
              <p:nvPr/>
            </p:nvSpPr>
            <p:spPr>
              <a:xfrm>
                <a:off x="1373"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75" name="Google Shape;1575;p37"/>
              <p:cNvSpPr/>
              <p:nvPr/>
            </p:nvSpPr>
            <p:spPr>
              <a:xfrm>
                <a:off x="1395"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76" name="Google Shape;1576;p37"/>
              <p:cNvSpPr/>
              <p:nvPr/>
            </p:nvSpPr>
            <p:spPr>
              <a:xfrm>
                <a:off x="1416"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77" name="Google Shape;1577;p37"/>
              <p:cNvSpPr/>
              <p:nvPr/>
            </p:nvSpPr>
            <p:spPr>
              <a:xfrm>
                <a:off x="1437"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78" name="Google Shape;1578;p37"/>
              <p:cNvSpPr/>
              <p:nvPr/>
            </p:nvSpPr>
            <p:spPr>
              <a:xfrm>
                <a:off x="1458"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79" name="Google Shape;1579;p37"/>
              <p:cNvSpPr/>
              <p:nvPr/>
            </p:nvSpPr>
            <p:spPr>
              <a:xfrm>
                <a:off x="1480"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80" name="Google Shape;1580;p37"/>
              <p:cNvSpPr/>
              <p:nvPr/>
            </p:nvSpPr>
            <p:spPr>
              <a:xfrm>
                <a:off x="1505" y="3969"/>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81" name="Google Shape;1581;p37"/>
              <p:cNvSpPr/>
              <p:nvPr/>
            </p:nvSpPr>
            <p:spPr>
              <a:xfrm>
                <a:off x="1442"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82" name="Google Shape;1582;p37"/>
              <p:cNvSpPr/>
              <p:nvPr/>
            </p:nvSpPr>
            <p:spPr>
              <a:xfrm>
                <a:off x="1464"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83" name="Google Shape;1583;p37"/>
              <p:cNvSpPr/>
              <p:nvPr/>
            </p:nvSpPr>
            <p:spPr>
              <a:xfrm>
                <a:off x="1485"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84" name="Google Shape;1584;p37"/>
              <p:cNvSpPr/>
              <p:nvPr/>
            </p:nvSpPr>
            <p:spPr>
              <a:xfrm>
                <a:off x="1507" y="3981"/>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85" name="Google Shape;1585;p37"/>
              <p:cNvSpPr/>
              <p:nvPr/>
            </p:nvSpPr>
            <p:spPr>
              <a:xfrm>
                <a:off x="1294" y="3981"/>
                <a:ext cx="143" cy="17"/>
              </a:xfrm>
              <a:custGeom>
                <a:rect b="b" l="l" r="r" t="t"/>
                <a:pathLst>
                  <a:path extrusionOk="0" h="17" w="143">
                    <a:moveTo>
                      <a:pt x="0" y="16"/>
                    </a:moveTo>
                    <a:lnTo>
                      <a:pt x="0" y="0"/>
                    </a:lnTo>
                    <a:lnTo>
                      <a:pt x="142" y="0"/>
                    </a:lnTo>
                    <a:lnTo>
                      <a:pt x="142"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86" name="Google Shape;1586;p37"/>
              <p:cNvSpPr/>
              <p:nvPr/>
            </p:nvSpPr>
            <p:spPr>
              <a:xfrm>
                <a:off x="1498" y="3945"/>
                <a:ext cx="24" cy="20"/>
              </a:xfrm>
              <a:custGeom>
                <a:rect b="b" l="l" r="r" t="t"/>
                <a:pathLst>
                  <a:path extrusionOk="0" h="20" w="24">
                    <a:moveTo>
                      <a:pt x="10" y="0"/>
                    </a:moveTo>
                    <a:lnTo>
                      <a:pt x="23" y="0"/>
                    </a:lnTo>
                    <a:lnTo>
                      <a:pt x="23" y="19"/>
                    </a:lnTo>
                    <a:lnTo>
                      <a:pt x="0" y="19"/>
                    </a:lnTo>
                    <a:lnTo>
                      <a:pt x="0" y="11"/>
                    </a:lnTo>
                    <a:lnTo>
                      <a:pt x="10" y="11"/>
                    </a:lnTo>
                    <a:lnTo>
                      <a:pt x="10" y="0"/>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87" name="Google Shape;1587;p37"/>
              <p:cNvSpPr/>
              <p:nvPr/>
            </p:nvSpPr>
            <p:spPr>
              <a:xfrm>
                <a:off x="1468" y="3944"/>
                <a:ext cx="17" cy="17"/>
              </a:xfrm>
              <a:custGeom>
                <a:rect b="b" l="l" r="r" t="t"/>
                <a:pathLst>
                  <a:path extrusionOk="0" h="17" w="17">
                    <a:moveTo>
                      <a:pt x="0" y="16"/>
                    </a:moveTo>
                    <a:lnTo>
                      <a:pt x="0" y="0"/>
                    </a:lnTo>
                    <a:lnTo>
                      <a:pt x="16" y="0"/>
                    </a:lnTo>
                    <a:lnTo>
                      <a:pt x="16" y="16"/>
                    </a:lnTo>
                    <a:lnTo>
                      <a:pt x="0" y="16"/>
                    </a:lnTo>
                  </a:path>
                </a:pathLst>
              </a:custGeom>
              <a:solidFill>
                <a:srgbClr val="AE96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88" name="Google Shape;1588;p37"/>
              <p:cNvSpPr/>
              <p:nvPr/>
            </p:nvSpPr>
            <p:spPr>
              <a:xfrm>
                <a:off x="1436" y="3834"/>
                <a:ext cx="92" cy="17"/>
              </a:xfrm>
              <a:custGeom>
                <a:rect b="b" l="l" r="r" t="t"/>
                <a:pathLst>
                  <a:path extrusionOk="0" h="17" w="92">
                    <a:moveTo>
                      <a:pt x="0" y="16"/>
                    </a:moveTo>
                    <a:lnTo>
                      <a:pt x="0" y="0"/>
                    </a:lnTo>
                    <a:lnTo>
                      <a:pt x="91" y="0"/>
                    </a:lnTo>
                    <a:lnTo>
                      <a:pt x="91"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89" name="Google Shape;1589;p37"/>
              <p:cNvSpPr/>
              <p:nvPr/>
            </p:nvSpPr>
            <p:spPr>
              <a:xfrm>
                <a:off x="1549" y="3834"/>
                <a:ext cx="92" cy="17"/>
              </a:xfrm>
              <a:custGeom>
                <a:rect b="b" l="l" r="r" t="t"/>
                <a:pathLst>
                  <a:path extrusionOk="0" h="17" w="92">
                    <a:moveTo>
                      <a:pt x="0" y="16"/>
                    </a:moveTo>
                    <a:lnTo>
                      <a:pt x="0" y="0"/>
                    </a:lnTo>
                    <a:lnTo>
                      <a:pt x="91" y="0"/>
                    </a:lnTo>
                    <a:lnTo>
                      <a:pt x="91" y="16"/>
                    </a:lnTo>
                    <a:lnTo>
                      <a:pt x="0" y="16"/>
                    </a:lnTo>
                  </a:path>
                </a:pathLst>
              </a:custGeom>
              <a:solidFill>
                <a:srgbClr val="3535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14" name="Google Shape;814;p37"/>
              <p:cNvSpPr/>
              <p:nvPr/>
            </p:nvSpPr>
            <p:spPr>
              <a:xfrm>
                <a:off x="1248" y="3545"/>
                <a:ext cx="369" cy="301"/>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000">
                    <a:solidFill>
                      <a:srgbClr val="FFFF00"/>
                    </a:solidFill>
                    <a:latin typeface="Book Antiqua"/>
                    <a:ea typeface="Book Antiqua"/>
                    <a:cs typeface="Book Antiqua"/>
                    <a:sym typeface="Book Antiqua"/>
                  </a:rPr>
                  <a:t>PC</a:t>
                </a:r>
                <a:endParaRPr/>
              </a:p>
            </p:txBody>
          </p:sp>
        </p:grpSp>
        <p:sp>
          <p:nvSpPr>
            <p:cNvPr id="1590" name="Google Shape;1590;p37"/>
            <p:cNvSpPr txBox="1"/>
            <p:nvPr/>
          </p:nvSpPr>
          <p:spPr>
            <a:xfrm>
              <a:off x="1568450" y="1968500"/>
              <a:ext cx="552450" cy="366713"/>
            </a:xfrm>
            <a:prstGeom prst="rect">
              <a:avLst/>
            </a:prstGeom>
            <a:noFill/>
            <a:ln>
              <a:noFill/>
            </a:ln>
            <a:effectLst>
              <a:outerShdw rotWithShape="0" algn="ctr" dir="2700000" dist="35921">
                <a:schemeClr val="lt2"/>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Book Antiqua"/>
                  <a:ea typeface="Book Antiqua"/>
                  <a:cs typeface="Book Antiqua"/>
                  <a:sym typeface="Book Antiqua"/>
                </a:rPr>
                <a:t>NM</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38"/>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SNMP Transport</a:t>
            </a:r>
            <a:endParaRPr b="1" sz="3600">
              <a:solidFill>
                <a:srgbClr val="C00000"/>
              </a:solidFill>
              <a:latin typeface="Trebuchet MS"/>
              <a:ea typeface="Trebuchet MS"/>
              <a:cs typeface="Trebuchet MS"/>
              <a:sym typeface="Trebuchet MS"/>
            </a:endParaRPr>
          </a:p>
        </p:txBody>
      </p:sp>
      <p:sp>
        <p:nvSpPr>
          <p:cNvPr id="1597" name="Google Shape;1597;p38"/>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pic>
        <p:nvPicPr>
          <p:cNvPr id="1598" name="Google Shape;1598;p38"/>
          <p:cNvPicPr preferRelativeResize="0"/>
          <p:nvPr/>
        </p:nvPicPr>
        <p:blipFill rotWithShape="1">
          <a:blip r:embed="rId3">
            <a:alphaModFix/>
          </a:blip>
          <a:srcRect b="0" l="0" r="0" t="0"/>
          <a:stretch/>
        </p:blipFill>
        <p:spPr>
          <a:xfrm>
            <a:off x="740978" y="1793492"/>
            <a:ext cx="7467933" cy="4073418"/>
          </a:xfrm>
          <a:prstGeom prst="rect">
            <a:avLst/>
          </a:prstGeom>
          <a:noFill/>
          <a:ln>
            <a:noFill/>
          </a:ln>
        </p:spPr>
      </p:pic>
      <p:sp>
        <p:nvSpPr>
          <p:cNvPr id="1599" name="Google Shape;1599;p38"/>
          <p:cNvSpPr txBox="1"/>
          <p:nvPr/>
        </p:nvSpPr>
        <p:spPr>
          <a:xfrm>
            <a:off x="8286095" y="1908217"/>
            <a:ext cx="3164927" cy="1200329"/>
          </a:xfrm>
          <a:prstGeom prst="rect">
            <a:avLst/>
          </a:prstGeom>
          <a:solidFill>
            <a:srgbClr val="FFE4B5"/>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rebuchet MS"/>
                <a:ea typeface="Trebuchet MS"/>
                <a:cs typeface="Trebuchet MS"/>
                <a:sym typeface="Trebuchet MS"/>
              </a:rPr>
              <a:t>Agent will receives request on UDP port no. 161 and manager will send request on UDP port no. 161</a:t>
            </a:r>
            <a:endParaRPr/>
          </a:p>
        </p:txBody>
      </p:sp>
      <p:sp>
        <p:nvSpPr>
          <p:cNvPr id="1600" name="Google Shape;1600;p38"/>
          <p:cNvSpPr txBox="1"/>
          <p:nvPr/>
        </p:nvSpPr>
        <p:spPr>
          <a:xfrm>
            <a:off x="8346529" y="4645110"/>
            <a:ext cx="3044058" cy="1200329"/>
          </a:xfrm>
          <a:prstGeom prst="rect">
            <a:avLst/>
          </a:prstGeom>
          <a:solidFill>
            <a:srgbClr val="F5B6A6"/>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rebuchet MS"/>
                <a:ea typeface="Trebuchet MS"/>
                <a:cs typeface="Trebuchet MS"/>
                <a:sym typeface="Trebuchet MS"/>
              </a:rPr>
              <a:t>Manger receives notifications from agent on port no. 162 that called trap event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p39"/>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SNMP Messages</a:t>
            </a:r>
            <a:endParaRPr b="1" sz="3600">
              <a:solidFill>
                <a:srgbClr val="C00000"/>
              </a:solidFill>
              <a:latin typeface="Trebuchet MS"/>
              <a:ea typeface="Trebuchet MS"/>
              <a:cs typeface="Trebuchet MS"/>
              <a:sym typeface="Trebuchet MS"/>
            </a:endParaRPr>
          </a:p>
        </p:txBody>
      </p:sp>
      <p:sp>
        <p:nvSpPr>
          <p:cNvPr id="1607" name="Google Shape;1607;p39"/>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grpSp>
        <p:nvGrpSpPr>
          <p:cNvPr id="1608" name="Google Shape;1608;p39"/>
          <p:cNvGrpSpPr/>
          <p:nvPr/>
        </p:nvGrpSpPr>
        <p:grpSpPr>
          <a:xfrm>
            <a:off x="3444711" y="1895425"/>
            <a:ext cx="5330825" cy="1046163"/>
            <a:chOff x="1245" y="1180"/>
            <a:chExt cx="3358" cy="659"/>
          </a:xfrm>
        </p:grpSpPr>
        <p:cxnSp>
          <p:nvCxnSpPr>
            <p:cNvPr id="1609" name="Google Shape;1609;p39"/>
            <p:cNvCxnSpPr/>
            <p:nvPr/>
          </p:nvCxnSpPr>
          <p:spPr>
            <a:xfrm>
              <a:off x="2078" y="1385"/>
              <a:ext cx="1699" cy="0"/>
            </a:xfrm>
            <a:prstGeom prst="straightConnector1">
              <a:avLst/>
            </a:prstGeom>
            <a:noFill/>
            <a:ln cap="flat" cmpd="sng" w="12700">
              <a:solidFill>
                <a:schemeClr val="dk1"/>
              </a:solidFill>
              <a:prstDash val="solid"/>
              <a:round/>
              <a:headEnd len="sm" w="sm" type="none"/>
              <a:tailEnd len="med" w="med" type="stealth"/>
            </a:ln>
          </p:spPr>
        </p:cxnSp>
        <p:sp>
          <p:nvSpPr>
            <p:cNvPr id="1610" name="Google Shape;1610;p39"/>
            <p:cNvSpPr/>
            <p:nvPr/>
          </p:nvSpPr>
          <p:spPr>
            <a:xfrm>
              <a:off x="2487" y="1180"/>
              <a:ext cx="872" cy="231"/>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Get Request</a:t>
              </a:r>
              <a:endParaRPr/>
            </a:p>
          </p:txBody>
        </p:sp>
        <p:sp>
          <p:nvSpPr>
            <p:cNvPr id="1611" name="Google Shape;1611;p39"/>
            <p:cNvSpPr/>
            <p:nvPr/>
          </p:nvSpPr>
          <p:spPr>
            <a:xfrm>
              <a:off x="2456" y="1472"/>
              <a:ext cx="952" cy="231"/>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Get Response</a:t>
              </a:r>
              <a:endParaRPr/>
            </a:p>
          </p:txBody>
        </p:sp>
        <p:grpSp>
          <p:nvGrpSpPr>
            <p:cNvPr id="1612" name="Google Shape;1612;p39"/>
            <p:cNvGrpSpPr/>
            <p:nvPr/>
          </p:nvGrpSpPr>
          <p:grpSpPr>
            <a:xfrm>
              <a:off x="1245" y="1214"/>
              <a:ext cx="821" cy="625"/>
              <a:chOff x="2277" y="1302"/>
              <a:chExt cx="821" cy="625"/>
            </a:xfrm>
          </p:grpSpPr>
          <p:sp>
            <p:nvSpPr>
              <p:cNvPr id="1613" name="Google Shape;1613;p39"/>
              <p:cNvSpPr/>
              <p:nvPr/>
            </p:nvSpPr>
            <p:spPr>
              <a:xfrm>
                <a:off x="2277" y="1302"/>
                <a:ext cx="821" cy="6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14" name="Google Shape;1614;p39"/>
              <p:cNvSpPr/>
              <p:nvPr/>
            </p:nvSpPr>
            <p:spPr>
              <a:xfrm>
                <a:off x="2346" y="1489"/>
                <a:ext cx="738" cy="25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Manager</a:t>
                </a:r>
                <a:endParaRPr/>
              </a:p>
            </p:txBody>
          </p:sp>
        </p:grpSp>
        <p:grpSp>
          <p:nvGrpSpPr>
            <p:cNvPr id="1615" name="Google Shape;1615;p39"/>
            <p:cNvGrpSpPr/>
            <p:nvPr/>
          </p:nvGrpSpPr>
          <p:grpSpPr>
            <a:xfrm>
              <a:off x="3782" y="1214"/>
              <a:ext cx="821" cy="625"/>
              <a:chOff x="4262" y="1339"/>
              <a:chExt cx="821" cy="625"/>
            </a:xfrm>
          </p:grpSpPr>
          <p:sp>
            <p:nvSpPr>
              <p:cNvPr id="1616" name="Google Shape;1616;p39"/>
              <p:cNvSpPr/>
              <p:nvPr/>
            </p:nvSpPr>
            <p:spPr>
              <a:xfrm>
                <a:off x="4262" y="1339"/>
                <a:ext cx="821" cy="6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17" name="Google Shape;1617;p39"/>
              <p:cNvSpPr/>
              <p:nvPr/>
            </p:nvSpPr>
            <p:spPr>
              <a:xfrm>
                <a:off x="4419" y="1526"/>
                <a:ext cx="525" cy="25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Agent</a:t>
                </a:r>
                <a:endParaRPr/>
              </a:p>
            </p:txBody>
          </p:sp>
        </p:grpSp>
        <p:cxnSp>
          <p:nvCxnSpPr>
            <p:cNvPr id="1618" name="Google Shape;1618;p39"/>
            <p:cNvCxnSpPr/>
            <p:nvPr/>
          </p:nvCxnSpPr>
          <p:spPr>
            <a:xfrm>
              <a:off x="2071" y="1683"/>
              <a:ext cx="1699" cy="0"/>
            </a:xfrm>
            <a:prstGeom prst="straightConnector1">
              <a:avLst/>
            </a:prstGeom>
            <a:noFill/>
            <a:ln cap="flat" cmpd="sng" w="12700">
              <a:solidFill>
                <a:schemeClr val="dk1"/>
              </a:solidFill>
              <a:prstDash val="solid"/>
              <a:round/>
              <a:headEnd len="med" w="med" type="triangle"/>
              <a:tailEnd len="sm" w="sm" type="none"/>
            </a:ln>
          </p:spPr>
        </p:cxnSp>
      </p:grpSp>
      <p:grpSp>
        <p:nvGrpSpPr>
          <p:cNvPr id="1619" name="Google Shape;1619;p39"/>
          <p:cNvGrpSpPr/>
          <p:nvPr/>
        </p:nvGrpSpPr>
        <p:grpSpPr>
          <a:xfrm>
            <a:off x="3433598" y="3132088"/>
            <a:ext cx="5330825" cy="1035050"/>
            <a:chOff x="1238" y="1965"/>
            <a:chExt cx="3358" cy="652"/>
          </a:xfrm>
        </p:grpSpPr>
        <p:cxnSp>
          <p:nvCxnSpPr>
            <p:cNvPr id="1620" name="Google Shape;1620;p39"/>
            <p:cNvCxnSpPr/>
            <p:nvPr/>
          </p:nvCxnSpPr>
          <p:spPr>
            <a:xfrm>
              <a:off x="2071" y="2163"/>
              <a:ext cx="1699" cy="0"/>
            </a:xfrm>
            <a:prstGeom prst="straightConnector1">
              <a:avLst/>
            </a:prstGeom>
            <a:noFill/>
            <a:ln cap="flat" cmpd="sng" w="12700">
              <a:solidFill>
                <a:schemeClr val="dk1"/>
              </a:solidFill>
              <a:prstDash val="solid"/>
              <a:round/>
              <a:headEnd len="sm" w="sm" type="none"/>
              <a:tailEnd len="med" w="med" type="stealth"/>
            </a:ln>
          </p:spPr>
        </p:cxnSp>
        <p:sp>
          <p:nvSpPr>
            <p:cNvPr id="1621" name="Google Shape;1621;p39"/>
            <p:cNvSpPr/>
            <p:nvPr/>
          </p:nvSpPr>
          <p:spPr>
            <a:xfrm>
              <a:off x="2335" y="1965"/>
              <a:ext cx="1160" cy="231"/>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GetNext Request</a:t>
              </a:r>
              <a:endParaRPr/>
            </a:p>
          </p:txBody>
        </p:sp>
        <p:sp>
          <p:nvSpPr>
            <p:cNvPr id="1622" name="Google Shape;1622;p39"/>
            <p:cNvSpPr/>
            <p:nvPr/>
          </p:nvSpPr>
          <p:spPr>
            <a:xfrm>
              <a:off x="2449" y="2250"/>
              <a:ext cx="952" cy="231"/>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Get Response</a:t>
              </a:r>
              <a:endParaRPr/>
            </a:p>
          </p:txBody>
        </p:sp>
        <p:grpSp>
          <p:nvGrpSpPr>
            <p:cNvPr id="1623" name="Google Shape;1623;p39"/>
            <p:cNvGrpSpPr/>
            <p:nvPr/>
          </p:nvGrpSpPr>
          <p:grpSpPr>
            <a:xfrm>
              <a:off x="1238" y="1992"/>
              <a:ext cx="821" cy="625"/>
              <a:chOff x="2277" y="1302"/>
              <a:chExt cx="821" cy="625"/>
            </a:xfrm>
          </p:grpSpPr>
          <p:sp>
            <p:nvSpPr>
              <p:cNvPr id="1624" name="Google Shape;1624;p39"/>
              <p:cNvSpPr/>
              <p:nvPr/>
            </p:nvSpPr>
            <p:spPr>
              <a:xfrm>
                <a:off x="2277" y="1302"/>
                <a:ext cx="821" cy="6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25" name="Google Shape;1625;p39"/>
              <p:cNvSpPr/>
              <p:nvPr/>
            </p:nvSpPr>
            <p:spPr>
              <a:xfrm>
                <a:off x="2346" y="1489"/>
                <a:ext cx="738" cy="25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Manager</a:t>
                </a:r>
                <a:endParaRPr/>
              </a:p>
            </p:txBody>
          </p:sp>
        </p:grpSp>
        <p:grpSp>
          <p:nvGrpSpPr>
            <p:cNvPr id="1626" name="Google Shape;1626;p39"/>
            <p:cNvGrpSpPr/>
            <p:nvPr/>
          </p:nvGrpSpPr>
          <p:grpSpPr>
            <a:xfrm>
              <a:off x="3775" y="1992"/>
              <a:ext cx="821" cy="625"/>
              <a:chOff x="4262" y="1339"/>
              <a:chExt cx="821" cy="625"/>
            </a:xfrm>
          </p:grpSpPr>
          <p:sp>
            <p:nvSpPr>
              <p:cNvPr id="1627" name="Google Shape;1627;p39"/>
              <p:cNvSpPr/>
              <p:nvPr/>
            </p:nvSpPr>
            <p:spPr>
              <a:xfrm>
                <a:off x="4262" y="1339"/>
                <a:ext cx="821" cy="6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28" name="Google Shape;1628;p39"/>
              <p:cNvSpPr/>
              <p:nvPr/>
            </p:nvSpPr>
            <p:spPr>
              <a:xfrm>
                <a:off x="4419" y="1526"/>
                <a:ext cx="525" cy="25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Agent</a:t>
                </a:r>
                <a:endParaRPr/>
              </a:p>
            </p:txBody>
          </p:sp>
        </p:grpSp>
        <p:cxnSp>
          <p:nvCxnSpPr>
            <p:cNvPr id="1629" name="Google Shape;1629;p39"/>
            <p:cNvCxnSpPr/>
            <p:nvPr/>
          </p:nvCxnSpPr>
          <p:spPr>
            <a:xfrm>
              <a:off x="2064" y="2461"/>
              <a:ext cx="1699" cy="0"/>
            </a:xfrm>
            <a:prstGeom prst="straightConnector1">
              <a:avLst/>
            </a:prstGeom>
            <a:noFill/>
            <a:ln cap="flat" cmpd="sng" w="12700">
              <a:solidFill>
                <a:schemeClr val="dk1"/>
              </a:solidFill>
              <a:prstDash val="solid"/>
              <a:round/>
              <a:headEnd len="med" w="med" type="triangle"/>
              <a:tailEnd len="sm" w="sm" type="none"/>
            </a:ln>
          </p:spPr>
        </p:cxnSp>
      </p:grpSp>
      <p:grpSp>
        <p:nvGrpSpPr>
          <p:cNvPr id="1630" name="Google Shape;1630;p39"/>
          <p:cNvGrpSpPr/>
          <p:nvPr/>
        </p:nvGrpSpPr>
        <p:grpSpPr>
          <a:xfrm>
            <a:off x="3422486" y="4359225"/>
            <a:ext cx="5330825" cy="1046163"/>
            <a:chOff x="1245" y="1180"/>
            <a:chExt cx="3358" cy="659"/>
          </a:xfrm>
        </p:grpSpPr>
        <p:cxnSp>
          <p:nvCxnSpPr>
            <p:cNvPr id="1631" name="Google Shape;1631;p39"/>
            <p:cNvCxnSpPr/>
            <p:nvPr/>
          </p:nvCxnSpPr>
          <p:spPr>
            <a:xfrm>
              <a:off x="2078" y="1385"/>
              <a:ext cx="1699" cy="0"/>
            </a:xfrm>
            <a:prstGeom prst="straightConnector1">
              <a:avLst/>
            </a:prstGeom>
            <a:noFill/>
            <a:ln cap="flat" cmpd="sng" w="12700">
              <a:solidFill>
                <a:schemeClr val="dk1"/>
              </a:solidFill>
              <a:prstDash val="solid"/>
              <a:round/>
              <a:headEnd len="sm" w="sm" type="none"/>
              <a:tailEnd len="med" w="med" type="stealth"/>
            </a:ln>
          </p:spPr>
        </p:cxnSp>
        <p:sp>
          <p:nvSpPr>
            <p:cNvPr id="1632" name="Google Shape;1632;p39"/>
            <p:cNvSpPr/>
            <p:nvPr/>
          </p:nvSpPr>
          <p:spPr>
            <a:xfrm>
              <a:off x="2487" y="1180"/>
              <a:ext cx="840" cy="231"/>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Set Request</a:t>
              </a:r>
              <a:endParaRPr/>
            </a:p>
          </p:txBody>
        </p:sp>
        <p:sp>
          <p:nvSpPr>
            <p:cNvPr id="1633" name="Google Shape;1633;p39"/>
            <p:cNvSpPr/>
            <p:nvPr/>
          </p:nvSpPr>
          <p:spPr>
            <a:xfrm>
              <a:off x="2456" y="1472"/>
              <a:ext cx="952" cy="231"/>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Get Response</a:t>
              </a:r>
              <a:endParaRPr/>
            </a:p>
          </p:txBody>
        </p:sp>
        <p:grpSp>
          <p:nvGrpSpPr>
            <p:cNvPr id="1634" name="Google Shape;1634;p39"/>
            <p:cNvGrpSpPr/>
            <p:nvPr/>
          </p:nvGrpSpPr>
          <p:grpSpPr>
            <a:xfrm>
              <a:off x="1245" y="1214"/>
              <a:ext cx="821" cy="625"/>
              <a:chOff x="2277" y="1302"/>
              <a:chExt cx="821" cy="625"/>
            </a:xfrm>
          </p:grpSpPr>
          <p:sp>
            <p:nvSpPr>
              <p:cNvPr id="1635" name="Google Shape;1635;p39"/>
              <p:cNvSpPr/>
              <p:nvPr/>
            </p:nvSpPr>
            <p:spPr>
              <a:xfrm>
                <a:off x="2277" y="1302"/>
                <a:ext cx="821" cy="6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36" name="Google Shape;1636;p39"/>
              <p:cNvSpPr/>
              <p:nvPr/>
            </p:nvSpPr>
            <p:spPr>
              <a:xfrm>
                <a:off x="2346" y="1489"/>
                <a:ext cx="738" cy="25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Manager</a:t>
                </a:r>
                <a:endParaRPr/>
              </a:p>
            </p:txBody>
          </p:sp>
        </p:grpSp>
        <p:grpSp>
          <p:nvGrpSpPr>
            <p:cNvPr id="1637" name="Google Shape;1637;p39"/>
            <p:cNvGrpSpPr/>
            <p:nvPr/>
          </p:nvGrpSpPr>
          <p:grpSpPr>
            <a:xfrm>
              <a:off x="3782" y="1214"/>
              <a:ext cx="821" cy="625"/>
              <a:chOff x="4262" y="1339"/>
              <a:chExt cx="821" cy="625"/>
            </a:xfrm>
          </p:grpSpPr>
          <p:sp>
            <p:nvSpPr>
              <p:cNvPr id="1638" name="Google Shape;1638;p39"/>
              <p:cNvSpPr/>
              <p:nvPr/>
            </p:nvSpPr>
            <p:spPr>
              <a:xfrm>
                <a:off x="4262" y="1339"/>
                <a:ext cx="821" cy="6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39" name="Google Shape;1639;p39"/>
              <p:cNvSpPr/>
              <p:nvPr/>
            </p:nvSpPr>
            <p:spPr>
              <a:xfrm>
                <a:off x="4419" y="1526"/>
                <a:ext cx="525" cy="25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Agent</a:t>
                </a:r>
                <a:endParaRPr/>
              </a:p>
            </p:txBody>
          </p:sp>
        </p:grpSp>
        <p:cxnSp>
          <p:nvCxnSpPr>
            <p:cNvPr id="1640" name="Google Shape;1640;p39"/>
            <p:cNvCxnSpPr/>
            <p:nvPr/>
          </p:nvCxnSpPr>
          <p:spPr>
            <a:xfrm>
              <a:off x="2071" y="1683"/>
              <a:ext cx="1699" cy="0"/>
            </a:xfrm>
            <a:prstGeom prst="straightConnector1">
              <a:avLst/>
            </a:prstGeom>
            <a:noFill/>
            <a:ln cap="flat" cmpd="sng" w="12700">
              <a:solidFill>
                <a:schemeClr val="dk1"/>
              </a:solidFill>
              <a:prstDash val="solid"/>
              <a:round/>
              <a:headEnd len="med" w="med" type="triangle"/>
              <a:tailEnd len="sm" w="sm" type="none"/>
            </a:ln>
          </p:spPr>
        </p:cxnSp>
      </p:grpSp>
      <p:grpSp>
        <p:nvGrpSpPr>
          <p:cNvPr id="1641" name="Google Shape;1641;p39"/>
          <p:cNvGrpSpPr/>
          <p:nvPr/>
        </p:nvGrpSpPr>
        <p:grpSpPr>
          <a:xfrm>
            <a:off x="3411373" y="5630813"/>
            <a:ext cx="5330825" cy="992187"/>
            <a:chOff x="1203" y="3337"/>
            <a:chExt cx="3358" cy="625"/>
          </a:xfrm>
        </p:grpSpPr>
        <p:cxnSp>
          <p:nvCxnSpPr>
            <p:cNvPr id="1642" name="Google Shape;1642;p39"/>
            <p:cNvCxnSpPr/>
            <p:nvPr/>
          </p:nvCxnSpPr>
          <p:spPr>
            <a:xfrm>
              <a:off x="2036" y="3632"/>
              <a:ext cx="1699" cy="0"/>
            </a:xfrm>
            <a:prstGeom prst="straightConnector1">
              <a:avLst/>
            </a:prstGeom>
            <a:noFill/>
            <a:ln cap="flat" cmpd="sng" w="12700">
              <a:solidFill>
                <a:schemeClr val="dk1"/>
              </a:solidFill>
              <a:prstDash val="solid"/>
              <a:round/>
              <a:headEnd len="med" w="med" type="triangle"/>
              <a:tailEnd len="sm" w="sm" type="none"/>
            </a:ln>
          </p:spPr>
        </p:cxnSp>
        <p:sp>
          <p:nvSpPr>
            <p:cNvPr id="1643" name="Google Shape;1643;p39"/>
            <p:cNvSpPr/>
            <p:nvPr/>
          </p:nvSpPr>
          <p:spPr>
            <a:xfrm>
              <a:off x="2417" y="3405"/>
              <a:ext cx="960" cy="231"/>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Trap Request</a:t>
              </a:r>
              <a:endParaRPr/>
            </a:p>
          </p:txBody>
        </p:sp>
        <p:grpSp>
          <p:nvGrpSpPr>
            <p:cNvPr id="1644" name="Google Shape;1644;p39"/>
            <p:cNvGrpSpPr/>
            <p:nvPr/>
          </p:nvGrpSpPr>
          <p:grpSpPr>
            <a:xfrm>
              <a:off x="1203" y="3337"/>
              <a:ext cx="821" cy="625"/>
              <a:chOff x="2277" y="1302"/>
              <a:chExt cx="821" cy="625"/>
            </a:xfrm>
          </p:grpSpPr>
          <p:sp>
            <p:nvSpPr>
              <p:cNvPr id="1645" name="Google Shape;1645;p39"/>
              <p:cNvSpPr/>
              <p:nvPr/>
            </p:nvSpPr>
            <p:spPr>
              <a:xfrm>
                <a:off x="2277" y="1302"/>
                <a:ext cx="821" cy="6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46" name="Google Shape;1646;p39"/>
              <p:cNvSpPr/>
              <p:nvPr/>
            </p:nvSpPr>
            <p:spPr>
              <a:xfrm>
                <a:off x="2346" y="1489"/>
                <a:ext cx="738" cy="25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Manager</a:t>
                </a:r>
                <a:endParaRPr/>
              </a:p>
            </p:txBody>
          </p:sp>
        </p:grpSp>
        <p:grpSp>
          <p:nvGrpSpPr>
            <p:cNvPr id="1647" name="Google Shape;1647;p39"/>
            <p:cNvGrpSpPr/>
            <p:nvPr/>
          </p:nvGrpSpPr>
          <p:grpSpPr>
            <a:xfrm>
              <a:off x="3740" y="3337"/>
              <a:ext cx="821" cy="625"/>
              <a:chOff x="4262" y="1339"/>
              <a:chExt cx="821" cy="625"/>
            </a:xfrm>
          </p:grpSpPr>
          <p:sp>
            <p:nvSpPr>
              <p:cNvPr id="1648" name="Google Shape;1648;p39"/>
              <p:cNvSpPr/>
              <p:nvPr/>
            </p:nvSpPr>
            <p:spPr>
              <a:xfrm>
                <a:off x="4262" y="1339"/>
                <a:ext cx="821" cy="625"/>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49" name="Google Shape;1649;p39"/>
              <p:cNvSpPr/>
              <p:nvPr/>
            </p:nvSpPr>
            <p:spPr>
              <a:xfrm>
                <a:off x="4419" y="1526"/>
                <a:ext cx="525" cy="25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Agent</a:t>
                </a:r>
                <a:endParaRPr/>
              </a:p>
            </p:txBody>
          </p:sp>
        </p:grpSp>
      </p:grpSp>
      <p:sp>
        <p:nvSpPr>
          <p:cNvPr id="1650" name="Google Shape;1650;p39"/>
          <p:cNvSpPr txBox="1"/>
          <p:nvPr/>
        </p:nvSpPr>
        <p:spPr>
          <a:xfrm>
            <a:off x="1565111" y="2125613"/>
            <a:ext cx="1447800" cy="4362450"/>
          </a:xfrm>
          <a:prstGeom prst="rect">
            <a:avLst/>
          </a:prstGeom>
          <a:noFill/>
          <a:ln>
            <a:noFill/>
          </a:ln>
          <a:effectLst>
            <a:outerShdw rotWithShape="0" algn="ctr" dir="2700000" dist="35921">
              <a:schemeClr val="lt2"/>
            </a:outerShdw>
          </a:effectLst>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chemeClr val="dk1"/>
                </a:solidFill>
                <a:latin typeface="Times New Roman"/>
                <a:ea typeface="Times New Roman"/>
                <a:cs typeface="Times New Roman"/>
                <a:sym typeface="Times New Roman"/>
              </a:rPr>
              <a:t>Get</a:t>
            </a:r>
            <a:endParaRPr/>
          </a:p>
          <a:p>
            <a:pPr indent="0" lvl="0" marL="0" marR="0" rtl="0" algn="r">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b="1" lang="en-US" sz="2800">
                <a:solidFill>
                  <a:schemeClr val="dk1"/>
                </a:solidFill>
                <a:latin typeface="Times New Roman"/>
                <a:ea typeface="Times New Roman"/>
                <a:cs typeface="Times New Roman"/>
                <a:sym typeface="Times New Roman"/>
              </a:rPr>
              <a:t>GetNext</a:t>
            </a:r>
            <a:endParaRPr b="1" sz="28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b="1" lang="en-US" sz="2800">
                <a:solidFill>
                  <a:schemeClr val="dk1"/>
                </a:solidFill>
                <a:latin typeface="Times New Roman"/>
                <a:ea typeface="Times New Roman"/>
                <a:cs typeface="Times New Roman"/>
                <a:sym typeface="Times New Roman"/>
              </a:rPr>
              <a:t>Set</a:t>
            </a:r>
            <a:endParaRPr/>
          </a:p>
          <a:p>
            <a:pPr indent="0" lvl="0" marL="0" marR="0" rtl="0" algn="r">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b="1" lang="en-US" sz="2800">
                <a:solidFill>
                  <a:schemeClr val="dk1"/>
                </a:solidFill>
                <a:latin typeface="Times New Roman"/>
                <a:ea typeface="Times New Roman"/>
                <a:cs typeface="Times New Roman"/>
                <a:sym typeface="Times New Roman"/>
              </a:rPr>
              <a:t>Trap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40"/>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SNMP Messages</a:t>
            </a:r>
            <a:endParaRPr b="1" sz="3600">
              <a:solidFill>
                <a:srgbClr val="C00000"/>
              </a:solidFill>
              <a:latin typeface="Trebuchet MS"/>
              <a:ea typeface="Trebuchet MS"/>
              <a:cs typeface="Trebuchet MS"/>
              <a:sym typeface="Trebuchet MS"/>
            </a:endParaRPr>
          </a:p>
        </p:txBody>
      </p:sp>
      <p:sp>
        <p:nvSpPr>
          <p:cNvPr id="1657" name="Google Shape;1657;p40"/>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descr="Rectangle: Click to edit Master text styles&#10;Second level&#10;Third level&#10;Fourth level&#10;Fifth level" id="1658" name="Google Shape;1658;p40"/>
          <p:cNvSpPr txBox="1"/>
          <p:nvPr/>
        </p:nvSpPr>
        <p:spPr>
          <a:xfrm>
            <a:off x="1541626" y="1841679"/>
            <a:ext cx="8493125" cy="4381500"/>
          </a:xfrm>
          <a:prstGeom prst="rect">
            <a:avLst/>
          </a:prstGeom>
          <a:noFill/>
          <a:ln>
            <a:noFill/>
          </a:ln>
        </p:spPr>
        <p:txBody>
          <a:bodyPr anchorCtr="0" anchor="t" bIns="46025" lIns="92075" spcFirstLastPara="1" rIns="92075" wrap="square" tIns="46025">
            <a:noAutofit/>
          </a:bodyPr>
          <a:lstStyle/>
          <a:p>
            <a:pPr indent="-457200" lvl="0" marL="457200" marR="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Lustria"/>
                <a:ea typeface="Lustria"/>
                <a:cs typeface="Lustria"/>
                <a:sym typeface="Lustria"/>
              </a:rPr>
              <a:t>Get Request</a:t>
            </a:r>
            <a:endParaRPr sz="2000">
              <a:solidFill>
                <a:schemeClr val="dk1"/>
              </a:solidFill>
              <a:latin typeface="Lustria"/>
              <a:ea typeface="Lustria"/>
              <a:cs typeface="Lustria"/>
              <a:sym typeface="Lustria"/>
            </a:endParaRPr>
          </a:p>
          <a:p>
            <a:pPr indent="-342900" lvl="1" marL="709613" marR="0" rtl="0" algn="l">
              <a:lnSpc>
                <a:spcPct val="15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Trebuchet MS"/>
                <a:ea typeface="Trebuchet MS"/>
                <a:cs typeface="Trebuchet MS"/>
                <a:sym typeface="Trebuchet MS"/>
              </a:rPr>
              <a:t>Retrieve the values of objects in the MIB of an agent</a:t>
            </a:r>
            <a:r>
              <a:rPr b="0" i="0" lang="en-US" sz="2000" u="none" cap="none" strike="noStrike">
                <a:solidFill>
                  <a:schemeClr val="dk1"/>
                </a:solidFill>
                <a:latin typeface="Lustria"/>
                <a:ea typeface="Lustria"/>
                <a:cs typeface="Lustria"/>
                <a:sym typeface="Lustria"/>
              </a:rPr>
              <a:t>.</a:t>
            </a:r>
            <a:endParaRPr/>
          </a:p>
          <a:p>
            <a:pPr indent="-457200" lvl="0" marL="457200" marR="0" rtl="0" algn="l">
              <a:lnSpc>
                <a:spcPct val="150000"/>
              </a:lnSpc>
              <a:spcBef>
                <a:spcPts val="600"/>
              </a:spcBef>
              <a:spcAft>
                <a:spcPts val="0"/>
              </a:spcAft>
              <a:buClr>
                <a:schemeClr val="dk1"/>
              </a:buClr>
              <a:buSzPts val="2000"/>
              <a:buFont typeface="Noto Sans Symbols"/>
              <a:buChar char="❑"/>
            </a:pPr>
            <a:r>
              <a:rPr b="1" lang="en-US" sz="2000">
                <a:solidFill>
                  <a:schemeClr val="dk1"/>
                </a:solidFill>
                <a:latin typeface="Lustria"/>
                <a:ea typeface="Lustria"/>
                <a:cs typeface="Lustria"/>
                <a:sym typeface="Lustria"/>
              </a:rPr>
              <a:t>Get-Next Request</a:t>
            </a:r>
            <a:endParaRPr/>
          </a:p>
          <a:p>
            <a:pPr indent="-342900" lvl="1" marL="709613" marR="0" rtl="0" algn="l">
              <a:lnSpc>
                <a:spcPct val="15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Trebuchet MS"/>
                <a:ea typeface="Trebuchet MS"/>
                <a:cs typeface="Trebuchet MS"/>
                <a:sym typeface="Trebuchet MS"/>
              </a:rPr>
              <a:t>Retrieve the values of  the next objects in the MIB of an agent</a:t>
            </a:r>
            <a:r>
              <a:rPr b="0" i="0" lang="en-US" sz="2000" u="none" cap="none" strike="noStrike">
                <a:solidFill>
                  <a:schemeClr val="dk1"/>
                </a:solidFill>
                <a:latin typeface="Lustria"/>
                <a:ea typeface="Lustria"/>
                <a:cs typeface="Lustria"/>
                <a:sym typeface="Lustria"/>
              </a:rPr>
              <a:t>. </a:t>
            </a:r>
            <a:endParaRPr/>
          </a:p>
          <a:p>
            <a:pPr indent="-457200" lvl="0" marL="457200" marR="0" rtl="0" algn="l">
              <a:lnSpc>
                <a:spcPct val="150000"/>
              </a:lnSpc>
              <a:spcBef>
                <a:spcPts val="600"/>
              </a:spcBef>
              <a:spcAft>
                <a:spcPts val="0"/>
              </a:spcAft>
              <a:buClr>
                <a:schemeClr val="dk1"/>
              </a:buClr>
              <a:buSzPts val="2000"/>
              <a:buFont typeface="Noto Sans Symbols"/>
              <a:buChar char="❑"/>
            </a:pPr>
            <a:r>
              <a:rPr b="1" lang="en-US" sz="2000">
                <a:solidFill>
                  <a:schemeClr val="dk1"/>
                </a:solidFill>
                <a:latin typeface="Lustria"/>
                <a:ea typeface="Lustria"/>
                <a:cs typeface="Lustria"/>
                <a:sym typeface="Lustria"/>
              </a:rPr>
              <a:t>Set Request</a:t>
            </a:r>
            <a:endParaRPr/>
          </a:p>
          <a:p>
            <a:pPr indent="-342900" lvl="1" marL="709613" marR="0" rtl="0" algn="l">
              <a:lnSpc>
                <a:spcPct val="15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Trebuchet MS"/>
                <a:ea typeface="Trebuchet MS"/>
                <a:cs typeface="Trebuchet MS"/>
                <a:sym typeface="Trebuchet MS"/>
              </a:rPr>
              <a:t>Update the values of objects in the MIB of an agent.</a:t>
            </a:r>
            <a:endParaRPr/>
          </a:p>
          <a:p>
            <a:pPr indent="-457200" lvl="0" marL="457200" marR="0" rtl="0" algn="l">
              <a:lnSpc>
                <a:spcPct val="150000"/>
              </a:lnSpc>
              <a:spcBef>
                <a:spcPts val="600"/>
              </a:spcBef>
              <a:spcAft>
                <a:spcPts val="0"/>
              </a:spcAft>
              <a:buClr>
                <a:schemeClr val="dk1"/>
              </a:buClr>
              <a:buSzPts val="2000"/>
              <a:buFont typeface="Noto Sans Symbols"/>
              <a:buChar char="❑"/>
            </a:pPr>
            <a:r>
              <a:rPr b="1" lang="en-US" sz="2000">
                <a:solidFill>
                  <a:schemeClr val="dk1"/>
                </a:solidFill>
                <a:latin typeface="Lustria"/>
                <a:ea typeface="Lustria"/>
                <a:cs typeface="Lustria"/>
                <a:sym typeface="Lustria"/>
              </a:rPr>
              <a:t>Trap Request</a:t>
            </a:r>
            <a:endParaRPr/>
          </a:p>
          <a:p>
            <a:pPr indent="-342900" lvl="1" marL="709613" marR="0" rtl="0" algn="l">
              <a:lnSpc>
                <a:spcPct val="15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Trebuchet MS"/>
                <a:ea typeface="Trebuchet MS"/>
                <a:cs typeface="Trebuchet MS"/>
                <a:sym typeface="Trebuchet MS"/>
              </a:rPr>
              <a:t>Report extraordinary events to the manager.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41"/>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SNMP Versions</a:t>
            </a:r>
            <a:endParaRPr b="1" sz="3600">
              <a:solidFill>
                <a:srgbClr val="C00000"/>
              </a:solidFill>
              <a:latin typeface="Trebuchet MS"/>
              <a:ea typeface="Trebuchet MS"/>
              <a:cs typeface="Trebuchet MS"/>
              <a:sym typeface="Trebuchet MS"/>
            </a:endParaRPr>
          </a:p>
        </p:txBody>
      </p:sp>
      <p:sp>
        <p:nvSpPr>
          <p:cNvPr id="1665" name="Google Shape;1665;p41"/>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1666" name="Google Shape;1666;p41"/>
          <p:cNvSpPr txBox="1"/>
          <p:nvPr/>
        </p:nvSpPr>
        <p:spPr>
          <a:xfrm>
            <a:off x="1153512" y="1371651"/>
            <a:ext cx="10042635" cy="5419882"/>
          </a:xfrm>
          <a:prstGeom prst="rect">
            <a:avLst/>
          </a:prstGeom>
          <a:noFill/>
          <a:ln>
            <a:noFill/>
          </a:ln>
        </p:spPr>
        <p:txBody>
          <a:bodyPr anchorCtr="0" anchor="t" bIns="45700" lIns="91425" spcFirstLastPara="1" rIns="91425" wrap="square" tIns="45700">
            <a:spAutoFit/>
          </a:bodyPr>
          <a:lstStyle/>
          <a:p>
            <a:pPr indent="-457200" lvl="1" marL="542886"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Trebuchet MS"/>
                <a:ea typeface="Trebuchet MS"/>
                <a:cs typeface="Trebuchet MS"/>
                <a:sym typeface="Trebuchet MS"/>
              </a:rPr>
              <a:t>SNMPv1</a:t>
            </a:r>
            <a:endParaRPr/>
          </a:p>
          <a:p>
            <a:pPr indent="-361950" lvl="2" marL="898525" marR="0" rtl="0" algn="l">
              <a:spcBef>
                <a:spcPts val="1293"/>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Proposed in 1989</a:t>
            </a:r>
            <a:endParaRPr b="1" i="0" sz="1800" u="none" cap="none" strike="noStrike">
              <a:solidFill>
                <a:schemeClr val="dk1"/>
              </a:solidFill>
              <a:latin typeface="Trebuchet MS"/>
              <a:ea typeface="Trebuchet MS"/>
              <a:cs typeface="Trebuchet MS"/>
              <a:sym typeface="Trebuchet MS"/>
            </a:endParaRPr>
          </a:p>
          <a:p>
            <a:pPr indent="-361950" lvl="2" marL="898525" marR="0" rtl="0" algn="l">
              <a:spcBef>
                <a:spcPts val="1293"/>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V1 is first version of SNMP basically has poor security. </a:t>
            </a:r>
            <a:endParaRPr/>
          </a:p>
          <a:p>
            <a:pPr indent="-457200" lvl="1" marL="542886" marR="0" rtl="0" algn="l">
              <a:lnSpc>
                <a:spcPct val="150000"/>
              </a:lnSpc>
              <a:spcBef>
                <a:spcPts val="1293"/>
              </a:spcBef>
              <a:spcAft>
                <a:spcPts val="0"/>
              </a:spcAft>
              <a:buClr>
                <a:schemeClr val="dk1"/>
              </a:buClr>
              <a:buSzPts val="1800"/>
              <a:buFont typeface="Noto Sans Symbols"/>
              <a:buChar char="❑"/>
            </a:pPr>
            <a:r>
              <a:rPr b="1" i="0" lang="en-US" sz="1800" u="none" cap="none" strike="noStrike">
                <a:solidFill>
                  <a:schemeClr val="dk1"/>
                </a:solidFill>
                <a:latin typeface="Trebuchet MS"/>
                <a:ea typeface="Trebuchet MS"/>
                <a:cs typeface="Trebuchet MS"/>
                <a:sym typeface="Trebuchet MS"/>
              </a:rPr>
              <a:t>SNMPv2 </a:t>
            </a:r>
            <a:endParaRPr/>
          </a:p>
          <a:p>
            <a:pPr indent="-361950" lvl="2" marL="898525" marR="0" rtl="0" algn="l">
              <a:spcBef>
                <a:spcPts val="1293"/>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Proposed in 1993 and revised in 1995</a:t>
            </a:r>
            <a:endParaRPr/>
          </a:p>
          <a:p>
            <a:pPr indent="-361950" lvl="2" marL="898525" marR="0" rtl="0" algn="l">
              <a:spcBef>
                <a:spcPts val="1293"/>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V2 is revised version of V1 it improves in area of performance, security. It introduces </a:t>
            </a:r>
            <a:r>
              <a:rPr b="1" i="0" lang="en-US" sz="1800" u="none" cap="none" strike="noStrike">
                <a:solidFill>
                  <a:srgbClr val="FF0000"/>
                </a:solidFill>
                <a:latin typeface="Trebuchet MS"/>
                <a:ea typeface="Trebuchet MS"/>
                <a:cs typeface="Trebuchet MS"/>
                <a:sym typeface="Trebuchet MS"/>
              </a:rPr>
              <a:t>Getbulkrequest</a:t>
            </a:r>
            <a:r>
              <a:rPr b="0" i="0" lang="en-US" sz="1800" u="none" cap="none" strike="noStrike">
                <a:solidFill>
                  <a:schemeClr val="dk1"/>
                </a:solidFill>
                <a:latin typeface="Trebuchet MS"/>
                <a:ea typeface="Trebuchet MS"/>
                <a:cs typeface="Trebuchet MS"/>
                <a:sym typeface="Trebuchet MS"/>
              </a:rPr>
              <a:t> &amp; </a:t>
            </a:r>
            <a:r>
              <a:rPr b="1" i="0" lang="en-US" sz="1800" u="none" cap="none" strike="noStrike">
                <a:solidFill>
                  <a:srgbClr val="FF0000"/>
                </a:solidFill>
                <a:latin typeface="Trebuchet MS"/>
                <a:ea typeface="Trebuchet MS"/>
                <a:cs typeface="Trebuchet MS"/>
                <a:sym typeface="Trebuchet MS"/>
              </a:rPr>
              <a:t>inform Request</a:t>
            </a:r>
            <a:r>
              <a:rPr b="0" i="0" lang="en-US" sz="1800" u="none" cap="none" strike="noStrike">
                <a:solidFill>
                  <a:schemeClr val="dk1"/>
                </a:solidFill>
                <a:latin typeface="Trebuchet MS"/>
                <a:ea typeface="Trebuchet MS"/>
                <a:cs typeface="Trebuchet MS"/>
                <a:sym typeface="Trebuchet MS"/>
              </a:rPr>
              <a:t>.</a:t>
            </a:r>
            <a:endParaRPr/>
          </a:p>
          <a:p>
            <a:pPr indent="-457200" lvl="1" marL="542886" marR="0" rtl="0" algn="l">
              <a:lnSpc>
                <a:spcPct val="150000"/>
              </a:lnSpc>
              <a:spcBef>
                <a:spcPts val="1293"/>
              </a:spcBef>
              <a:spcAft>
                <a:spcPts val="0"/>
              </a:spcAft>
              <a:buClr>
                <a:schemeClr val="dk1"/>
              </a:buClr>
              <a:buSzPts val="1800"/>
              <a:buFont typeface="Noto Sans Symbols"/>
              <a:buChar char="❑"/>
            </a:pPr>
            <a:r>
              <a:rPr b="1" i="0" lang="en-US" sz="1800" u="none" cap="none" strike="noStrike">
                <a:solidFill>
                  <a:schemeClr val="dk1"/>
                </a:solidFill>
                <a:latin typeface="Trebuchet MS"/>
                <a:ea typeface="Trebuchet MS"/>
                <a:cs typeface="Trebuchet MS"/>
                <a:sym typeface="Trebuchet MS"/>
              </a:rPr>
              <a:t>SNMPv3</a:t>
            </a:r>
            <a:endParaRPr/>
          </a:p>
          <a:p>
            <a:pPr indent="-361950" lvl="2" marL="898525" marR="0" rtl="0" algn="l">
              <a:lnSpc>
                <a:spcPct val="150000"/>
              </a:lnSpc>
              <a:spcBef>
                <a:spcPts val="1293"/>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Issued in 1998</a:t>
            </a:r>
            <a:endParaRPr/>
          </a:p>
          <a:p>
            <a:pPr indent="-361950" lvl="2" marL="898525" marR="0" rtl="0" algn="l">
              <a:lnSpc>
                <a:spcPct val="150000"/>
              </a:lnSpc>
              <a:spcBef>
                <a:spcPts val="1293"/>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Define a security capability for SNMP and an architecture for future enhancements</a:t>
            </a:r>
            <a:endParaRPr/>
          </a:p>
          <a:p>
            <a:pPr indent="-361950" lvl="2" marL="898525" marR="0" rtl="0" algn="l">
              <a:lnSpc>
                <a:spcPct val="150000"/>
              </a:lnSpc>
              <a:spcBef>
                <a:spcPts val="1293"/>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Used with the functionality provided by SNMPv2 or SNMPv1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Learning Objectives</a:t>
            </a:r>
            <a:endParaRPr b="1" sz="3600">
              <a:solidFill>
                <a:srgbClr val="C00000"/>
              </a:solidFill>
              <a:latin typeface="Trebuchet MS"/>
              <a:ea typeface="Trebuchet MS"/>
              <a:cs typeface="Trebuchet MS"/>
              <a:sym typeface="Trebuchet MS"/>
            </a:endParaRPr>
          </a:p>
        </p:txBody>
      </p:sp>
      <p:sp>
        <p:nvSpPr>
          <p:cNvPr id="108" name="Google Shape;108;p15"/>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109" name="Google Shape;109;p15"/>
          <p:cNvSpPr txBox="1"/>
          <p:nvPr/>
        </p:nvSpPr>
        <p:spPr>
          <a:xfrm>
            <a:off x="1367079" y="1964267"/>
            <a:ext cx="9889499" cy="3652218"/>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rgbClr val="00B050"/>
              </a:buClr>
              <a:buSzPts val="2000"/>
              <a:buFont typeface="Noto Sans Symbols"/>
              <a:buChar char="⮚"/>
            </a:pPr>
            <a:r>
              <a:rPr lang="en-US" sz="2000">
                <a:solidFill>
                  <a:schemeClr val="dk1"/>
                </a:solidFill>
                <a:latin typeface="Trebuchet MS"/>
                <a:ea typeface="Trebuchet MS"/>
                <a:cs typeface="Trebuchet MS"/>
                <a:sym typeface="Trebuchet MS"/>
              </a:rPr>
              <a:t>Describe the key requirements that a network management system should satisfy,</a:t>
            </a:r>
            <a:endParaRPr/>
          </a:p>
          <a:p>
            <a:pPr indent="-285750" lvl="0" marL="285750" marR="0" rtl="0" algn="l">
              <a:lnSpc>
                <a:spcPct val="250000"/>
              </a:lnSpc>
              <a:spcBef>
                <a:spcPts val="2400"/>
              </a:spcBef>
              <a:spcAft>
                <a:spcPts val="0"/>
              </a:spcAft>
              <a:buClr>
                <a:srgbClr val="00B050"/>
              </a:buClr>
              <a:buSzPts val="2000"/>
              <a:buFont typeface="Noto Sans Symbols"/>
              <a:buChar char="⮚"/>
            </a:pPr>
            <a:r>
              <a:rPr lang="en-US" sz="2000">
                <a:solidFill>
                  <a:schemeClr val="dk1"/>
                </a:solidFill>
                <a:latin typeface="Trebuchet MS"/>
                <a:ea typeface="Trebuchet MS"/>
                <a:cs typeface="Trebuchet MS"/>
                <a:sym typeface="Trebuchet MS"/>
              </a:rPr>
              <a:t>Describe an overview of the architecture and key elements of a network management system,</a:t>
            </a:r>
            <a:endParaRPr/>
          </a:p>
          <a:p>
            <a:pPr indent="-285750" lvl="0" marL="285750" marR="0" rtl="0" algn="l">
              <a:lnSpc>
                <a:spcPct val="250000"/>
              </a:lnSpc>
              <a:spcBef>
                <a:spcPts val="2400"/>
              </a:spcBef>
              <a:spcAft>
                <a:spcPts val="0"/>
              </a:spcAft>
              <a:buClr>
                <a:srgbClr val="00B050"/>
              </a:buClr>
              <a:buSzPts val="2000"/>
              <a:buFont typeface="Noto Sans Symbols"/>
              <a:buChar char="⮚"/>
            </a:pPr>
            <a:r>
              <a:rPr lang="en-US" sz="2000">
                <a:solidFill>
                  <a:schemeClr val="dk1"/>
                </a:solidFill>
                <a:latin typeface="Trebuchet MS"/>
                <a:ea typeface="Trebuchet MS"/>
                <a:cs typeface="Trebuchet MS"/>
                <a:sym typeface="Trebuchet MS"/>
              </a:rPr>
              <a:t>Describe the SNMP (Simple Network Management Protocol).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sp>
        <p:nvSpPr>
          <p:cNvPr id="1672" name="Google Shape;1672;p42"/>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SNMP advantages &amp; disadvantages</a:t>
            </a:r>
            <a:endParaRPr b="1" sz="3600">
              <a:solidFill>
                <a:srgbClr val="C00000"/>
              </a:solidFill>
              <a:latin typeface="Trebuchet MS"/>
              <a:ea typeface="Trebuchet MS"/>
              <a:cs typeface="Trebuchet MS"/>
              <a:sym typeface="Trebuchet MS"/>
            </a:endParaRPr>
          </a:p>
        </p:txBody>
      </p:sp>
      <p:sp>
        <p:nvSpPr>
          <p:cNvPr id="1673" name="Google Shape;1673;p42"/>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1674" name="Google Shape;1674;p42"/>
          <p:cNvSpPr txBox="1"/>
          <p:nvPr/>
        </p:nvSpPr>
        <p:spPr>
          <a:xfrm>
            <a:off x="329162" y="2897546"/>
            <a:ext cx="4349254" cy="267297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Noto Sans Symbols"/>
              <a:buChar char="◈"/>
            </a:pPr>
            <a:r>
              <a:rPr b="1" lang="en-US" sz="1800">
                <a:solidFill>
                  <a:schemeClr val="dk1"/>
                </a:solidFill>
                <a:latin typeface="Trebuchet MS"/>
                <a:ea typeface="Trebuchet MS"/>
                <a:cs typeface="Trebuchet MS"/>
                <a:sym typeface="Trebuchet MS"/>
              </a:rPr>
              <a:t>Simple design &amp; implementation</a:t>
            </a:r>
            <a:endParaRPr/>
          </a:p>
          <a:p>
            <a:pPr indent="-285750" lvl="1" marL="735750"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users to easily program variables that they want to monitor.</a:t>
            </a:r>
            <a:endParaRPr/>
          </a:p>
          <a:p>
            <a:pPr indent="-270000" lvl="1" marL="72000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800"/>
              <a:buFont typeface="Noto Sans Symbols"/>
              <a:buChar char="◈"/>
            </a:pPr>
            <a:r>
              <a:rPr b="1" lang="en-US" sz="1800">
                <a:solidFill>
                  <a:schemeClr val="dk1"/>
                </a:solidFill>
                <a:latin typeface="Trebuchet MS"/>
                <a:ea typeface="Trebuchet MS"/>
                <a:cs typeface="Trebuchet MS"/>
                <a:sym typeface="Trebuchet MS"/>
              </a:rPr>
              <a:t>Expansibility</a:t>
            </a:r>
            <a:endParaRPr/>
          </a:p>
          <a:p>
            <a:pPr indent="-285750" lvl="1" marL="735750"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Protocol can be updated to meet future needs.  </a:t>
            </a:r>
            <a:endParaRPr/>
          </a:p>
        </p:txBody>
      </p:sp>
      <p:sp>
        <p:nvSpPr>
          <p:cNvPr id="1675" name="Google Shape;1675;p42"/>
          <p:cNvSpPr txBox="1"/>
          <p:nvPr/>
        </p:nvSpPr>
        <p:spPr>
          <a:xfrm>
            <a:off x="7636866" y="1861112"/>
            <a:ext cx="4379262" cy="47504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Char char="◈"/>
            </a:pPr>
            <a:r>
              <a:rPr b="1" lang="en-US" sz="1800">
                <a:solidFill>
                  <a:schemeClr val="dk1"/>
                </a:solidFill>
                <a:latin typeface="Trebuchet MS"/>
                <a:ea typeface="Trebuchet MS"/>
                <a:cs typeface="Trebuchet MS"/>
                <a:sym typeface="Trebuchet MS"/>
              </a:rPr>
              <a:t>Security gaps</a:t>
            </a:r>
            <a:endParaRPr/>
          </a:p>
          <a:p>
            <a:pPr indent="-285750" lvl="1" marL="735750"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Intruders access to the information carried along the network. </a:t>
            </a:r>
            <a:endParaRPr/>
          </a:p>
          <a:p>
            <a:pPr indent="-285750" lvl="1" marL="735750"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SNMP version 2 has fixed some security issues.</a:t>
            </a:r>
            <a:endParaRPr/>
          </a:p>
          <a:p>
            <a:pPr indent="-270000" lvl="1" marL="720000" marR="0" rtl="0" algn="l">
              <a:spcBef>
                <a:spcPts val="0"/>
              </a:spcBef>
              <a:spcAft>
                <a:spcPts val="0"/>
              </a:spcAft>
              <a:buClr>
                <a:schemeClr val="dk1"/>
              </a:buClr>
              <a:buSzPts val="1800"/>
              <a:buFont typeface="Noto Sans Symbols"/>
              <a:buNone/>
            </a:pPr>
            <a:r>
              <a:rPr b="0" i="0" lang="en-US" sz="1800" u="none" cap="none" strike="noStrike">
                <a:solidFill>
                  <a:schemeClr val="dk1"/>
                </a:solidFill>
                <a:latin typeface="Trebuchet MS"/>
                <a:ea typeface="Trebuchet MS"/>
                <a:cs typeface="Trebuchet MS"/>
                <a:sym typeface="Trebuchet MS"/>
              </a:rPr>
              <a:t> </a:t>
            </a:r>
            <a:endParaRPr/>
          </a:p>
          <a:p>
            <a:pPr indent="0" lvl="0" marL="0" marR="0" rtl="0" algn="l">
              <a:lnSpc>
                <a:spcPct val="150000"/>
              </a:lnSpc>
              <a:spcBef>
                <a:spcPts val="0"/>
              </a:spcBef>
              <a:spcAft>
                <a:spcPts val="0"/>
              </a:spcAft>
              <a:buClr>
                <a:schemeClr val="dk1"/>
              </a:buClr>
              <a:buSzPts val="1800"/>
              <a:buFont typeface="Noto Sans Symbols"/>
              <a:buChar char="◈"/>
            </a:pPr>
            <a:r>
              <a:rPr b="1" lang="en-US" sz="1800">
                <a:solidFill>
                  <a:schemeClr val="dk1"/>
                </a:solidFill>
                <a:latin typeface="Trebuchet MS"/>
                <a:ea typeface="Trebuchet MS"/>
                <a:cs typeface="Trebuchet MS"/>
                <a:sym typeface="Trebuchet MS"/>
              </a:rPr>
              <a:t>Not a particularly efficient protocol</a:t>
            </a:r>
            <a:endParaRPr/>
          </a:p>
          <a:p>
            <a:pPr indent="-285750" lvl="1" marL="735750"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Bandwidth is wasted with needless information.</a:t>
            </a:r>
            <a:endParaRPr/>
          </a:p>
          <a:p>
            <a:pPr indent="-285750" lvl="1" marL="735750" marR="0" rtl="0" algn="l">
              <a:lnSpc>
                <a:spcPct val="15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rebuchet MS"/>
                <a:ea typeface="Trebuchet MS"/>
                <a:cs typeface="Trebuchet MS"/>
                <a:sym typeface="Trebuchet MS"/>
              </a:rPr>
              <a:t>E.g. : SNMP version multiple length </a:t>
            </a:r>
            <a:endParaRPr/>
          </a:p>
        </p:txBody>
      </p:sp>
      <p:pic>
        <p:nvPicPr>
          <p:cNvPr descr="Mission Clipart Advantage - Advantages And Disadvantages Gif - Png Download  - Full Size Clipart (#3223576) - PinClipart" id="1676" name="Google Shape;1676;p42"/>
          <p:cNvPicPr preferRelativeResize="0"/>
          <p:nvPr/>
        </p:nvPicPr>
        <p:blipFill rotWithShape="1">
          <a:blip r:embed="rId3">
            <a:alphaModFix/>
          </a:blip>
          <a:srcRect b="0" l="0" r="0" t="0"/>
          <a:stretch/>
        </p:blipFill>
        <p:spPr>
          <a:xfrm>
            <a:off x="4581412" y="2897546"/>
            <a:ext cx="3039816" cy="219038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43"/>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Network Management Applications</a:t>
            </a:r>
            <a:endParaRPr b="1" sz="3600">
              <a:solidFill>
                <a:srgbClr val="C00000"/>
              </a:solidFill>
              <a:latin typeface="Trebuchet MS"/>
              <a:ea typeface="Trebuchet MS"/>
              <a:cs typeface="Trebuchet MS"/>
              <a:sym typeface="Trebuchet MS"/>
            </a:endParaRPr>
          </a:p>
        </p:txBody>
      </p:sp>
      <p:sp>
        <p:nvSpPr>
          <p:cNvPr id="1683" name="Google Shape;1683;p43"/>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1684" name="Google Shape;1684;p43"/>
          <p:cNvSpPr txBox="1"/>
          <p:nvPr/>
        </p:nvSpPr>
        <p:spPr>
          <a:xfrm>
            <a:off x="965638" y="1473444"/>
            <a:ext cx="9970999" cy="170348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323A46"/>
              </a:buClr>
              <a:buSzPts val="1800"/>
              <a:buFont typeface="Noto Sans Symbols"/>
              <a:buChar char="❖"/>
            </a:pPr>
            <a:r>
              <a:rPr b="1" i="0" lang="en-US" sz="1800">
                <a:solidFill>
                  <a:srgbClr val="323A46"/>
                </a:solidFill>
                <a:latin typeface="Trebuchet MS"/>
                <a:ea typeface="Trebuchet MS"/>
                <a:cs typeface="Trebuchet MS"/>
                <a:sym typeface="Trebuchet MS"/>
              </a:rPr>
              <a:t>Network Management Applications (NMAs) </a:t>
            </a:r>
            <a:r>
              <a:rPr b="0" i="0" lang="en-US" sz="1800">
                <a:solidFill>
                  <a:srgbClr val="323A46"/>
                </a:solidFill>
                <a:latin typeface="Trebuchet MS"/>
                <a:ea typeface="Trebuchet MS"/>
                <a:cs typeface="Trebuchet MS"/>
                <a:sym typeface="Trebuchet MS"/>
              </a:rPr>
              <a:t>are software applications that live on Network Management Stations (NMSs) and retrieve data from management agents (MAs). NMA agents monitor and control devices on the network, which is trying to efficient operate servers, databases, and routers.</a:t>
            </a:r>
            <a:endParaRPr sz="1800">
              <a:solidFill>
                <a:schemeClr val="dk1"/>
              </a:solidFill>
              <a:latin typeface="Trebuchet MS"/>
              <a:ea typeface="Trebuchet MS"/>
              <a:cs typeface="Trebuchet MS"/>
              <a:sym typeface="Trebuchet MS"/>
            </a:endParaRPr>
          </a:p>
        </p:txBody>
      </p:sp>
      <p:sp>
        <p:nvSpPr>
          <p:cNvPr id="1685" name="Google Shape;1685;p43"/>
          <p:cNvSpPr txBox="1"/>
          <p:nvPr/>
        </p:nvSpPr>
        <p:spPr>
          <a:xfrm>
            <a:off x="1280958" y="4204443"/>
            <a:ext cx="5945538" cy="2230739"/>
          </a:xfrm>
          <a:prstGeom prst="rect">
            <a:avLst/>
          </a:prstGeom>
          <a:noFill/>
          <a:ln>
            <a:noFill/>
          </a:ln>
        </p:spPr>
        <p:txBody>
          <a:bodyPr anchorCtr="0" anchor="t" bIns="45700" lIns="91425" spcFirstLastPara="1" rIns="91425" wrap="square" tIns="45700">
            <a:spAutoFit/>
          </a:bodyPr>
          <a:lstStyle/>
          <a:p>
            <a:pPr indent="-268288" lvl="0" marL="630238" marR="0" rtl="0" algn="l">
              <a:lnSpc>
                <a:spcPct val="200000"/>
              </a:lnSpc>
              <a:spcBef>
                <a:spcPts val="0"/>
              </a:spcBef>
              <a:spcAft>
                <a:spcPts val="0"/>
              </a:spcAft>
              <a:buClr>
                <a:schemeClr val="dk1"/>
              </a:buClr>
              <a:buSzPts val="1800"/>
              <a:buFont typeface="Garamond"/>
              <a:buAutoNum type="arabicPeriod"/>
            </a:pPr>
            <a:r>
              <a:rPr b="1" i="0" lang="en-US" sz="1800" u="sng" strike="noStrike">
                <a:solidFill>
                  <a:schemeClr val="hlink"/>
                </a:solidFill>
                <a:latin typeface="Proxima Nova"/>
                <a:ea typeface="Proxima Nova"/>
                <a:cs typeface="Proxima Nova"/>
                <a:sym typeface="Proxima Nova"/>
                <a:hlinkClick r:id="rId3"/>
              </a:rPr>
              <a:t>DX Spectrum</a:t>
            </a:r>
            <a:endParaRPr sz="1800" u="none" strike="noStrike">
              <a:solidFill>
                <a:srgbClr val="0070C0"/>
              </a:solidFill>
              <a:latin typeface="Proxima Nova"/>
              <a:ea typeface="Proxima Nova"/>
              <a:cs typeface="Proxima Nova"/>
              <a:sym typeface="Proxima Nova"/>
            </a:endParaRPr>
          </a:p>
          <a:p>
            <a:pPr indent="-268288" lvl="0" marL="630238" marR="0" rtl="0" algn="l">
              <a:lnSpc>
                <a:spcPct val="200000"/>
              </a:lnSpc>
              <a:spcBef>
                <a:spcPts val="0"/>
              </a:spcBef>
              <a:spcAft>
                <a:spcPts val="0"/>
              </a:spcAft>
              <a:buClr>
                <a:schemeClr val="dk1"/>
              </a:buClr>
              <a:buSzPts val="1800"/>
              <a:buFont typeface="Garamond"/>
              <a:buAutoNum type="arabicPeriod"/>
            </a:pPr>
            <a:r>
              <a:rPr b="1" i="0" lang="en-US" sz="1800" u="sng">
                <a:solidFill>
                  <a:schemeClr val="hlink"/>
                </a:solidFill>
                <a:latin typeface="Proxima Nova"/>
                <a:ea typeface="Proxima Nova"/>
                <a:cs typeface="Proxima Nova"/>
                <a:sym typeface="Proxima Nova"/>
                <a:hlinkClick r:id="rId4"/>
              </a:rPr>
              <a:t>Fortinet FortiManager</a:t>
            </a:r>
            <a:endParaRPr b="1" i="0" sz="1800">
              <a:solidFill>
                <a:srgbClr val="0070C0"/>
              </a:solidFill>
              <a:latin typeface="Proxima Nova"/>
              <a:ea typeface="Proxima Nova"/>
              <a:cs typeface="Proxima Nova"/>
              <a:sym typeface="Proxima Nova"/>
            </a:endParaRPr>
          </a:p>
          <a:p>
            <a:pPr indent="-268288" lvl="0" marL="630238" marR="0" rtl="0" algn="l">
              <a:lnSpc>
                <a:spcPct val="200000"/>
              </a:lnSpc>
              <a:spcBef>
                <a:spcPts val="0"/>
              </a:spcBef>
              <a:spcAft>
                <a:spcPts val="0"/>
              </a:spcAft>
              <a:buClr>
                <a:schemeClr val="dk1"/>
              </a:buClr>
              <a:buSzPts val="1800"/>
              <a:buFont typeface="Garamond"/>
              <a:buAutoNum type="arabicPeriod"/>
            </a:pPr>
            <a:r>
              <a:rPr b="1" i="0" lang="en-US" sz="1800" u="sng">
                <a:solidFill>
                  <a:schemeClr val="hlink"/>
                </a:solidFill>
                <a:latin typeface="Proxima Nova"/>
                <a:ea typeface="Proxima Nova"/>
                <a:cs typeface="Proxima Nova"/>
                <a:sym typeface="Proxima Nova"/>
                <a:hlinkClick r:id="rId5"/>
              </a:rPr>
              <a:t>Cisco DNA Center</a:t>
            </a:r>
            <a:endParaRPr b="1" sz="1800" u="sng">
              <a:solidFill>
                <a:srgbClr val="0070C0"/>
              </a:solidFill>
              <a:latin typeface="Proxima Nova"/>
              <a:ea typeface="Proxima Nova"/>
              <a:cs typeface="Proxima Nova"/>
              <a:sym typeface="Proxima Nova"/>
            </a:endParaRPr>
          </a:p>
          <a:p>
            <a:pPr indent="-268288" lvl="0" marL="630238" marR="0" rtl="0" algn="l">
              <a:lnSpc>
                <a:spcPct val="200000"/>
              </a:lnSpc>
              <a:spcBef>
                <a:spcPts val="0"/>
              </a:spcBef>
              <a:spcAft>
                <a:spcPts val="0"/>
              </a:spcAft>
              <a:buClr>
                <a:schemeClr val="dk1"/>
              </a:buClr>
              <a:buSzPts val="1800"/>
              <a:buFont typeface="Garamond"/>
              <a:buAutoNum type="arabicPeriod"/>
            </a:pPr>
            <a:r>
              <a:rPr b="1" i="0" lang="en-US" sz="1800" u="sng">
                <a:solidFill>
                  <a:schemeClr val="hlink"/>
                </a:solidFill>
                <a:latin typeface="Proxima Nova"/>
                <a:ea typeface="Proxima Nova"/>
                <a:cs typeface="Proxima Nova"/>
                <a:sym typeface="Proxima Nova"/>
                <a:hlinkClick r:id="rId6"/>
              </a:rPr>
              <a:t>Cisco Prime</a:t>
            </a:r>
            <a:endParaRPr b="1" i="0" sz="1800" u="sng">
              <a:solidFill>
                <a:srgbClr val="0070C0"/>
              </a:solidFill>
              <a:latin typeface="Proxima Nova"/>
              <a:ea typeface="Proxima Nova"/>
              <a:cs typeface="Proxima Nova"/>
              <a:sym typeface="Proxima Nova"/>
            </a:endParaRPr>
          </a:p>
        </p:txBody>
      </p:sp>
      <p:sp>
        <p:nvSpPr>
          <p:cNvPr id="1686" name="Google Shape;1686;p43"/>
          <p:cNvSpPr txBox="1"/>
          <p:nvPr/>
        </p:nvSpPr>
        <p:spPr>
          <a:xfrm>
            <a:off x="965638" y="3370384"/>
            <a:ext cx="6093372" cy="45698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1F1F1F"/>
              </a:buClr>
              <a:buSzPts val="1800"/>
              <a:buFont typeface="Noto Sans Symbols"/>
              <a:buChar char="❑"/>
            </a:pPr>
            <a:r>
              <a:rPr b="0" i="0" lang="en-US" sz="1800">
                <a:solidFill>
                  <a:srgbClr val="1F1F1F"/>
                </a:solidFill>
                <a:latin typeface="Trebuchet MS"/>
                <a:ea typeface="Trebuchet MS"/>
                <a:cs typeface="Trebuchet MS"/>
                <a:sym typeface="Trebuchet MS"/>
              </a:rPr>
              <a:t>The top 8 NMAs tools :</a:t>
            </a:r>
            <a:endParaRPr/>
          </a:p>
        </p:txBody>
      </p:sp>
      <p:sp>
        <p:nvSpPr>
          <p:cNvPr id="1687" name="Google Shape;1687;p43"/>
          <p:cNvSpPr txBox="1"/>
          <p:nvPr/>
        </p:nvSpPr>
        <p:spPr>
          <a:xfrm>
            <a:off x="5427279" y="4162515"/>
            <a:ext cx="6093372" cy="2229072"/>
          </a:xfrm>
          <a:prstGeom prst="rect">
            <a:avLst/>
          </a:prstGeom>
          <a:noFill/>
          <a:ln>
            <a:noFill/>
          </a:ln>
        </p:spPr>
        <p:txBody>
          <a:bodyPr anchorCtr="0" anchor="t" bIns="45700" lIns="91425" spcFirstLastPara="1" rIns="91425" wrap="square" tIns="45700">
            <a:spAutoFit/>
          </a:bodyPr>
          <a:lstStyle/>
          <a:p>
            <a:pPr indent="-342900" lvl="0" marL="704850" marR="0" rtl="0" algn="l">
              <a:lnSpc>
                <a:spcPct val="200000"/>
              </a:lnSpc>
              <a:spcBef>
                <a:spcPts val="0"/>
              </a:spcBef>
              <a:spcAft>
                <a:spcPts val="0"/>
              </a:spcAft>
              <a:buClr>
                <a:schemeClr val="dk1"/>
              </a:buClr>
              <a:buSzPts val="1800"/>
              <a:buFont typeface="Garamond"/>
              <a:buAutoNum type="arabicPeriod" startAt="5"/>
            </a:pPr>
            <a:r>
              <a:rPr b="1" i="0" lang="en-US" sz="1800" u="sng">
                <a:solidFill>
                  <a:schemeClr val="hlink"/>
                </a:solidFill>
                <a:latin typeface="Proxima Nova"/>
                <a:ea typeface="Proxima Nova"/>
                <a:cs typeface="Proxima Nova"/>
                <a:sym typeface="Proxima Nova"/>
                <a:hlinkClick r:id="rId7"/>
              </a:rPr>
              <a:t>ExtremeCloud IQ</a:t>
            </a:r>
            <a:endParaRPr b="1" sz="1800" u="sng">
              <a:solidFill>
                <a:srgbClr val="0070C0"/>
              </a:solidFill>
              <a:latin typeface="Proxima Nova"/>
              <a:ea typeface="Proxima Nova"/>
              <a:cs typeface="Proxima Nova"/>
              <a:sym typeface="Proxima Nova"/>
            </a:endParaRPr>
          </a:p>
          <a:p>
            <a:pPr indent="-342900" lvl="0" marL="704850" marR="0" rtl="0" algn="l">
              <a:lnSpc>
                <a:spcPct val="200000"/>
              </a:lnSpc>
              <a:spcBef>
                <a:spcPts val="0"/>
              </a:spcBef>
              <a:spcAft>
                <a:spcPts val="0"/>
              </a:spcAft>
              <a:buClr>
                <a:schemeClr val="dk1"/>
              </a:buClr>
              <a:buSzPts val="1800"/>
              <a:buFont typeface="Garamond"/>
              <a:buAutoNum type="arabicPeriod" startAt="5"/>
            </a:pPr>
            <a:r>
              <a:rPr b="1" i="0" lang="en-US" sz="1800" u="sng" strike="noStrike">
                <a:solidFill>
                  <a:schemeClr val="hlink"/>
                </a:solidFill>
                <a:latin typeface="Proxima Nova"/>
                <a:ea typeface="Proxima Nova"/>
                <a:cs typeface="Proxima Nova"/>
                <a:sym typeface="Proxima Nova"/>
                <a:hlinkClick r:id="rId8"/>
              </a:rPr>
              <a:t>Micro Focus Network Node Manager</a:t>
            </a:r>
            <a:endParaRPr b="1" i="0" sz="1800" u="sng" strike="noStrike">
              <a:solidFill>
                <a:srgbClr val="0070C0"/>
              </a:solidFill>
              <a:latin typeface="Proxima Nova"/>
              <a:ea typeface="Proxima Nova"/>
              <a:cs typeface="Proxima Nova"/>
              <a:sym typeface="Proxima Nova"/>
            </a:endParaRPr>
          </a:p>
          <a:p>
            <a:pPr indent="-342900" lvl="0" marL="704850" marR="0" rtl="0" algn="l">
              <a:lnSpc>
                <a:spcPct val="200000"/>
              </a:lnSpc>
              <a:spcBef>
                <a:spcPts val="0"/>
              </a:spcBef>
              <a:spcAft>
                <a:spcPts val="0"/>
              </a:spcAft>
              <a:buClr>
                <a:schemeClr val="dk1"/>
              </a:buClr>
              <a:buSzPts val="1800"/>
              <a:buFont typeface="Garamond"/>
              <a:buAutoNum type="arabicPeriod" startAt="5"/>
            </a:pPr>
            <a:r>
              <a:rPr b="1" i="0" lang="en-US" sz="1800" u="sng" strike="noStrike">
                <a:solidFill>
                  <a:schemeClr val="hlink"/>
                </a:solidFill>
                <a:latin typeface="Proxima Nova"/>
                <a:ea typeface="Proxima Nova"/>
                <a:cs typeface="Proxima Nova"/>
                <a:sym typeface="Proxima Nova"/>
                <a:hlinkClick r:id="rId9"/>
              </a:rPr>
              <a:t>Huawei eSight</a:t>
            </a:r>
            <a:endParaRPr b="1" sz="1800" u="sng">
              <a:solidFill>
                <a:srgbClr val="0070C0"/>
              </a:solidFill>
              <a:latin typeface="Proxima Nova"/>
              <a:ea typeface="Proxima Nova"/>
              <a:cs typeface="Proxima Nova"/>
              <a:sym typeface="Proxima Nova"/>
            </a:endParaRPr>
          </a:p>
          <a:p>
            <a:pPr indent="-342900" lvl="0" marL="704850" marR="0" rtl="0" algn="l">
              <a:lnSpc>
                <a:spcPct val="200000"/>
              </a:lnSpc>
              <a:spcBef>
                <a:spcPts val="0"/>
              </a:spcBef>
              <a:spcAft>
                <a:spcPts val="0"/>
              </a:spcAft>
              <a:buClr>
                <a:schemeClr val="dk1"/>
              </a:buClr>
              <a:buSzPts val="1800"/>
              <a:buFont typeface="Garamond"/>
              <a:buAutoNum type="arabicPeriod" startAt="5"/>
            </a:pPr>
            <a:r>
              <a:rPr b="1" i="0" lang="en-US" sz="1800" u="sng">
                <a:solidFill>
                  <a:schemeClr val="hlink"/>
                </a:solidFill>
                <a:latin typeface="Proxima Nova"/>
                <a:ea typeface="Proxima Nova"/>
                <a:cs typeface="Proxima Nova"/>
                <a:sym typeface="Proxima Nova"/>
                <a:hlinkClick r:id="rId10"/>
              </a:rPr>
              <a:t>IBM Tivoli NetCool</a:t>
            </a:r>
            <a:r>
              <a:rPr b="0" i="0" lang="en-US" sz="1800">
                <a:solidFill>
                  <a:srgbClr val="0070C0"/>
                </a:solidFill>
                <a:latin typeface="Proxima Nova"/>
                <a:ea typeface="Proxima Nova"/>
                <a:cs typeface="Proxima Nova"/>
                <a:sym typeface="Proxima Nova"/>
              </a:rPr>
              <a:t> </a:t>
            </a:r>
            <a:endParaRPr sz="1800">
              <a:solidFill>
                <a:srgbClr val="0070C0"/>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44"/>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Summary</a:t>
            </a:r>
            <a:endParaRPr b="1" sz="3600">
              <a:solidFill>
                <a:srgbClr val="C00000"/>
              </a:solidFill>
              <a:latin typeface="Trebuchet MS"/>
              <a:ea typeface="Trebuchet MS"/>
              <a:cs typeface="Trebuchet MS"/>
              <a:sym typeface="Trebuchet MS"/>
            </a:endParaRPr>
          </a:p>
        </p:txBody>
      </p:sp>
      <p:sp>
        <p:nvSpPr>
          <p:cNvPr id="1694" name="Google Shape;1694;p44"/>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1695" name="Google Shape;1695;p44"/>
          <p:cNvSpPr/>
          <p:nvPr/>
        </p:nvSpPr>
        <p:spPr>
          <a:xfrm>
            <a:off x="1460315" y="1606483"/>
            <a:ext cx="8897630" cy="4820360"/>
          </a:xfrm>
          <a:prstGeom prst="rect">
            <a:avLst/>
          </a:prstGeom>
          <a:noFill/>
          <a:ln>
            <a:noFill/>
          </a:ln>
        </p:spPr>
        <p:txBody>
          <a:bodyPr anchorCtr="0" anchor="t" bIns="46025" lIns="92075" spcFirstLastPara="1" rIns="92075" wrap="square" tIns="46025">
            <a:noAutofit/>
          </a:bodyPr>
          <a:lstStyle/>
          <a:p>
            <a:pPr indent="-441325" lvl="0" marL="441325" marR="0" rtl="0" algn="just">
              <a:lnSpc>
                <a:spcPct val="250000"/>
              </a:lnSpc>
              <a:spcBef>
                <a:spcPts val="0"/>
              </a:spcBef>
              <a:spcAft>
                <a:spcPts val="0"/>
              </a:spcAft>
              <a:buClr>
                <a:schemeClr val="dk1"/>
              </a:buClr>
              <a:buSzPts val="3060"/>
              <a:buFont typeface="Trebuchet MS"/>
              <a:buChar char="•"/>
            </a:pPr>
            <a:r>
              <a:rPr lang="en-US" sz="1800">
                <a:solidFill>
                  <a:schemeClr val="dk1"/>
                </a:solidFill>
                <a:latin typeface="Trebuchet MS"/>
                <a:ea typeface="Trebuchet MS"/>
                <a:cs typeface="Trebuchet MS"/>
                <a:sym typeface="Trebuchet MS"/>
              </a:rPr>
              <a:t>Network management is becoming increasingly important with the advent of larger networks</a:t>
            </a:r>
            <a:endParaRPr/>
          </a:p>
          <a:p>
            <a:pPr indent="-441325" lvl="0" marL="441325" marR="0" rtl="0" algn="just">
              <a:lnSpc>
                <a:spcPct val="250000"/>
              </a:lnSpc>
              <a:spcBef>
                <a:spcPts val="0"/>
              </a:spcBef>
              <a:spcAft>
                <a:spcPts val="0"/>
              </a:spcAft>
              <a:buClr>
                <a:schemeClr val="dk1"/>
              </a:buClr>
              <a:buSzPts val="3060"/>
              <a:buFont typeface="Trebuchet MS"/>
              <a:buChar char="•"/>
            </a:pPr>
            <a:r>
              <a:rPr lang="en-US" sz="1800">
                <a:solidFill>
                  <a:schemeClr val="dk1"/>
                </a:solidFill>
                <a:latin typeface="Trebuchet MS"/>
                <a:ea typeface="Trebuchet MS"/>
                <a:cs typeface="Trebuchet MS"/>
                <a:sym typeface="Trebuchet MS"/>
              </a:rPr>
              <a:t>Network management costs are high </a:t>
            </a:r>
            <a:endParaRPr/>
          </a:p>
          <a:p>
            <a:pPr indent="-441325" lvl="0" marL="441325" marR="0" rtl="0" algn="just">
              <a:lnSpc>
                <a:spcPct val="250000"/>
              </a:lnSpc>
              <a:spcBef>
                <a:spcPts val="0"/>
              </a:spcBef>
              <a:spcAft>
                <a:spcPts val="0"/>
              </a:spcAft>
              <a:buClr>
                <a:schemeClr val="dk1"/>
              </a:buClr>
              <a:buSzPts val="3060"/>
              <a:buFont typeface="Trebuchet MS"/>
              <a:buChar char="•"/>
            </a:pPr>
            <a:r>
              <a:rPr lang="en-US" sz="1800">
                <a:solidFill>
                  <a:schemeClr val="dk1"/>
                </a:solidFill>
                <a:latin typeface="Trebuchet MS"/>
                <a:ea typeface="Trebuchet MS"/>
                <a:cs typeface="Trebuchet MS"/>
                <a:sym typeface="Trebuchet MS"/>
              </a:rPr>
              <a:t>Automated tools can lower management cost</a:t>
            </a:r>
            <a:endParaRPr/>
          </a:p>
          <a:p>
            <a:pPr indent="-441325" lvl="0" marL="441325" marR="0" rtl="0" algn="just">
              <a:lnSpc>
                <a:spcPct val="250000"/>
              </a:lnSpc>
              <a:spcBef>
                <a:spcPts val="0"/>
              </a:spcBef>
              <a:spcAft>
                <a:spcPts val="0"/>
              </a:spcAft>
              <a:buClr>
                <a:schemeClr val="dk1"/>
              </a:buClr>
              <a:buSzPts val="3060"/>
              <a:buFont typeface="Trebuchet MS"/>
              <a:buChar char="•"/>
            </a:pPr>
            <a:r>
              <a:rPr lang="en-US" sz="1800">
                <a:solidFill>
                  <a:schemeClr val="dk1"/>
                </a:solidFill>
                <a:latin typeface="Trebuchet MS"/>
                <a:ea typeface="Trebuchet MS"/>
                <a:cs typeface="Trebuchet MS"/>
                <a:sym typeface="Trebuchet MS"/>
              </a:rPr>
              <a:t>Vendors finally paying belated attention to it</a:t>
            </a:r>
            <a:endParaRPr/>
          </a:p>
          <a:p>
            <a:pPr indent="-441325" lvl="0" marL="441325" marR="0" rtl="0" algn="just">
              <a:lnSpc>
                <a:spcPct val="250000"/>
              </a:lnSpc>
              <a:spcBef>
                <a:spcPts val="0"/>
              </a:spcBef>
              <a:spcAft>
                <a:spcPts val="0"/>
              </a:spcAft>
              <a:buClr>
                <a:schemeClr val="dk1"/>
              </a:buClr>
              <a:buSzPts val="3060"/>
              <a:buFont typeface="Trebuchet MS"/>
              <a:buChar char="•"/>
            </a:pPr>
            <a:r>
              <a:rPr lang="en-US" sz="1800">
                <a:solidFill>
                  <a:schemeClr val="dk1"/>
                </a:solidFill>
                <a:latin typeface="Trebuchet MS"/>
                <a:ea typeface="Trebuchet MS"/>
                <a:cs typeface="Trebuchet MS"/>
                <a:sym typeface="Trebuchet MS"/>
              </a:rPr>
              <a:t>Standards such as SNMP and SNMPv2 are now emerging and are being adopted widely.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45"/>
          <p:cNvSpPr txBox="1"/>
          <p:nvPr>
            <p:ph type="title"/>
          </p:nvPr>
        </p:nvSpPr>
        <p:spPr>
          <a:xfrm>
            <a:off x="1303421" y="345585"/>
            <a:ext cx="10515600" cy="1325563"/>
          </a:xfrm>
          <a:prstGeom prst="rect">
            <a:avLst/>
          </a:prstGeom>
          <a:noFill/>
          <a:ln>
            <a:noFill/>
          </a:ln>
        </p:spPr>
        <p:txBody>
          <a:bodyPr anchorCtr="0" anchor="ctr" bIns="45700" lIns="91425" spcFirstLastPara="1" rIns="91425" wrap="square" tIns="45700">
            <a:normAutofit/>
          </a:bodyPr>
          <a:lstStyle/>
          <a:p>
            <a:pPr indent="-355600" lvl="0" marL="54000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NEXT</a:t>
            </a:r>
            <a:endParaRPr/>
          </a:p>
        </p:txBody>
      </p:sp>
      <p:sp>
        <p:nvSpPr>
          <p:cNvPr id="1702" name="Google Shape;1702;p45"/>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grpSp>
        <p:nvGrpSpPr>
          <p:cNvPr id="1703" name="Google Shape;1703;p45"/>
          <p:cNvGrpSpPr/>
          <p:nvPr/>
        </p:nvGrpSpPr>
        <p:grpSpPr>
          <a:xfrm>
            <a:off x="2207440" y="1868011"/>
            <a:ext cx="7241582" cy="4428000"/>
            <a:chOff x="1813302" y="1671264"/>
            <a:chExt cx="7241582" cy="4428000"/>
          </a:xfrm>
        </p:grpSpPr>
        <p:sp>
          <p:nvSpPr>
            <p:cNvPr id="1704" name="Google Shape;1704;p45"/>
            <p:cNvSpPr/>
            <p:nvPr/>
          </p:nvSpPr>
          <p:spPr>
            <a:xfrm>
              <a:off x="1813302" y="1966464"/>
              <a:ext cx="7241582" cy="504000"/>
            </a:xfrm>
            <a:prstGeom prst="rect">
              <a:avLst/>
            </a:prstGeom>
            <a:solidFill>
              <a:srgbClr val="EEECE0">
                <a:alpha val="89803"/>
              </a:srgbClr>
            </a:solidFill>
            <a:ln cap="flat" cmpd="sng" w="9525">
              <a:solidFill>
                <a:srgbClr val="4F4F4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5"/>
            <p:cNvSpPr/>
            <p:nvPr/>
          </p:nvSpPr>
          <p:spPr>
            <a:xfrm>
              <a:off x="2272972" y="1671264"/>
              <a:ext cx="6781912" cy="590400"/>
            </a:xfrm>
            <a:custGeom>
              <a:rect b="b" l="l" r="r" t="t"/>
              <a:pathLst>
                <a:path extrusionOk="0" h="590400" w="9193406">
                  <a:moveTo>
                    <a:pt x="0" y="98402"/>
                  </a:moveTo>
                  <a:cubicBezTo>
                    <a:pt x="0" y="44056"/>
                    <a:pt x="44056" y="0"/>
                    <a:pt x="98402" y="0"/>
                  </a:cubicBezTo>
                  <a:lnTo>
                    <a:pt x="9095004" y="0"/>
                  </a:lnTo>
                  <a:cubicBezTo>
                    <a:pt x="9149350" y="0"/>
                    <a:pt x="9193406" y="44056"/>
                    <a:pt x="9193406" y="98402"/>
                  </a:cubicBezTo>
                  <a:lnTo>
                    <a:pt x="9193406" y="491998"/>
                  </a:lnTo>
                  <a:cubicBezTo>
                    <a:pt x="9193406" y="546344"/>
                    <a:pt x="9149350" y="590400"/>
                    <a:pt x="9095004" y="590400"/>
                  </a:cubicBezTo>
                  <a:lnTo>
                    <a:pt x="98402" y="590400"/>
                  </a:lnTo>
                  <a:cubicBezTo>
                    <a:pt x="44056" y="590400"/>
                    <a:pt x="0" y="546344"/>
                    <a:pt x="0" y="491998"/>
                  </a:cubicBezTo>
                  <a:lnTo>
                    <a:pt x="0" y="98402"/>
                  </a:lnTo>
                  <a:close/>
                </a:path>
              </a:pathLst>
            </a:custGeom>
            <a:gradFill>
              <a:gsLst>
                <a:gs pos="0">
                  <a:srgbClr val="A6A6A4"/>
                </a:gs>
                <a:gs pos="50000">
                  <a:srgbClr val="9A9A97"/>
                </a:gs>
                <a:gs pos="100000">
                  <a:srgbClr val="898985"/>
                </a:gs>
              </a:gsLst>
              <a:lin ang="5400000" scaled="0"/>
            </a:gradFill>
            <a:ln>
              <a:noFill/>
            </a:ln>
          </p:spPr>
          <p:txBody>
            <a:bodyPr anchorCtr="0" anchor="ctr" bIns="28800" lIns="284275" spcFirstLastPara="1" rIns="284275" wrap="square" tIns="28800">
              <a:noAutofit/>
            </a:bodyPr>
            <a:lstStyle/>
            <a:p>
              <a:pPr indent="0" lvl="0" marL="0" marR="0" rtl="0" algn="l">
                <a:lnSpc>
                  <a:spcPct val="90000"/>
                </a:lnSpc>
                <a:spcBef>
                  <a:spcPts val="0"/>
                </a:spcBef>
                <a:spcAft>
                  <a:spcPts val="0"/>
                </a:spcAft>
                <a:buClr>
                  <a:schemeClr val="dk1"/>
                </a:buClr>
                <a:buSzPts val="1800"/>
                <a:buFont typeface="Trebuchet MS"/>
                <a:buNone/>
              </a:pPr>
              <a:r>
                <a:rPr b="1" lang="en-US" sz="1800">
                  <a:solidFill>
                    <a:schemeClr val="dk1"/>
                  </a:solidFill>
                  <a:latin typeface="Trebuchet MS"/>
                  <a:ea typeface="Trebuchet MS"/>
                  <a:cs typeface="Trebuchet MS"/>
                  <a:sym typeface="Trebuchet MS"/>
                </a:rPr>
                <a:t>1. Install and configure Nagios</a:t>
              </a:r>
              <a:endParaRPr sz="1800">
                <a:solidFill>
                  <a:schemeClr val="dk1"/>
                </a:solidFill>
                <a:latin typeface="Trebuchet MS"/>
                <a:ea typeface="Trebuchet MS"/>
                <a:cs typeface="Trebuchet MS"/>
                <a:sym typeface="Trebuchet MS"/>
              </a:endParaRPr>
            </a:p>
          </p:txBody>
        </p:sp>
        <p:sp>
          <p:nvSpPr>
            <p:cNvPr id="1706" name="Google Shape;1706;p45"/>
            <p:cNvSpPr/>
            <p:nvPr/>
          </p:nvSpPr>
          <p:spPr>
            <a:xfrm>
              <a:off x="1813302" y="2873664"/>
              <a:ext cx="7241582" cy="504000"/>
            </a:xfrm>
            <a:prstGeom prst="rect">
              <a:avLst/>
            </a:prstGeom>
            <a:solidFill>
              <a:srgbClr val="EEECE0">
                <a:alpha val="89803"/>
              </a:srgbClr>
            </a:solidFill>
            <a:ln cap="flat" cmpd="sng" w="9525">
              <a:solidFill>
                <a:srgbClr val="4F4F4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5"/>
            <p:cNvSpPr/>
            <p:nvPr/>
          </p:nvSpPr>
          <p:spPr>
            <a:xfrm>
              <a:off x="2272972" y="2578464"/>
              <a:ext cx="6781912" cy="590400"/>
            </a:xfrm>
            <a:custGeom>
              <a:rect b="b" l="l" r="r" t="t"/>
              <a:pathLst>
                <a:path extrusionOk="0" h="590400" w="9193406">
                  <a:moveTo>
                    <a:pt x="0" y="98402"/>
                  </a:moveTo>
                  <a:cubicBezTo>
                    <a:pt x="0" y="44056"/>
                    <a:pt x="44056" y="0"/>
                    <a:pt x="98402" y="0"/>
                  </a:cubicBezTo>
                  <a:lnTo>
                    <a:pt x="9095004" y="0"/>
                  </a:lnTo>
                  <a:cubicBezTo>
                    <a:pt x="9149350" y="0"/>
                    <a:pt x="9193406" y="44056"/>
                    <a:pt x="9193406" y="98402"/>
                  </a:cubicBezTo>
                  <a:lnTo>
                    <a:pt x="9193406" y="491998"/>
                  </a:lnTo>
                  <a:cubicBezTo>
                    <a:pt x="9193406" y="546344"/>
                    <a:pt x="9149350" y="590400"/>
                    <a:pt x="9095004" y="590400"/>
                  </a:cubicBezTo>
                  <a:lnTo>
                    <a:pt x="98402" y="590400"/>
                  </a:lnTo>
                  <a:cubicBezTo>
                    <a:pt x="44056" y="590400"/>
                    <a:pt x="0" y="546344"/>
                    <a:pt x="0" y="491998"/>
                  </a:cubicBezTo>
                  <a:lnTo>
                    <a:pt x="0" y="98402"/>
                  </a:lnTo>
                  <a:close/>
                </a:path>
              </a:pathLst>
            </a:custGeom>
            <a:gradFill>
              <a:gsLst>
                <a:gs pos="0">
                  <a:srgbClr val="A6A6A4"/>
                </a:gs>
                <a:gs pos="50000">
                  <a:srgbClr val="9A9A97"/>
                </a:gs>
                <a:gs pos="100000">
                  <a:srgbClr val="898985"/>
                </a:gs>
              </a:gsLst>
              <a:lin ang="5400000" scaled="0"/>
            </a:gradFill>
            <a:ln>
              <a:noFill/>
            </a:ln>
          </p:spPr>
          <p:txBody>
            <a:bodyPr anchorCtr="0" anchor="ctr" bIns="28800" lIns="284275" spcFirstLastPara="1" rIns="284275" wrap="square" tIns="28800">
              <a:noAutofit/>
            </a:bodyPr>
            <a:lstStyle/>
            <a:p>
              <a:pPr indent="0" lvl="0" marL="0" marR="0" rtl="0" algn="l">
                <a:lnSpc>
                  <a:spcPct val="90000"/>
                </a:lnSpc>
                <a:spcBef>
                  <a:spcPts val="0"/>
                </a:spcBef>
                <a:spcAft>
                  <a:spcPts val="0"/>
                </a:spcAft>
                <a:buClr>
                  <a:schemeClr val="dk1"/>
                </a:buClr>
                <a:buSzPts val="1800"/>
                <a:buFont typeface="Trebuchet MS"/>
                <a:buNone/>
              </a:pPr>
              <a:r>
                <a:rPr b="1" lang="en-US" sz="1800">
                  <a:solidFill>
                    <a:schemeClr val="dk1"/>
                  </a:solidFill>
                  <a:latin typeface="Trebuchet MS"/>
                  <a:ea typeface="Trebuchet MS"/>
                  <a:cs typeface="Trebuchet MS"/>
                  <a:sym typeface="Trebuchet MS"/>
                </a:rPr>
                <a:t>2. Install Nagios Web Interface</a:t>
              </a:r>
              <a:endParaRPr/>
            </a:p>
          </p:txBody>
        </p:sp>
        <p:sp>
          <p:nvSpPr>
            <p:cNvPr id="1708" name="Google Shape;1708;p45"/>
            <p:cNvSpPr/>
            <p:nvPr/>
          </p:nvSpPr>
          <p:spPr>
            <a:xfrm>
              <a:off x="1813302" y="3780864"/>
              <a:ext cx="7241582" cy="504000"/>
            </a:xfrm>
            <a:prstGeom prst="rect">
              <a:avLst/>
            </a:prstGeom>
            <a:solidFill>
              <a:srgbClr val="EEECE0">
                <a:alpha val="89803"/>
              </a:srgbClr>
            </a:solidFill>
            <a:ln cap="flat" cmpd="sng" w="9525">
              <a:solidFill>
                <a:srgbClr val="4F4F4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5"/>
            <p:cNvSpPr/>
            <p:nvPr/>
          </p:nvSpPr>
          <p:spPr>
            <a:xfrm>
              <a:off x="2272972" y="3485664"/>
              <a:ext cx="6781912" cy="590400"/>
            </a:xfrm>
            <a:custGeom>
              <a:rect b="b" l="l" r="r" t="t"/>
              <a:pathLst>
                <a:path extrusionOk="0" h="590400" w="9193406">
                  <a:moveTo>
                    <a:pt x="0" y="98402"/>
                  </a:moveTo>
                  <a:cubicBezTo>
                    <a:pt x="0" y="44056"/>
                    <a:pt x="44056" y="0"/>
                    <a:pt x="98402" y="0"/>
                  </a:cubicBezTo>
                  <a:lnTo>
                    <a:pt x="9095004" y="0"/>
                  </a:lnTo>
                  <a:cubicBezTo>
                    <a:pt x="9149350" y="0"/>
                    <a:pt x="9193406" y="44056"/>
                    <a:pt x="9193406" y="98402"/>
                  </a:cubicBezTo>
                  <a:lnTo>
                    <a:pt x="9193406" y="491998"/>
                  </a:lnTo>
                  <a:cubicBezTo>
                    <a:pt x="9193406" y="546344"/>
                    <a:pt x="9149350" y="590400"/>
                    <a:pt x="9095004" y="590400"/>
                  </a:cubicBezTo>
                  <a:lnTo>
                    <a:pt x="98402" y="590400"/>
                  </a:lnTo>
                  <a:cubicBezTo>
                    <a:pt x="44056" y="590400"/>
                    <a:pt x="0" y="546344"/>
                    <a:pt x="0" y="491998"/>
                  </a:cubicBezTo>
                  <a:lnTo>
                    <a:pt x="0" y="98402"/>
                  </a:lnTo>
                  <a:close/>
                </a:path>
              </a:pathLst>
            </a:custGeom>
            <a:gradFill>
              <a:gsLst>
                <a:gs pos="0">
                  <a:srgbClr val="A6A6A4"/>
                </a:gs>
                <a:gs pos="50000">
                  <a:srgbClr val="9A9A97"/>
                </a:gs>
                <a:gs pos="100000">
                  <a:srgbClr val="898985"/>
                </a:gs>
              </a:gsLst>
              <a:lin ang="5400000" scaled="0"/>
            </a:gradFill>
            <a:ln>
              <a:noFill/>
            </a:ln>
          </p:spPr>
          <p:txBody>
            <a:bodyPr anchorCtr="0" anchor="ctr" bIns="28800" lIns="284275" spcFirstLastPara="1" rIns="284275" wrap="square" tIns="28800">
              <a:noAutofit/>
            </a:bodyPr>
            <a:lstStyle/>
            <a:p>
              <a:pPr indent="0" lvl="0" marL="0" marR="0" rtl="0" algn="l">
                <a:lnSpc>
                  <a:spcPct val="90000"/>
                </a:lnSpc>
                <a:spcBef>
                  <a:spcPts val="0"/>
                </a:spcBef>
                <a:spcAft>
                  <a:spcPts val="0"/>
                </a:spcAft>
                <a:buClr>
                  <a:schemeClr val="dk1"/>
                </a:buClr>
                <a:buSzPts val="1800"/>
                <a:buFont typeface="Trebuchet MS"/>
                <a:buNone/>
              </a:pPr>
              <a:r>
                <a:rPr b="1" lang="en-US" sz="1800">
                  <a:solidFill>
                    <a:schemeClr val="dk1"/>
                  </a:solidFill>
                  <a:latin typeface="Trebuchet MS"/>
                  <a:ea typeface="Trebuchet MS"/>
                  <a:cs typeface="Trebuchet MS"/>
                  <a:sym typeface="Trebuchet MS"/>
                </a:rPr>
                <a:t>3.</a:t>
              </a:r>
              <a:r>
                <a:rPr b="1" i="0" lang="en-US" sz="1800">
                  <a:solidFill>
                    <a:schemeClr val="dk1"/>
                  </a:solidFill>
                  <a:latin typeface="Trebuchet MS"/>
                  <a:ea typeface="Trebuchet MS"/>
                  <a:cs typeface="Trebuchet MS"/>
                  <a:sym typeface="Trebuchet MS"/>
                </a:rPr>
                <a:t> Add Monitoring targets to Nagios server</a:t>
              </a:r>
              <a:endParaRPr b="1" sz="1800">
                <a:solidFill>
                  <a:schemeClr val="dk1"/>
                </a:solidFill>
                <a:latin typeface="Trebuchet MS"/>
                <a:ea typeface="Trebuchet MS"/>
                <a:cs typeface="Trebuchet MS"/>
                <a:sym typeface="Trebuchet MS"/>
              </a:endParaRPr>
            </a:p>
          </p:txBody>
        </p:sp>
        <p:sp>
          <p:nvSpPr>
            <p:cNvPr id="1710" name="Google Shape;1710;p45"/>
            <p:cNvSpPr/>
            <p:nvPr/>
          </p:nvSpPr>
          <p:spPr>
            <a:xfrm>
              <a:off x="1813302" y="4688064"/>
              <a:ext cx="7241582" cy="504000"/>
            </a:xfrm>
            <a:prstGeom prst="rect">
              <a:avLst/>
            </a:prstGeom>
            <a:solidFill>
              <a:srgbClr val="EEECE0">
                <a:alpha val="89803"/>
              </a:srgbClr>
            </a:solidFill>
            <a:ln cap="flat" cmpd="sng" w="9525">
              <a:solidFill>
                <a:srgbClr val="4F4F4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5"/>
            <p:cNvSpPr/>
            <p:nvPr/>
          </p:nvSpPr>
          <p:spPr>
            <a:xfrm>
              <a:off x="2296074" y="4392864"/>
              <a:ext cx="6758810" cy="590400"/>
            </a:xfrm>
            <a:custGeom>
              <a:rect b="b" l="l" r="r" t="t"/>
              <a:pathLst>
                <a:path extrusionOk="0" h="590400" w="6758810">
                  <a:moveTo>
                    <a:pt x="0" y="98402"/>
                  </a:moveTo>
                  <a:cubicBezTo>
                    <a:pt x="0" y="44056"/>
                    <a:pt x="44056" y="0"/>
                    <a:pt x="98402" y="0"/>
                  </a:cubicBezTo>
                  <a:lnTo>
                    <a:pt x="6660408" y="0"/>
                  </a:lnTo>
                  <a:cubicBezTo>
                    <a:pt x="6714754" y="0"/>
                    <a:pt x="6758810" y="44056"/>
                    <a:pt x="6758810" y="98402"/>
                  </a:cubicBezTo>
                  <a:lnTo>
                    <a:pt x="6758810" y="491998"/>
                  </a:lnTo>
                  <a:cubicBezTo>
                    <a:pt x="6758810" y="546344"/>
                    <a:pt x="6714754" y="590400"/>
                    <a:pt x="6660408" y="590400"/>
                  </a:cubicBezTo>
                  <a:lnTo>
                    <a:pt x="98402" y="590400"/>
                  </a:lnTo>
                  <a:cubicBezTo>
                    <a:pt x="44056" y="590400"/>
                    <a:pt x="0" y="546344"/>
                    <a:pt x="0" y="491998"/>
                  </a:cubicBezTo>
                  <a:lnTo>
                    <a:pt x="0" y="98402"/>
                  </a:lnTo>
                  <a:close/>
                </a:path>
              </a:pathLst>
            </a:custGeom>
            <a:gradFill>
              <a:gsLst>
                <a:gs pos="0">
                  <a:srgbClr val="A6A6A4"/>
                </a:gs>
                <a:gs pos="50000">
                  <a:srgbClr val="9A9A97"/>
                </a:gs>
                <a:gs pos="100000">
                  <a:srgbClr val="898985"/>
                </a:gs>
              </a:gsLst>
              <a:lin ang="5400000" scaled="0"/>
            </a:gradFill>
            <a:ln>
              <a:noFill/>
            </a:ln>
          </p:spPr>
          <p:txBody>
            <a:bodyPr anchorCtr="0" anchor="ctr" bIns="28800" lIns="284275" spcFirstLastPara="1" rIns="284275" wrap="square" tIns="28800">
              <a:noAutofit/>
            </a:bodyPr>
            <a:lstStyle/>
            <a:p>
              <a:pPr indent="0" lvl="0" marL="0" marR="0" rtl="0" algn="l">
                <a:lnSpc>
                  <a:spcPct val="90000"/>
                </a:lnSpc>
                <a:spcBef>
                  <a:spcPts val="0"/>
                </a:spcBef>
                <a:spcAft>
                  <a:spcPts val="0"/>
                </a:spcAft>
                <a:buClr>
                  <a:schemeClr val="dk1"/>
                </a:buClr>
                <a:buSzPts val="1800"/>
                <a:buFont typeface="Trebuchet MS"/>
                <a:buNone/>
              </a:pPr>
              <a:r>
                <a:rPr b="1" lang="en-US" sz="1800">
                  <a:solidFill>
                    <a:schemeClr val="dk1"/>
                  </a:solidFill>
                  <a:latin typeface="Trebuchet MS"/>
                  <a:ea typeface="Trebuchet MS"/>
                  <a:cs typeface="Trebuchet MS"/>
                  <a:sym typeface="Trebuchet MS"/>
                </a:rPr>
                <a:t>4. Define Services</a:t>
              </a:r>
              <a:endParaRPr/>
            </a:p>
          </p:txBody>
        </p:sp>
        <p:sp>
          <p:nvSpPr>
            <p:cNvPr id="1712" name="Google Shape;1712;p45"/>
            <p:cNvSpPr/>
            <p:nvPr/>
          </p:nvSpPr>
          <p:spPr>
            <a:xfrm>
              <a:off x="1813302" y="5595264"/>
              <a:ext cx="7241582" cy="504000"/>
            </a:xfrm>
            <a:prstGeom prst="rect">
              <a:avLst/>
            </a:prstGeom>
            <a:solidFill>
              <a:srgbClr val="EEECE0">
                <a:alpha val="89803"/>
              </a:srgbClr>
            </a:solidFill>
            <a:ln cap="flat" cmpd="sng" w="9525">
              <a:solidFill>
                <a:srgbClr val="4F4F4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5"/>
            <p:cNvSpPr/>
            <p:nvPr/>
          </p:nvSpPr>
          <p:spPr>
            <a:xfrm>
              <a:off x="2296074" y="5300064"/>
              <a:ext cx="6758810" cy="590400"/>
            </a:xfrm>
            <a:custGeom>
              <a:rect b="b" l="l" r="r" t="t"/>
              <a:pathLst>
                <a:path extrusionOk="0" h="590400" w="6758810">
                  <a:moveTo>
                    <a:pt x="0" y="98402"/>
                  </a:moveTo>
                  <a:cubicBezTo>
                    <a:pt x="0" y="44056"/>
                    <a:pt x="44056" y="0"/>
                    <a:pt x="98402" y="0"/>
                  </a:cubicBezTo>
                  <a:lnTo>
                    <a:pt x="6660408" y="0"/>
                  </a:lnTo>
                  <a:cubicBezTo>
                    <a:pt x="6714754" y="0"/>
                    <a:pt x="6758810" y="44056"/>
                    <a:pt x="6758810" y="98402"/>
                  </a:cubicBezTo>
                  <a:lnTo>
                    <a:pt x="6758810" y="491998"/>
                  </a:lnTo>
                  <a:cubicBezTo>
                    <a:pt x="6758810" y="546344"/>
                    <a:pt x="6714754" y="590400"/>
                    <a:pt x="6660408" y="590400"/>
                  </a:cubicBezTo>
                  <a:lnTo>
                    <a:pt x="98402" y="590400"/>
                  </a:lnTo>
                  <a:cubicBezTo>
                    <a:pt x="44056" y="590400"/>
                    <a:pt x="0" y="546344"/>
                    <a:pt x="0" y="491998"/>
                  </a:cubicBezTo>
                  <a:lnTo>
                    <a:pt x="0" y="98402"/>
                  </a:lnTo>
                  <a:close/>
                </a:path>
              </a:pathLst>
            </a:custGeom>
            <a:gradFill>
              <a:gsLst>
                <a:gs pos="0">
                  <a:srgbClr val="A6A6A4"/>
                </a:gs>
                <a:gs pos="50000">
                  <a:srgbClr val="9A9A97"/>
                </a:gs>
                <a:gs pos="100000">
                  <a:srgbClr val="898985"/>
                </a:gs>
              </a:gsLst>
              <a:lin ang="5400000" scaled="0"/>
            </a:gradFill>
            <a:ln>
              <a:noFill/>
            </a:ln>
          </p:spPr>
          <p:txBody>
            <a:bodyPr anchorCtr="0" anchor="ctr" bIns="28800" lIns="284275" spcFirstLastPara="1" rIns="284275" wrap="square" tIns="28800">
              <a:noAutofit/>
            </a:bodyPr>
            <a:lstStyle/>
            <a:p>
              <a:pPr indent="0" lvl="0" marL="0" marR="0" rtl="0" algn="l">
                <a:lnSpc>
                  <a:spcPct val="90000"/>
                </a:lnSpc>
                <a:spcBef>
                  <a:spcPts val="0"/>
                </a:spcBef>
                <a:spcAft>
                  <a:spcPts val="0"/>
                </a:spcAft>
                <a:buClr>
                  <a:schemeClr val="dk1"/>
                </a:buClr>
                <a:buSzPts val="1800"/>
                <a:buFont typeface="Trebuchet MS"/>
                <a:buNone/>
              </a:pPr>
              <a:r>
                <a:rPr b="1" lang="en-US" sz="1800">
                  <a:solidFill>
                    <a:schemeClr val="dk1"/>
                  </a:solidFill>
                  <a:latin typeface="Trebuchet MS"/>
                  <a:ea typeface="Trebuchet MS"/>
                  <a:cs typeface="Trebuchet MS"/>
                  <a:sym typeface="Trebuchet MS"/>
                </a:rPr>
                <a:t>5. Monitor Client machine</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46"/>
          <p:cNvSpPr txBox="1"/>
          <p:nvPr>
            <p:ph idx="1" type="body"/>
          </p:nvPr>
        </p:nvSpPr>
        <p:spPr>
          <a:xfrm>
            <a:off x="144377" y="1980605"/>
            <a:ext cx="11498179"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C00000"/>
              </a:buClr>
              <a:buSzPts val="8000"/>
              <a:buNone/>
            </a:pPr>
            <a:r>
              <a:rPr lang="en-US" sz="8000">
                <a:solidFill>
                  <a:srgbClr val="C00000"/>
                </a:solidFill>
                <a:latin typeface="Comic Sans MS"/>
                <a:ea typeface="Comic Sans MS"/>
                <a:cs typeface="Comic Sans MS"/>
                <a:sym typeface="Comic Sans MS"/>
              </a:rPr>
              <a:t>Merci </a:t>
            </a:r>
            <a:endParaRPr/>
          </a:p>
          <a:p>
            <a:pPr indent="0" lvl="0" marL="0" rtl="0" algn="ctr">
              <a:lnSpc>
                <a:spcPct val="90000"/>
              </a:lnSpc>
              <a:spcBef>
                <a:spcPts val="1000"/>
              </a:spcBef>
              <a:spcAft>
                <a:spcPts val="0"/>
              </a:spcAft>
              <a:buClr>
                <a:srgbClr val="C00000"/>
              </a:buClr>
              <a:buSzPts val="8000"/>
              <a:buNone/>
            </a:pPr>
            <a:r>
              <a:rPr lang="en-US" sz="8000">
                <a:solidFill>
                  <a:srgbClr val="C00000"/>
                </a:solidFill>
                <a:latin typeface="Comic Sans MS"/>
                <a:ea typeface="Comic Sans MS"/>
                <a:cs typeface="Comic Sans MS"/>
                <a:sym typeface="Comic Sans MS"/>
              </a:rPr>
              <a:t>   Pour Votre Attention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9">
                                            <p:txEl>
                                              <p:pRg end="0" st="0"/>
                                            </p:txEl>
                                          </p:spTgt>
                                        </p:tgtEl>
                                        <p:attrNameLst>
                                          <p:attrName>style.visibility</p:attrName>
                                        </p:attrNameLst>
                                      </p:cBhvr>
                                      <p:to>
                                        <p:strVal val="visible"/>
                                      </p:to>
                                    </p:set>
                                    <p:animEffect filter="fade" transition="in">
                                      <p:cBhvr>
                                        <p:cTn dur="500"/>
                                        <p:tgtEl>
                                          <p:spTgt spid="17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9">
                                            <p:txEl>
                                              <p:pRg end="1" st="1"/>
                                            </p:txEl>
                                          </p:spTgt>
                                        </p:tgtEl>
                                        <p:attrNameLst>
                                          <p:attrName>style.visibility</p:attrName>
                                        </p:attrNameLst>
                                      </p:cBhvr>
                                      <p:to>
                                        <p:strVal val="visible"/>
                                      </p:to>
                                    </p:set>
                                    <p:animEffect filter="fade" transition="in">
                                      <p:cBhvr>
                                        <p:cTn dur="500"/>
                                        <p:tgtEl>
                                          <p:spTgt spid="17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9">
                                            <p:txEl>
                                              <p:pRg end="2" st="2"/>
                                            </p:txEl>
                                          </p:spTgt>
                                        </p:tgtEl>
                                        <p:attrNameLst>
                                          <p:attrName>style.visibility</p:attrName>
                                        </p:attrNameLst>
                                      </p:cBhvr>
                                      <p:to>
                                        <p:strVal val="visible"/>
                                      </p:to>
                                    </p:set>
                                    <p:animEffect filter="fade" transition="in">
                                      <p:cBhvr>
                                        <p:cTn dur="500"/>
                                        <p:tgtEl>
                                          <p:spTgt spid="171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Introduction</a:t>
            </a:r>
            <a:endParaRPr b="1" sz="3600">
              <a:solidFill>
                <a:srgbClr val="C00000"/>
              </a:solidFill>
              <a:latin typeface="Trebuchet MS"/>
              <a:ea typeface="Trebuchet MS"/>
              <a:cs typeface="Trebuchet MS"/>
              <a:sym typeface="Trebuchet MS"/>
            </a:endParaRPr>
          </a:p>
        </p:txBody>
      </p:sp>
      <p:sp>
        <p:nvSpPr>
          <p:cNvPr id="116" name="Google Shape;116;p16"/>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pic>
        <p:nvPicPr>
          <p:cNvPr descr="System - Providing ICT Expertise &amp;amp; Services" id="117" name="Google Shape;117;p16"/>
          <p:cNvPicPr preferRelativeResize="0"/>
          <p:nvPr/>
        </p:nvPicPr>
        <p:blipFill rotWithShape="1">
          <a:blip r:embed="rId3">
            <a:alphaModFix/>
          </a:blip>
          <a:srcRect b="0" l="0" r="0" t="0"/>
          <a:stretch/>
        </p:blipFill>
        <p:spPr>
          <a:xfrm>
            <a:off x="6714775" y="1892480"/>
            <a:ext cx="5056188" cy="3944155"/>
          </a:xfrm>
          <a:prstGeom prst="rect">
            <a:avLst/>
          </a:prstGeom>
          <a:noFill/>
          <a:ln>
            <a:noFill/>
          </a:ln>
          <a:effectLst>
            <a:outerShdw blurRad="190500" rotWithShape="0" algn="tl">
              <a:srgbClr val="000000">
                <a:alpha val="69803"/>
              </a:srgbClr>
            </a:outerShdw>
          </a:effectLst>
        </p:spPr>
      </p:pic>
      <p:sp>
        <p:nvSpPr>
          <p:cNvPr id="118" name="Google Shape;118;p16"/>
          <p:cNvSpPr txBox="1"/>
          <p:nvPr/>
        </p:nvSpPr>
        <p:spPr>
          <a:xfrm>
            <a:off x="1111177" y="4548654"/>
            <a:ext cx="5628290" cy="1287981"/>
          </a:xfrm>
          <a:prstGeom prst="rect">
            <a:avLst/>
          </a:prstGeom>
          <a:noFill/>
          <a:ln>
            <a:noFill/>
          </a:ln>
        </p:spPr>
        <p:txBody>
          <a:bodyPr anchorCtr="0" anchor="t" bIns="45700" lIns="91425" spcFirstLastPara="1" rIns="91425" wrap="square" tIns="45700">
            <a:spAutoFit/>
          </a:bodyPr>
          <a:lstStyle/>
          <a:p>
            <a:pPr indent="-441325" lvl="0" marL="441325" marR="0" rtl="0" algn="l">
              <a:lnSpc>
                <a:spcPct val="150000"/>
              </a:lnSpc>
              <a:spcBef>
                <a:spcPts val="0"/>
              </a:spcBef>
              <a:spcAft>
                <a:spcPts val="0"/>
              </a:spcAft>
              <a:buClr>
                <a:schemeClr val="dk1"/>
              </a:buClr>
              <a:buSzPts val="4104"/>
              <a:buFont typeface="Trebuchet MS"/>
              <a:buChar char="•"/>
            </a:pPr>
            <a:r>
              <a:rPr lang="en-US" sz="1800">
                <a:solidFill>
                  <a:schemeClr val="dk1"/>
                </a:solidFill>
                <a:latin typeface="Trebuchet MS"/>
                <a:ea typeface="Trebuchet MS"/>
                <a:cs typeface="Trebuchet MS"/>
                <a:sym typeface="Trebuchet MS"/>
              </a:rPr>
              <a:t>Lost productivity and missed deadlines.</a:t>
            </a:r>
            <a:endParaRPr/>
          </a:p>
          <a:p>
            <a:pPr indent="-441325" lvl="0" marL="441325" marR="0" rtl="0" algn="l">
              <a:lnSpc>
                <a:spcPct val="150000"/>
              </a:lnSpc>
              <a:spcBef>
                <a:spcPts val="0"/>
              </a:spcBef>
              <a:spcAft>
                <a:spcPts val="0"/>
              </a:spcAft>
              <a:buClr>
                <a:schemeClr val="dk1"/>
              </a:buClr>
              <a:buSzPts val="4104"/>
              <a:buFont typeface="Trebuchet MS"/>
              <a:buChar char="•"/>
            </a:pPr>
            <a:r>
              <a:rPr lang="en-US" sz="1800">
                <a:solidFill>
                  <a:schemeClr val="dk1"/>
                </a:solidFill>
                <a:latin typeface="Trebuchet MS"/>
                <a:ea typeface="Trebuchet MS"/>
                <a:cs typeface="Trebuchet MS"/>
                <a:sym typeface="Trebuchet MS"/>
              </a:rPr>
              <a:t>Lost revenues and damaged credibility </a:t>
            </a:r>
            <a:endParaRPr sz="1800">
              <a:solidFill>
                <a:schemeClr val="dk1"/>
              </a:solidFill>
              <a:latin typeface="Trebuchet MS"/>
              <a:ea typeface="Trebuchet MS"/>
              <a:cs typeface="Trebuchet MS"/>
              <a:sym typeface="Trebuchet MS"/>
            </a:endParaRPr>
          </a:p>
          <a:p>
            <a:pPr indent="-441325" lvl="0" marL="441325" marR="0" rtl="0" algn="l">
              <a:lnSpc>
                <a:spcPct val="150000"/>
              </a:lnSpc>
              <a:spcBef>
                <a:spcPts val="0"/>
              </a:spcBef>
              <a:spcAft>
                <a:spcPts val="0"/>
              </a:spcAft>
              <a:buClr>
                <a:schemeClr val="dk1"/>
              </a:buClr>
              <a:buSzPts val="4104"/>
              <a:buFont typeface="Trebuchet MS"/>
              <a:buChar char="•"/>
            </a:pPr>
            <a:r>
              <a:rPr lang="en-US" sz="1800">
                <a:solidFill>
                  <a:schemeClr val="dk1"/>
                </a:solidFill>
                <a:latin typeface="Trebuchet MS"/>
                <a:ea typeface="Trebuchet MS"/>
                <a:cs typeface="Trebuchet MS"/>
                <a:sym typeface="Trebuchet MS"/>
              </a:rPr>
              <a:t>It harms the relationship and affects their goals.</a:t>
            </a:r>
            <a:endParaRPr/>
          </a:p>
        </p:txBody>
      </p:sp>
      <p:grpSp>
        <p:nvGrpSpPr>
          <p:cNvPr id="119" name="Google Shape;119;p16"/>
          <p:cNvGrpSpPr/>
          <p:nvPr/>
        </p:nvGrpSpPr>
        <p:grpSpPr>
          <a:xfrm>
            <a:off x="701463" y="1923662"/>
            <a:ext cx="3139023" cy="2209381"/>
            <a:chOff x="165419" y="1876364"/>
            <a:chExt cx="3139023" cy="2209381"/>
          </a:xfrm>
        </p:grpSpPr>
        <p:sp>
          <p:nvSpPr>
            <p:cNvPr id="120" name="Google Shape;120;p16"/>
            <p:cNvSpPr/>
            <p:nvPr/>
          </p:nvSpPr>
          <p:spPr>
            <a:xfrm>
              <a:off x="165419" y="1876364"/>
              <a:ext cx="3139023" cy="2209381"/>
            </a:xfrm>
            <a:custGeom>
              <a:rect b="b" l="l" r="r" t="t"/>
              <a:pathLst>
                <a:path extrusionOk="0" h="1940560" w="2810510">
                  <a:moveTo>
                    <a:pt x="466343" y="1376171"/>
                  </a:moveTo>
                  <a:lnTo>
                    <a:pt x="878793" y="1940051"/>
                  </a:lnTo>
                  <a:lnTo>
                    <a:pt x="910302" y="1940051"/>
                  </a:lnTo>
                  <a:lnTo>
                    <a:pt x="502069" y="1382267"/>
                  </a:lnTo>
                  <a:lnTo>
                    <a:pt x="477011" y="1382267"/>
                  </a:lnTo>
                  <a:lnTo>
                    <a:pt x="466343" y="1376171"/>
                  </a:lnTo>
                  <a:close/>
                </a:path>
                <a:path extrusionOk="0" h="1940560" w="2810510">
                  <a:moveTo>
                    <a:pt x="2778835" y="1261871"/>
                  </a:moveTo>
                  <a:lnTo>
                    <a:pt x="2749292" y="1261871"/>
                  </a:lnTo>
                  <a:lnTo>
                    <a:pt x="2735576" y="1278635"/>
                  </a:lnTo>
                  <a:lnTo>
                    <a:pt x="2737100" y="1278635"/>
                  </a:lnTo>
                  <a:lnTo>
                    <a:pt x="2721860" y="1293875"/>
                  </a:lnTo>
                  <a:lnTo>
                    <a:pt x="2723384" y="1293875"/>
                  </a:lnTo>
                  <a:lnTo>
                    <a:pt x="2706620" y="1307591"/>
                  </a:lnTo>
                  <a:lnTo>
                    <a:pt x="2708144" y="1307591"/>
                  </a:lnTo>
                  <a:lnTo>
                    <a:pt x="2691380" y="1319783"/>
                  </a:lnTo>
                  <a:lnTo>
                    <a:pt x="2673092" y="1330451"/>
                  </a:lnTo>
                  <a:lnTo>
                    <a:pt x="2674616" y="1330451"/>
                  </a:lnTo>
                  <a:lnTo>
                    <a:pt x="2654804" y="1339595"/>
                  </a:lnTo>
                  <a:lnTo>
                    <a:pt x="2634992" y="1347215"/>
                  </a:lnTo>
                  <a:lnTo>
                    <a:pt x="2636516" y="1347215"/>
                  </a:lnTo>
                  <a:lnTo>
                    <a:pt x="2613656" y="1351787"/>
                  </a:lnTo>
                  <a:lnTo>
                    <a:pt x="2615180" y="1351787"/>
                  </a:lnTo>
                  <a:lnTo>
                    <a:pt x="2592320" y="1354835"/>
                  </a:lnTo>
                  <a:lnTo>
                    <a:pt x="2593844" y="1354835"/>
                  </a:lnTo>
                  <a:lnTo>
                    <a:pt x="2583176" y="1356359"/>
                  </a:lnTo>
                  <a:lnTo>
                    <a:pt x="1161287" y="1356359"/>
                  </a:lnTo>
                  <a:lnTo>
                    <a:pt x="1101449" y="1940051"/>
                  </a:lnTo>
                  <a:lnTo>
                    <a:pt x="1127674" y="1940051"/>
                  </a:lnTo>
                  <a:lnTo>
                    <a:pt x="1184431" y="1382267"/>
                  </a:lnTo>
                  <a:lnTo>
                    <a:pt x="1173479" y="1382267"/>
                  </a:lnTo>
                  <a:lnTo>
                    <a:pt x="1185671" y="1370075"/>
                  </a:lnTo>
                  <a:lnTo>
                    <a:pt x="2646422" y="1370075"/>
                  </a:lnTo>
                  <a:lnTo>
                    <a:pt x="2665472" y="1362455"/>
                  </a:lnTo>
                  <a:lnTo>
                    <a:pt x="2705096" y="1341119"/>
                  </a:lnTo>
                  <a:lnTo>
                    <a:pt x="2740148" y="1312163"/>
                  </a:lnTo>
                  <a:lnTo>
                    <a:pt x="2770628" y="1277111"/>
                  </a:lnTo>
                  <a:lnTo>
                    <a:pt x="2778835" y="1261871"/>
                  </a:lnTo>
                  <a:close/>
                </a:path>
                <a:path extrusionOk="0" h="1940560" w="2810510">
                  <a:moveTo>
                    <a:pt x="2596892" y="0"/>
                  </a:moveTo>
                  <a:lnTo>
                    <a:pt x="213359" y="0"/>
                  </a:lnTo>
                  <a:lnTo>
                    <a:pt x="190499" y="4571"/>
                  </a:lnTo>
                  <a:lnTo>
                    <a:pt x="144779" y="18287"/>
                  </a:lnTo>
                  <a:lnTo>
                    <a:pt x="105155" y="39623"/>
                  </a:lnTo>
                  <a:lnTo>
                    <a:pt x="68579" y="68579"/>
                  </a:lnTo>
                  <a:lnTo>
                    <a:pt x="39623" y="105155"/>
                  </a:lnTo>
                  <a:lnTo>
                    <a:pt x="18287" y="144779"/>
                  </a:lnTo>
                  <a:lnTo>
                    <a:pt x="4571" y="190499"/>
                  </a:lnTo>
                  <a:lnTo>
                    <a:pt x="0" y="213359"/>
                  </a:lnTo>
                  <a:lnTo>
                    <a:pt x="0" y="1167383"/>
                  </a:lnTo>
                  <a:lnTo>
                    <a:pt x="10667" y="1214627"/>
                  </a:lnTo>
                  <a:lnTo>
                    <a:pt x="27431" y="1257299"/>
                  </a:lnTo>
                  <a:lnTo>
                    <a:pt x="53339" y="1295399"/>
                  </a:lnTo>
                  <a:lnTo>
                    <a:pt x="86867" y="1327403"/>
                  </a:lnTo>
                  <a:lnTo>
                    <a:pt x="124967" y="1353311"/>
                  </a:lnTo>
                  <a:lnTo>
                    <a:pt x="167639" y="1371599"/>
                  </a:lnTo>
                  <a:lnTo>
                    <a:pt x="225551" y="1382267"/>
                  </a:lnTo>
                  <a:lnTo>
                    <a:pt x="470802" y="1382267"/>
                  </a:lnTo>
                  <a:lnTo>
                    <a:pt x="466343" y="1376171"/>
                  </a:lnTo>
                  <a:lnTo>
                    <a:pt x="497608" y="1376171"/>
                  </a:lnTo>
                  <a:lnTo>
                    <a:pt x="483107" y="1356359"/>
                  </a:lnTo>
                  <a:lnTo>
                    <a:pt x="227075" y="1356359"/>
                  </a:lnTo>
                  <a:lnTo>
                    <a:pt x="195071" y="1351787"/>
                  </a:lnTo>
                  <a:lnTo>
                    <a:pt x="173735" y="1347215"/>
                  </a:lnTo>
                  <a:lnTo>
                    <a:pt x="175259" y="1347215"/>
                  </a:lnTo>
                  <a:lnTo>
                    <a:pt x="153923" y="1339595"/>
                  </a:lnTo>
                  <a:lnTo>
                    <a:pt x="155447" y="1339595"/>
                  </a:lnTo>
                  <a:lnTo>
                    <a:pt x="135635" y="1330451"/>
                  </a:lnTo>
                  <a:lnTo>
                    <a:pt x="137159" y="1330451"/>
                  </a:lnTo>
                  <a:lnTo>
                    <a:pt x="118871" y="1319783"/>
                  </a:lnTo>
                  <a:lnTo>
                    <a:pt x="102107" y="1307591"/>
                  </a:lnTo>
                  <a:lnTo>
                    <a:pt x="103631" y="1307591"/>
                  </a:lnTo>
                  <a:lnTo>
                    <a:pt x="86867" y="1293875"/>
                  </a:lnTo>
                  <a:lnTo>
                    <a:pt x="73151" y="1278635"/>
                  </a:lnTo>
                  <a:lnTo>
                    <a:pt x="62068" y="1263395"/>
                  </a:lnTo>
                  <a:lnTo>
                    <a:pt x="60959" y="1263395"/>
                  </a:lnTo>
                  <a:lnTo>
                    <a:pt x="51112" y="1245107"/>
                  </a:lnTo>
                  <a:lnTo>
                    <a:pt x="50291" y="1245107"/>
                  </a:lnTo>
                  <a:lnTo>
                    <a:pt x="41851" y="1226819"/>
                  </a:lnTo>
                  <a:lnTo>
                    <a:pt x="41147" y="1226819"/>
                  </a:lnTo>
                  <a:lnTo>
                    <a:pt x="33527" y="1205483"/>
                  </a:lnTo>
                  <a:lnTo>
                    <a:pt x="34616" y="1205483"/>
                  </a:lnTo>
                  <a:lnTo>
                    <a:pt x="29391" y="1187195"/>
                  </a:lnTo>
                  <a:lnTo>
                    <a:pt x="28955" y="1187195"/>
                  </a:lnTo>
                  <a:lnTo>
                    <a:pt x="26111" y="1165859"/>
                  </a:lnTo>
                  <a:lnTo>
                    <a:pt x="25907" y="1165859"/>
                  </a:lnTo>
                  <a:lnTo>
                    <a:pt x="24383" y="1153667"/>
                  </a:lnTo>
                  <a:lnTo>
                    <a:pt x="24383" y="227075"/>
                  </a:lnTo>
                  <a:lnTo>
                    <a:pt x="28955" y="195071"/>
                  </a:lnTo>
                  <a:lnTo>
                    <a:pt x="34616" y="175259"/>
                  </a:lnTo>
                  <a:lnTo>
                    <a:pt x="33527" y="175259"/>
                  </a:lnTo>
                  <a:lnTo>
                    <a:pt x="41147" y="153923"/>
                  </a:lnTo>
                  <a:lnTo>
                    <a:pt x="41851" y="153923"/>
                  </a:lnTo>
                  <a:lnTo>
                    <a:pt x="50291" y="135635"/>
                  </a:lnTo>
                  <a:lnTo>
                    <a:pt x="51180" y="135635"/>
                  </a:lnTo>
                  <a:lnTo>
                    <a:pt x="60959" y="118871"/>
                  </a:lnTo>
                  <a:lnTo>
                    <a:pt x="73151" y="102107"/>
                  </a:lnTo>
                  <a:lnTo>
                    <a:pt x="88391" y="86867"/>
                  </a:lnTo>
                  <a:lnTo>
                    <a:pt x="88544" y="86867"/>
                  </a:lnTo>
                  <a:lnTo>
                    <a:pt x="103631" y="73151"/>
                  </a:lnTo>
                  <a:lnTo>
                    <a:pt x="102107" y="73151"/>
                  </a:lnTo>
                  <a:lnTo>
                    <a:pt x="118871" y="60959"/>
                  </a:lnTo>
                  <a:lnTo>
                    <a:pt x="137159" y="50291"/>
                  </a:lnTo>
                  <a:lnTo>
                    <a:pt x="135635" y="50291"/>
                  </a:lnTo>
                  <a:lnTo>
                    <a:pt x="155447" y="41147"/>
                  </a:lnTo>
                  <a:lnTo>
                    <a:pt x="153923" y="41147"/>
                  </a:lnTo>
                  <a:lnTo>
                    <a:pt x="175259" y="33527"/>
                  </a:lnTo>
                  <a:lnTo>
                    <a:pt x="179069" y="33527"/>
                  </a:lnTo>
                  <a:lnTo>
                    <a:pt x="195071" y="28955"/>
                  </a:lnTo>
                  <a:lnTo>
                    <a:pt x="227075" y="24383"/>
                  </a:lnTo>
                  <a:lnTo>
                    <a:pt x="2678680" y="24383"/>
                  </a:lnTo>
                  <a:lnTo>
                    <a:pt x="2665472" y="18287"/>
                  </a:lnTo>
                  <a:lnTo>
                    <a:pt x="2642612" y="10667"/>
                  </a:lnTo>
                  <a:lnTo>
                    <a:pt x="2619752" y="4571"/>
                  </a:lnTo>
                  <a:lnTo>
                    <a:pt x="2596892" y="0"/>
                  </a:lnTo>
                  <a:close/>
                </a:path>
                <a:path extrusionOk="0" h="1940560" w="2810510">
                  <a:moveTo>
                    <a:pt x="497608" y="1376171"/>
                  </a:moveTo>
                  <a:lnTo>
                    <a:pt x="466343" y="1376171"/>
                  </a:lnTo>
                  <a:lnTo>
                    <a:pt x="477011" y="1382267"/>
                  </a:lnTo>
                  <a:lnTo>
                    <a:pt x="502069" y="1382267"/>
                  </a:lnTo>
                  <a:lnTo>
                    <a:pt x="497608" y="1376171"/>
                  </a:lnTo>
                  <a:close/>
                </a:path>
                <a:path extrusionOk="0" h="1940560" w="2810510">
                  <a:moveTo>
                    <a:pt x="1185671" y="1370075"/>
                  </a:moveTo>
                  <a:lnTo>
                    <a:pt x="1173479" y="1382267"/>
                  </a:lnTo>
                  <a:lnTo>
                    <a:pt x="1184431" y="1382267"/>
                  </a:lnTo>
                  <a:lnTo>
                    <a:pt x="1185671" y="1370075"/>
                  </a:lnTo>
                  <a:close/>
                </a:path>
                <a:path extrusionOk="0" h="1940560" w="2810510">
                  <a:moveTo>
                    <a:pt x="2646422" y="1370075"/>
                  </a:moveTo>
                  <a:lnTo>
                    <a:pt x="1185671" y="1370075"/>
                  </a:lnTo>
                  <a:lnTo>
                    <a:pt x="1184431" y="1382267"/>
                  </a:lnTo>
                  <a:lnTo>
                    <a:pt x="2584700" y="1382267"/>
                  </a:lnTo>
                  <a:lnTo>
                    <a:pt x="2619752" y="1377695"/>
                  </a:lnTo>
                  <a:lnTo>
                    <a:pt x="2642612" y="1371599"/>
                  </a:lnTo>
                  <a:lnTo>
                    <a:pt x="2646422" y="1370075"/>
                  </a:lnTo>
                  <a:close/>
                </a:path>
                <a:path extrusionOk="0" h="1940560" w="2810510">
                  <a:moveTo>
                    <a:pt x="60959" y="1261871"/>
                  </a:moveTo>
                  <a:lnTo>
                    <a:pt x="60959" y="1263395"/>
                  </a:lnTo>
                  <a:lnTo>
                    <a:pt x="62068" y="1263395"/>
                  </a:lnTo>
                  <a:lnTo>
                    <a:pt x="60959" y="1261871"/>
                  </a:lnTo>
                  <a:close/>
                </a:path>
                <a:path extrusionOk="0" h="1940560" w="2810510">
                  <a:moveTo>
                    <a:pt x="2759960" y="1243583"/>
                  </a:moveTo>
                  <a:lnTo>
                    <a:pt x="2747768" y="1263395"/>
                  </a:lnTo>
                  <a:lnTo>
                    <a:pt x="2749292" y="1261871"/>
                  </a:lnTo>
                  <a:lnTo>
                    <a:pt x="2778835" y="1261871"/>
                  </a:lnTo>
                  <a:lnTo>
                    <a:pt x="2781296" y="1257299"/>
                  </a:lnTo>
                  <a:lnTo>
                    <a:pt x="2787392" y="1245107"/>
                  </a:lnTo>
                  <a:lnTo>
                    <a:pt x="2759960" y="1245107"/>
                  </a:lnTo>
                  <a:lnTo>
                    <a:pt x="2759960" y="1243583"/>
                  </a:lnTo>
                  <a:close/>
                </a:path>
                <a:path extrusionOk="0" h="1940560" w="2810510">
                  <a:moveTo>
                    <a:pt x="50291" y="1243583"/>
                  </a:moveTo>
                  <a:lnTo>
                    <a:pt x="50291" y="1245107"/>
                  </a:lnTo>
                  <a:lnTo>
                    <a:pt x="51112" y="1245107"/>
                  </a:lnTo>
                  <a:lnTo>
                    <a:pt x="50291" y="1243583"/>
                  </a:lnTo>
                  <a:close/>
                </a:path>
                <a:path extrusionOk="0" h="1940560" w="2810510">
                  <a:moveTo>
                    <a:pt x="2795774" y="1225295"/>
                  </a:moveTo>
                  <a:lnTo>
                    <a:pt x="2769104" y="1225295"/>
                  </a:lnTo>
                  <a:lnTo>
                    <a:pt x="2759960" y="1245107"/>
                  </a:lnTo>
                  <a:lnTo>
                    <a:pt x="2787392" y="1245107"/>
                  </a:lnTo>
                  <a:lnTo>
                    <a:pt x="2791964" y="1235963"/>
                  </a:lnTo>
                  <a:lnTo>
                    <a:pt x="2795774" y="1225295"/>
                  </a:lnTo>
                  <a:close/>
                </a:path>
                <a:path extrusionOk="0" h="1940560" w="2810510">
                  <a:moveTo>
                    <a:pt x="41147" y="1225295"/>
                  </a:moveTo>
                  <a:lnTo>
                    <a:pt x="41147" y="1226819"/>
                  </a:lnTo>
                  <a:lnTo>
                    <a:pt x="41851" y="1226819"/>
                  </a:lnTo>
                  <a:lnTo>
                    <a:pt x="41147" y="1225295"/>
                  </a:lnTo>
                  <a:close/>
                </a:path>
                <a:path extrusionOk="0" h="1940560" w="2810510">
                  <a:moveTo>
                    <a:pt x="2775200" y="1205483"/>
                  </a:moveTo>
                  <a:lnTo>
                    <a:pt x="2767580" y="1226819"/>
                  </a:lnTo>
                  <a:lnTo>
                    <a:pt x="2769104" y="1225295"/>
                  </a:lnTo>
                  <a:lnTo>
                    <a:pt x="2795774" y="1225295"/>
                  </a:lnTo>
                  <a:lnTo>
                    <a:pt x="2799584" y="1214627"/>
                  </a:lnTo>
                  <a:lnTo>
                    <a:pt x="2801616" y="1207007"/>
                  </a:lnTo>
                  <a:lnTo>
                    <a:pt x="2775200" y="1207007"/>
                  </a:lnTo>
                  <a:lnTo>
                    <a:pt x="2775200" y="1205483"/>
                  </a:lnTo>
                  <a:close/>
                </a:path>
                <a:path extrusionOk="0" h="1940560" w="2810510">
                  <a:moveTo>
                    <a:pt x="34616" y="1205483"/>
                  </a:moveTo>
                  <a:lnTo>
                    <a:pt x="33527" y="1205483"/>
                  </a:lnTo>
                  <a:lnTo>
                    <a:pt x="35051" y="1207007"/>
                  </a:lnTo>
                  <a:lnTo>
                    <a:pt x="34616" y="1205483"/>
                  </a:lnTo>
                  <a:close/>
                </a:path>
                <a:path extrusionOk="0" h="1940560" w="2810510">
                  <a:moveTo>
                    <a:pt x="2781296" y="1185671"/>
                  </a:moveTo>
                  <a:lnTo>
                    <a:pt x="2775200" y="1207007"/>
                  </a:lnTo>
                  <a:lnTo>
                    <a:pt x="2801616" y="1207007"/>
                  </a:lnTo>
                  <a:lnTo>
                    <a:pt x="2805680" y="1191767"/>
                  </a:lnTo>
                  <a:lnTo>
                    <a:pt x="2806538" y="1187195"/>
                  </a:lnTo>
                  <a:lnTo>
                    <a:pt x="2781296" y="1187195"/>
                  </a:lnTo>
                  <a:lnTo>
                    <a:pt x="2781296" y="1185671"/>
                  </a:lnTo>
                  <a:close/>
                </a:path>
                <a:path extrusionOk="0" h="1940560" w="2810510">
                  <a:moveTo>
                    <a:pt x="28955" y="1185671"/>
                  </a:moveTo>
                  <a:lnTo>
                    <a:pt x="28955" y="1187195"/>
                  </a:lnTo>
                  <a:lnTo>
                    <a:pt x="29391" y="1187195"/>
                  </a:lnTo>
                  <a:lnTo>
                    <a:pt x="28955" y="1185671"/>
                  </a:lnTo>
                  <a:close/>
                </a:path>
                <a:path extrusionOk="0" h="1940560" w="2810510">
                  <a:moveTo>
                    <a:pt x="2784344" y="1164335"/>
                  </a:moveTo>
                  <a:lnTo>
                    <a:pt x="2781296" y="1187195"/>
                  </a:lnTo>
                  <a:lnTo>
                    <a:pt x="2806538" y="1187195"/>
                  </a:lnTo>
                  <a:lnTo>
                    <a:pt x="2810252" y="1167383"/>
                  </a:lnTo>
                  <a:lnTo>
                    <a:pt x="2810252" y="1165859"/>
                  </a:lnTo>
                  <a:lnTo>
                    <a:pt x="2784344" y="1165859"/>
                  </a:lnTo>
                  <a:lnTo>
                    <a:pt x="2784344" y="1164335"/>
                  </a:lnTo>
                  <a:close/>
                </a:path>
                <a:path extrusionOk="0" h="1940560" w="2810510">
                  <a:moveTo>
                    <a:pt x="25907" y="1164335"/>
                  </a:moveTo>
                  <a:lnTo>
                    <a:pt x="25907" y="1165859"/>
                  </a:lnTo>
                  <a:lnTo>
                    <a:pt x="26111" y="1165859"/>
                  </a:lnTo>
                  <a:lnTo>
                    <a:pt x="25907" y="1164335"/>
                  </a:lnTo>
                  <a:close/>
                </a:path>
                <a:path extrusionOk="0" h="1940560" w="2810510">
                  <a:moveTo>
                    <a:pt x="2801210" y="173735"/>
                  </a:moveTo>
                  <a:lnTo>
                    <a:pt x="2775200" y="173735"/>
                  </a:lnTo>
                  <a:lnTo>
                    <a:pt x="2781296" y="195071"/>
                  </a:lnTo>
                  <a:lnTo>
                    <a:pt x="2784344" y="216407"/>
                  </a:lnTo>
                  <a:lnTo>
                    <a:pt x="2784344" y="227075"/>
                  </a:lnTo>
                  <a:lnTo>
                    <a:pt x="2785868" y="237743"/>
                  </a:lnTo>
                  <a:lnTo>
                    <a:pt x="2785868" y="1142999"/>
                  </a:lnTo>
                  <a:lnTo>
                    <a:pt x="2784344" y="1153667"/>
                  </a:lnTo>
                  <a:lnTo>
                    <a:pt x="2784344" y="1165859"/>
                  </a:lnTo>
                  <a:lnTo>
                    <a:pt x="2810252" y="1165859"/>
                  </a:lnTo>
                  <a:lnTo>
                    <a:pt x="2810252" y="213359"/>
                  </a:lnTo>
                  <a:lnTo>
                    <a:pt x="2805680" y="190499"/>
                  </a:lnTo>
                  <a:lnTo>
                    <a:pt x="2801210" y="173735"/>
                  </a:lnTo>
                  <a:close/>
                </a:path>
                <a:path extrusionOk="0" h="1940560" w="2810510">
                  <a:moveTo>
                    <a:pt x="35051" y="173735"/>
                  </a:moveTo>
                  <a:lnTo>
                    <a:pt x="33527" y="175259"/>
                  </a:lnTo>
                  <a:lnTo>
                    <a:pt x="34616" y="175259"/>
                  </a:lnTo>
                  <a:lnTo>
                    <a:pt x="35051" y="173735"/>
                  </a:lnTo>
                  <a:close/>
                </a:path>
                <a:path extrusionOk="0" h="1940560" w="2810510">
                  <a:moveTo>
                    <a:pt x="2767580" y="153923"/>
                  </a:moveTo>
                  <a:lnTo>
                    <a:pt x="2775200" y="175259"/>
                  </a:lnTo>
                  <a:lnTo>
                    <a:pt x="2775200" y="173735"/>
                  </a:lnTo>
                  <a:lnTo>
                    <a:pt x="2801210" y="173735"/>
                  </a:lnTo>
                  <a:lnTo>
                    <a:pt x="2799584" y="167639"/>
                  </a:lnTo>
                  <a:lnTo>
                    <a:pt x="2795520" y="155447"/>
                  </a:lnTo>
                  <a:lnTo>
                    <a:pt x="2769104" y="155447"/>
                  </a:lnTo>
                  <a:lnTo>
                    <a:pt x="2767580" y="153923"/>
                  </a:lnTo>
                  <a:close/>
                </a:path>
                <a:path extrusionOk="0" h="1940560" w="2810510">
                  <a:moveTo>
                    <a:pt x="41851" y="153923"/>
                  </a:moveTo>
                  <a:lnTo>
                    <a:pt x="41147" y="153923"/>
                  </a:lnTo>
                  <a:lnTo>
                    <a:pt x="41147" y="155447"/>
                  </a:lnTo>
                  <a:lnTo>
                    <a:pt x="41851" y="153923"/>
                  </a:lnTo>
                  <a:close/>
                </a:path>
                <a:path extrusionOk="0" h="1940560" w="2810510">
                  <a:moveTo>
                    <a:pt x="2787041" y="135635"/>
                  </a:moveTo>
                  <a:lnTo>
                    <a:pt x="2759960" y="135635"/>
                  </a:lnTo>
                  <a:lnTo>
                    <a:pt x="2769104" y="155447"/>
                  </a:lnTo>
                  <a:lnTo>
                    <a:pt x="2795520" y="155447"/>
                  </a:lnTo>
                  <a:lnTo>
                    <a:pt x="2791964" y="144779"/>
                  </a:lnTo>
                  <a:lnTo>
                    <a:pt x="2787041" y="135635"/>
                  </a:lnTo>
                  <a:close/>
                </a:path>
                <a:path extrusionOk="0" h="1940560" w="2810510">
                  <a:moveTo>
                    <a:pt x="51180" y="135635"/>
                  </a:moveTo>
                  <a:lnTo>
                    <a:pt x="50291" y="135635"/>
                  </a:lnTo>
                  <a:lnTo>
                    <a:pt x="50291" y="137159"/>
                  </a:lnTo>
                  <a:lnTo>
                    <a:pt x="51180" y="135635"/>
                  </a:lnTo>
                  <a:close/>
                </a:path>
                <a:path extrusionOk="0" h="1940560" w="2810510">
                  <a:moveTo>
                    <a:pt x="2735576" y="102107"/>
                  </a:moveTo>
                  <a:lnTo>
                    <a:pt x="2749292" y="118871"/>
                  </a:lnTo>
                  <a:lnTo>
                    <a:pt x="2747768" y="118871"/>
                  </a:lnTo>
                  <a:lnTo>
                    <a:pt x="2759960" y="137159"/>
                  </a:lnTo>
                  <a:lnTo>
                    <a:pt x="2759960" y="135635"/>
                  </a:lnTo>
                  <a:lnTo>
                    <a:pt x="2787041" y="135635"/>
                  </a:lnTo>
                  <a:lnTo>
                    <a:pt x="2770628" y="105155"/>
                  </a:lnTo>
                  <a:lnTo>
                    <a:pt x="2769485" y="103631"/>
                  </a:lnTo>
                  <a:lnTo>
                    <a:pt x="2737100" y="103631"/>
                  </a:lnTo>
                  <a:lnTo>
                    <a:pt x="2735576" y="102107"/>
                  </a:lnTo>
                  <a:close/>
                </a:path>
                <a:path extrusionOk="0" h="1940560" w="2810510">
                  <a:moveTo>
                    <a:pt x="2722586" y="87666"/>
                  </a:moveTo>
                  <a:lnTo>
                    <a:pt x="2737100" y="103631"/>
                  </a:lnTo>
                  <a:lnTo>
                    <a:pt x="2769485" y="103631"/>
                  </a:lnTo>
                  <a:lnTo>
                    <a:pt x="2758055" y="88391"/>
                  </a:lnTo>
                  <a:lnTo>
                    <a:pt x="2723384" y="88391"/>
                  </a:lnTo>
                  <a:lnTo>
                    <a:pt x="2722586" y="87666"/>
                  </a:lnTo>
                  <a:close/>
                </a:path>
                <a:path extrusionOk="0" h="1940560" w="2810510">
                  <a:moveTo>
                    <a:pt x="88544" y="86867"/>
                  </a:moveTo>
                  <a:lnTo>
                    <a:pt x="88391" y="86867"/>
                  </a:lnTo>
                  <a:lnTo>
                    <a:pt x="86867" y="88391"/>
                  </a:lnTo>
                  <a:lnTo>
                    <a:pt x="88544" y="86867"/>
                  </a:lnTo>
                  <a:close/>
                </a:path>
                <a:path extrusionOk="0" h="1940560" w="2810510">
                  <a:moveTo>
                    <a:pt x="2721860" y="86867"/>
                  </a:moveTo>
                  <a:lnTo>
                    <a:pt x="2722586" y="87666"/>
                  </a:lnTo>
                  <a:lnTo>
                    <a:pt x="2723384" y="88391"/>
                  </a:lnTo>
                  <a:lnTo>
                    <a:pt x="2721860" y="86867"/>
                  </a:lnTo>
                  <a:close/>
                </a:path>
                <a:path extrusionOk="0" h="1940560" w="2810510">
                  <a:moveTo>
                    <a:pt x="2756912" y="86867"/>
                  </a:moveTo>
                  <a:lnTo>
                    <a:pt x="2721860" y="86867"/>
                  </a:lnTo>
                  <a:lnTo>
                    <a:pt x="2723384" y="88391"/>
                  </a:lnTo>
                  <a:lnTo>
                    <a:pt x="2758055" y="88391"/>
                  </a:lnTo>
                  <a:lnTo>
                    <a:pt x="2756912" y="86867"/>
                  </a:lnTo>
                  <a:close/>
                </a:path>
                <a:path extrusionOk="0" h="1940560" w="2810510">
                  <a:moveTo>
                    <a:pt x="2695190" y="33527"/>
                  </a:moveTo>
                  <a:lnTo>
                    <a:pt x="2634992" y="33527"/>
                  </a:lnTo>
                  <a:lnTo>
                    <a:pt x="2654804" y="41147"/>
                  </a:lnTo>
                  <a:lnTo>
                    <a:pt x="2674616" y="50291"/>
                  </a:lnTo>
                  <a:lnTo>
                    <a:pt x="2673092" y="50291"/>
                  </a:lnTo>
                  <a:lnTo>
                    <a:pt x="2691380" y="60959"/>
                  </a:lnTo>
                  <a:lnTo>
                    <a:pt x="2708144" y="73151"/>
                  </a:lnTo>
                  <a:lnTo>
                    <a:pt x="2706620" y="73151"/>
                  </a:lnTo>
                  <a:lnTo>
                    <a:pt x="2722586" y="87666"/>
                  </a:lnTo>
                  <a:lnTo>
                    <a:pt x="2721860" y="86867"/>
                  </a:lnTo>
                  <a:lnTo>
                    <a:pt x="2756912" y="86867"/>
                  </a:lnTo>
                  <a:lnTo>
                    <a:pt x="2740148" y="68579"/>
                  </a:lnTo>
                  <a:lnTo>
                    <a:pt x="2723384" y="53339"/>
                  </a:lnTo>
                  <a:lnTo>
                    <a:pt x="2705096" y="39623"/>
                  </a:lnTo>
                  <a:lnTo>
                    <a:pt x="2695190" y="33527"/>
                  </a:lnTo>
                  <a:close/>
                </a:path>
                <a:path extrusionOk="0" h="1940560" w="2810510">
                  <a:moveTo>
                    <a:pt x="179069" y="33527"/>
                  </a:moveTo>
                  <a:lnTo>
                    <a:pt x="175259" y="33527"/>
                  </a:lnTo>
                  <a:lnTo>
                    <a:pt x="173735" y="35051"/>
                  </a:lnTo>
                  <a:lnTo>
                    <a:pt x="179069" y="33527"/>
                  </a:lnTo>
                  <a:close/>
                </a:path>
                <a:path extrusionOk="0" h="1940560" w="2810510">
                  <a:moveTo>
                    <a:pt x="2678680" y="24383"/>
                  </a:moveTo>
                  <a:lnTo>
                    <a:pt x="2583176" y="24383"/>
                  </a:lnTo>
                  <a:lnTo>
                    <a:pt x="2593844" y="25907"/>
                  </a:lnTo>
                  <a:lnTo>
                    <a:pt x="2592320" y="25907"/>
                  </a:lnTo>
                  <a:lnTo>
                    <a:pt x="2615180" y="28955"/>
                  </a:lnTo>
                  <a:lnTo>
                    <a:pt x="2613656" y="28955"/>
                  </a:lnTo>
                  <a:lnTo>
                    <a:pt x="2636516" y="35051"/>
                  </a:lnTo>
                  <a:lnTo>
                    <a:pt x="2634992" y="33527"/>
                  </a:lnTo>
                  <a:lnTo>
                    <a:pt x="2695190" y="33527"/>
                  </a:lnTo>
                  <a:lnTo>
                    <a:pt x="2685284" y="27431"/>
                  </a:lnTo>
                  <a:lnTo>
                    <a:pt x="2678680" y="2438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21" name="Google Shape;121;p16"/>
            <p:cNvSpPr txBox="1"/>
            <p:nvPr/>
          </p:nvSpPr>
          <p:spPr>
            <a:xfrm>
              <a:off x="396345" y="2046957"/>
              <a:ext cx="2908097" cy="1231106"/>
            </a:xfrm>
            <a:prstGeom prst="rect">
              <a:avLst/>
            </a:prstGeom>
            <a:noFill/>
            <a:ln>
              <a:noFill/>
            </a:ln>
          </p:spPr>
          <p:txBody>
            <a:bodyPr anchorCtr="0" anchor="t" bIns="0" lIns="0" spcFirstLastPara="1" rIns="0" wrap="square" tIns="0">
              <a:spAutoFit/>
            </a:bodyPr>
            <a:lstStyle/>
            <a:p>
              <a:pPr indent="-139065" lvl="0" marL="151130" marR="5080" rtl="0" algn="just">
                <a:lnSpc>
                  <a:spcPct val="100000"/>
                </a:lnSpc>
                <a:spcBef>
                  <a:spcPts val="0"/>
                </a:spcBef>
                <a:spcAft>
                  <a:spcPts val="0"/>
                </a:spcAft>
                <a:buNone/>
              </a:pPr>
              <a:r>
                <a:rPr lang="en-US" sz="1600">
                  <a:solidFill>
                    <a:schemeClr val="dk1"/>
                  </a:solidFill>
                  <a:latin typeface="Arial"/>
                  <a:ea typeface="Arial"/>
                  <a:cs typeface="Arial"/>
                  <a:sym typeface="Arial"/>
                </a:rPr>
                <a:t>Our networks are surrounded</a:t>
              </a:r>
              <a:endParaRPr sz="1600">
                <a:solidFill>
                  <a:schemeClr val="dk1"/>
                </a:solidFill>
                <a:latin typeface="Arial"/>
                <a:ea typeface="Arial"/>
                <a:cs typeface="Arial"/>
                <a:sym typeface="Arial"/>
              </a:endParaRPr>
            </a:p>
            <a:p>
              <a:pPr indent="-139065" lvl="0" marL="151130" marR="5080" rtl="0" algn="just">
                <a:lnSpc>
                  <a:spcPct val="100000"/>
                </a:lnSpc>
                <a:spcBef>
                  <a:spcPts val="0"/>
                </a:spcBef>
                <a:spcAft>
                  <a:spcPts val="0"/>
                </a:spcAft>
                <a:buNone/>
              </a:pPr>
              <a:r>
                <a:rPr lang="en-US" sz="1600">
                  <a:solidFill>
                    <a:schemeClr val="dk1"/>
                  </a:solidFill>
                  <a:latin typeface="Arial"/>
                  <a:ea typeface="Arial"/>
                  <a:cs typeface="Arial"/>
                  <a:sym typeface="Arial"/>
                </a:rPr>
                <a:t>by threats, this will lead to</a:t>
              </a:r>
              <a:endParaRPr sz="1600">
                <a:solidFill>
                  <a:schemeClr val="dk1"/>
                </a:solidFill>
                <a:latin typeface="Arial"/>
                <a:ea typeface="Arial"/>
                <a:cs typeface="Arial"/>
                <a:sym typeface="Arial"/>
              </a:endParaRPr>
            </a:p>
            <a:p>
              <a:pPr indent="-139065" lvl="0" marL="151130" marR="5080" rtl="0" algn="just">
                <a:lnSpc>
                  <a:spcPct val="100000"/>
                </a:lnSpc>
                <a:spcBef>
                  <a:spcPts val="0"/>
                </a:spcBef>
                <a:spcAft>
                  <a:spcPts val="0"/>
                </a:spcAft>
                <a:buNone/>
              </a:pPr>
              <a:r>
                <a:rPr b="1" lang="en-US" sz="1600">
                  <a:solidFill>
                    <a:schemeClr val="dk1"/>
                  </a:solidFill>
                  <a:latin typeface="Arial"/>
                  <a:ea typeface="Arial"/>
                  <a:cs typeface="Arial"/>
                  <a:sym typeface="Arial"/>
                </a:rPr>
                <a:t>downtime</a:t>
              </a: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loss of data </a:t>
              </a:r>
              <a:r>
                <a:rPr lang="en-US" sz="1600">
                  <a:solidFill>
                    <a:schemeClr val="dk1"/>
                  </a:solidFill>
                  <a:latin typeface="Arial"/>
                  <a:ea typeface="Arial"/>
                  <a:cs typeface="Arial"/>
                  <a:sym typeface="Arial"/>
                </a:rPr>
                <a:t>We</a:t>
              </a:r>
              <a:endParaRPr sz="1600">
                <a:solidFill>
                  <a:schemeClr val="dk1"/>
                </a:solidFill>
                <a:latin typeface="Arial"/>
                <a:ea typeface="Arial"/>
                <a:cs typeface="Arial"/>
                <a:sym typeface="Arial"/>
              </a:endParaRPr>
            </a:p>
            <a:p>
              <a:pPr indent="-139065" lvl="0" marL="151130" marR="5080" rtl="0" algn="just">
                <a:lnSpc>
                  <a:spcPct val="100000"/>
                </a:lnSpc>
                <a:spcBef>
                  <a:spcPts val="0"/>
                </a:spcBef>
                <a:spcAft>
                  <a:spcPts val="0"/>
                </a:spcAft>
                <a:buNone/>
              </a:pPr>
              <a:r>
                <a:rPr lang="en-US" sz="1600">
                  <a:solidFill>
                    <a:schemeClr val="dk1"/>
                  </a:solidFill>
                  <a:latin typeface="Arial"/>
                  <a:ea typeface="Arial"/>
                  <a:cs typeface="Arial"/>
                  <a:sym typeface="Arial"/>
                </a:rPr>
                <a:t>shall then ensure the</a:t>
              </a:r>
              <a:endParaRPr sz="1600">
                <a:solidFill>
                  <a:schemeClr val="dk1"/>
                </a:solidFill>
                <a:latin typeface="Arial"/>
                <a:ea typeface="Arial"/>
                <a:cs typeface="Arial"/>
                <a:sym typeface="Arial"/>
              </a:endParaRPr>
            </a:p>
            <a:p>
              <a:pPr indent="-139065" lvl="0" marL="151130" marR="5080" rtl="0" algn="just">
                <a:lnSpc>
                  <a:spcPct val="100000"/>
                </a:lnSpc>
                <a:spcBef>
                  <a:spcPts val="0"/>
                </a:spcBef>
                <a:spcAft>
                  <a:spcPts val="0"/>
                </a:spcAft>
                <a:buNone/>
              </a:pPr>
              <a:r>
                <a:rPr b="1" lang="en-US" sz="1600">
                  <a:solidFill>
                    <a:schemeClr val="dk1"/>
                  </a:solidFill>
                  <a:latin typeface="Arial"/>
                  <a:ea typeface="Arial"/>
                  <a:cs typeface="Arial"/>
                  <a:sym typeface="Arial"/>
                </a:rPr>
                <a:t>availability </a:t>
              </a:r>
              <a:r>
                <a:rPr lang="en-US" sz="1600">
                  <a:solidFill>
                    <a:schemeClr val="dk1"/>
                  </a:solidFill>
                  <a:latin typeface="Arial"/>
                  <a:ea typeface="Arial"/>
                  <a:cs typeface="Arial"/>
                  <a:sym typeface="Arial"/>
                </a:rPr>
                <a:t>of our networks!!</a:t>
              </a:r>
              <a:endParaRPr/>
            </a:p>
          </p:txBody>
        </p:sp>
      </p:grpSp>
      <p:pic>
        <p:nvPicPr>
          <p:cNvPr id="122" name="Google Shape;122;p16"/>
          <p:cNvPicPr preferRelativeResize="0"/>
          <p:nvPr/>
        </p:nvPicPr>
        <p:blipFill rotWithShape="1">
          <a:blip r:embed="rId4">
            <a:alphaModFix/>
          </a:blip>
          <a:srcRect b="0" l="0" r="0" t="0"/>
          <a:stretch/>
        </p:blipFill>
        <p:spPr>
          <a:xfrm>
            <a:off x="4071412" y="2009179"/>
            <a:ext cx="1717492" cy="24446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Solution: Network management </a:t>
            </a:r>
            <a:endParaRPr b="1" sz="3600">
              <a:solidFill>
                <a:srgbClr val="C00000"/>
              </a:solidFill>
              <a:latin typeface="Trebuchet MS"/>
              <a:ea typeface="Trebuchet MS"/>
              <a:cs typeface="Trebuchet MS"/>
              <a:sym typeface="Trebuchet MS"/>
            </a:endParaRPr>
          </a:p>
        </p:txBody>
      </p:sp>
      <p:sp>
        <p:nvSpPr>
          <p:cNvPr id="129" name="Google Shape;129;p17"/>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130" name="Google Shape;130;p17"/>
          <p:cNvSpPr txBox="1"/>
          <p:nvPr/>
        </p:nvSpPr>
        <p:spPr>
          <a:xfrm>
            <a:off x="7387390" y="6163845"/>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Trebuchet MS"/>
                <a:ea typeface="Trebuchet MS"/>
                <a:cs typeface="Trebuchet MS"/>
                <a:sym typeface="Trebuchet MS"/>
              </a:rPr>
              <a:t>‹#›</a:t>
            </a:fld>
            <a:endParaRPr sz="1200">
              <a:solidFill>
                <a:srgbClr val="888888"/>
              </a:solidFill>
              <a:latin typeface="Trebuchet MS"/>
              <a:ea typeface="Trebuchet MS"/>
              <a:cs typeface="Trebuchet MS"/>
              <a:sym typeface="Trebuchet MS"/>
            </a:endParaRPr>
          </a:p>
        </p:txBody>
      </p:sp>
      <p:pic>
        <p:nvPicPr>
          <p:cNvPr descr="C:\Users\Tarek\Downloads\solution_forstoringsglas3.jpg" id="131" name="Google Shape;131;p17"/>
          <p:cNvPicPr preferRelativeResize="0"/>
          <p:nvPr/>
        </p:nvPicPr>
        <p:blipFill rotWithShape="1">
          <a:blip r:embed="rId3">
            <a:alphaModFix/>
          </a:blip>
          <a:srcRect b="0" l="0" r="0" t="0"/>
          <a:stretch/>
        </p:blipFill>
        <p:spPr>
          <a:xfrm>
            <a:off x="516667" y="2849977"/>
            <a:ext cx="2191471" cy="2259953"/>
          </a:xfrm>
          <a:prstGeom prst="rect">
            <a:avLst/>
          </a:prstGeom>
          <a:noFill/>
          <a:ln>
            <a:noFill/>
          </a:ln>
        </p:spPr>
      </p:pic>
      <p:sp>
        <p:nvSpPr>
          <p:cNvPr id="132" name="Google Shape;132;p17"/>
          <p:cNvSpPr/>
          <p:nvPr/>
        </p:nvSpPr>
        <p:spPr>
          <a:xfrm>
            <a:off x="1804531" y="2313269"/>
            <a:ext cx="5080" cy="0"/>
          </a:xfrm>
          <a:custGeom>
            <a:rect b="b" l="l" r="r" t="t"/>
            <a:pathLst>
              <a:path extrusionOk="0" h="120000" w="5080">
                <a:moveTo>
                  <a:pt x="0" y="0"/>
                </a:moveTo>
                <a:lnTo>
                  <a:pt x="4572" y="0"/>
                </a:lnTo>
              </a:path>
            </a:pathLst>
          </a:custGeom>
          <a:noFill/>
          <a:ln cap="flat" cmpd="sng" w="9525">
            <a:solidFill>
              <a:srgbClr val="CDE8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3" name="Google Shape;133;p17"/>
          <p:cNvSpPr/>
          <p:nvPr/>
        </p:nvSpPr>
        <p:spPr>
          <a:xfrm>
            <a:off x="2508618" y="2508341"/>
            <a:ext cx="5080" cy="0"/>
          </a:xfrm>
          <a:custGeom>
            <a:rect b="b" l="l" r="r" t="t"/>
            <a:pathLst>
              <a:path extrusionOk="0" h="120000" w="5080">
                <a:moveTo>
                  <a:pt x="0" y="0"/>
                </a:moveTo>
                <a:lnTo>
                  <a:pt x="4572" y="0"/>
                </a:lnTo>
              </a:path>
            </a:pathLst>
          </a:custGeom>
          <a:noFill/>
          <a:ln cap="flat" cmpd="sng" w="9525">
            <a:solidFill>
              <a:srgbClr val="CDEA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4" name="Google Shape;134;p17"/>
          <p:cNvSpPr/>
          <p:nvPr/>
        </p:nvSpPr>
        <p:spPr>
          <a:xfrm>
            <a:off x="1863967" y="2697317"/>
            <a:ext cx="5080" cy="0"/>
          </a:xfrm>
          <a:custGeom>
            <a:rect b="b" l="l" r="r" t="t"/>
            <a:pathLst>
              <a:path extrusionOk="0" h="120000" w="5080">
                <a:moveTo>
                  <a:pt x="0" y="0"/>
                </a:moveTo>
                <a:lnTo>
                  <a:pt x="4572" y="0"/>
                </a:lnTo>
              </a:path>
            </a:pathLst>
          </a:custGeom>
          <a:noFill/>
          <a:ln cap="flat" cmpd="sng" w="9525">
            <a:solidFill>
              <a:srgbClr val="B9C7F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5" name="Google Shape;135;p17"/>
          <p:cNvSpPr/>
          <p:nvPr/>
        </p:nvSpPr>
        <p:spPr>
          <a:xfrm>
            <a:off x="2824087" y="3172805"/>
            <a:ext cx="5080" cy="0"/>
          </a:xfrm>
          <a:custGeom>
            <a:rect b="b" l="l" r="r" t="t"/>
            <a:pathLst>
              <a:path extrusionOk="0" h="120000" w="5080">
                <a:moveTo>
                  <a:pt x="0" y="0"/>
                </a:moveTo>
                <a:lnTo>
                  <a:pt x="4572" y="0"/>
                </a:lnTo>
              </a:path>
            </a:pathLst>
          </a:custGeom>
          <a:noFill/>
          <a:ln cap="flat" cmpd="sng" w="9525">
            <a:solidFill>
              <a:srgbClr val="CEEA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6" name="Google Shape;136;p17"/>
          <p:cNvSpPr/>
          <p:nvPr/>
        </p:nvSpPr>
        <p:spPr>
          <a:xfrm>
            <a:off x="1457059" y="3410549"/>
            <a:ext cx="5080" cy="0"/>
          </a:xfrm>
          <a:custGeom>
            <a:rect b="b" l="l" r="r" t="t"/>
            <a:pathLst>
              <a:path extrusionOk="0" h="120000" w="5080">
                <a:moveTo>
                  <a:pt x="0" y="0"/>
                </a:moveTo>
                <a:lnTo>
                  <a:pt x="4572" y="0"/>
                </a:lnTo>
              </a:path>
            </a:pathLst>
          </a:custGeom>
          <a:noFill/>
          <a:ln cap="flat" cmpd="sng" w="9525">
            <a:solidFill>
              <a:srgbClr val="B9CDF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7" name="Google Shape;137;p17"/>
          <p:cNvSpPr/>
          <p:nvPr/>
        </p:nvSpPr>
        <p:spPr>
          <a:xfrm>
            <a:off x="1182739" y="3501989"/>
            <a:ext cx="5080" cy="0"/>
          </a:xfrm>
          <a:custGeom>
            <a:rect b="b" l="l" r="r" t="t"/>
            <a:pathLst>
              <a:path extrusionOk="0" h="120000" w="5080">
                <a:moveTo>
                  <a:pt x="0" y="0"/>
                </a:moveTo>
                <a:lnTo>
                  <a:pt x="4572" y="0"/>
                </a:lnTo>
              </a:path>
            </a:pathLst>
          </a:custGeom>
          <a:noFill/>
          <a:ln cap="flat" cmpd="sng" w="9525">
            <a:solidFill>
              <a:srgbClr val="CDEA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8" name="Google Shape;138;p17"/>
          <p:cNvSpPr/>
          <p:nvPr/>
        </p:nvSpPr>
        <p:spPr>
          <a:xfrm>
            <a:off x="2737218" y="3550758"/>
            <a:ext cx="5080" cy="0"/>
          </a:xfrm>
          <a:custGeom>
            <a:rect b="b" l="l" r="r" t="t"/>
            <a:pathLst>
              <a:path extrusionOk="0" h="120000" w="5080">
                <a:moveTo>
                  <a:pt x="0" y="0"/>
                </a:moveTo>
                <a:lnTo>
                  <a:pt x="4572" y="0"/>
                </a:lnTo>
              </a:path>
            </a:pathLst>
          </a:custGeom>
          <a:noFill/>
          <a:ln cap="flat" cmpd="sng" w="9525">
            <a:solidFill>
              <a:srgbClr val="CDE9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39" name="Google Shape;139;p17"/>
          <p:cNvSpPr/>
          <p:nvPr/>
        </p:nvSpPr>
        <p:spPr>
          <a:xfrm>
            <a:off x="1612507" y="3593429"/>
            <a:ext cx="5080" cy="0"/>
          </a:xfrm>
          <a:custGeom>
            <a:rect b="b" l="l" r="r" t="t"/>
            <a:pathLst>
              <a:path extrusionOk="0" h="120000" w="5080">
                <a:moveTo>
                  <a:pt x="0" y="0"/>
                </a:moveTo>
                <a:lnTo>
                  <a:pt x="4572" y="0"/>
                </a:lnTo>
              </a:path>
            </a:pathLst>
          </a:custGeom>
          <a:noFill/>
          <a:ln cap="flat" cmpd="sng" w="9525">
            <a:solidFill>
              <a:srgbClr val="B7C4F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0" name="Google Shape;140;p17"/>
          <p:cNvSpPr/>
          <p:nvPr/>
        </p:nvSpPr>
        <p:spPr>
          <a:xfrm>
            <a:off x="2412607" y="3666581"/>
            <a:ext cx="5080" cy="0"/>
          </a:xfrm>
          <a:custGeom>
            <a:rect b="b" l="l" r="r" t="t"/>
            <a:pathLst>
              <a:path extrusionOk="0" h="120000" w="5080">
                <a:moveTo>
                  <a:pt x="0" y="0"/>
                </a:moveTo>
                <a:lnTo>
                  <a:pt x="4572" y="0"/>
                </a:lnTo>
              </a:path>
            </a:pathLst>
          </a:custGeom>
          <a:noFill/>
          <a:ln cap="flat" cmpd="sng" w="9525">
            <a:solidFill>
              <a:srgbClr val="B8C6F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1" name="Google Shape;141;p17"/>
          <p:cNvSpPr/>
          <p:nvPr/>
        </p:nvSpPr>
        <p:spPr>
          <a:xfrm>
            <a:off x="1804531" y="2313269"/>
            <a:ext cx="5080" cy="0"/>
          </a:xfrm>
          <a:custGeom>
            <a:rect b="b" l="l" r="r" t="t"/>
            <a:pathLst>
              <a:path extrusionOk="0" h="120000" w="5080">
                <a:moveTo>
                  <a:pt x="0" y="0"/>
                </a:moveTo>
                <a:lnTo>
                  <a:pt x="4572" y="0"/>
                </a:lnTo>
              </a:path>
            </a:pathLst>
          </a:custGeom>
          <a:noFill/>
          <a:ln cap="flat" cmpd="sng" w="9525">
            <a:solidFill>
              <a:srgbClr val="CDE8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2" name="Google Shape;142;p17"/>
          <p:cNvSpPr/>
          <p:nvPr/>
        </p:nvSpPr>
        <p:spPr>
          <a:xfrm>
            <a:off x="2508618" y="2508341"/>
            <a:ext cx="5080" cy="0"/>
          </a:xfrm>
          <a:custGeom>
            <a:rect b="b" l="l" r="r" t="t"/>
            <a:pathLst>
              <a:path extrusionOk="0" h="120000" w="5080">
                <a:moveTo>
                  <a:pt x="0" y="0"/>
                </a:moveTo>
                <a:lnTo>
                  <a:pt x="4572" y="0"/>
                </a:lnTo>
              </a:path>
            </a:pathLst>
          </a:custGeom>
          <a:noFill/>
          <a:ln cap="flat" cmpd="sng" w="9525">
            <a:solidFill>
              <a:srgbClr val="CDEA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3" name="Google Shape;143;p17"/>
          <p:cNvSpPr/>
          <p:nvPr/>
        </p:nvSpPr>
        <p:spPr>
          <a:xfrm>
            <a:off x="1863967" y="2697317"/>
            <a:ext cx="5080" cy="0"/>
          </a:xfrm>
          <a:custGeom>
            <a:rect b="b" l="l" r="r" t="t"/>
            <a:pathLst>
              <a:path extrusionOk="0" h="120000" w="5080">
                <a:moveTo>
                  <a:pt x="0" y="0"/>
                </a:moveTo>
                <a:lnTo>
                  <a:pt x="4572" y="0"/>
                </a:lnTo>
              </a:path>
            </a:pathLst>
          </a:custGeom>
          <a:noFill/>
          <a:ln cap="flat" cmpd="sng" w="9525">
            <a:solidFill>
              <a:srgbClr val="B9C7F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4" name="Google Shape;144;p17"/>
          <p:cNvSpPr/>
          <p:nvPr/>
        </p:nvSpPr>
        <p:spPr>
          <a:xfrm>
            <a:off x="2824087" y="3172805"/>
            <a:ext cx="5080" cy="0"/>
          </a:xfrm>
          <a:custGeom>
            <a:rect b="b" l="l" r="r" t="t"/>
            <a:pathLst>
              <a:path extrusionOk="0" h="120000" w="5080">
                <a:moveTo>
                  <a:pt x="0" y="0"/>
                </a:moveTo>
                <a:lnTo>
                  <a:pt x="4572" y="0"/>
                </a:lnTo>
              </a:path>
            </a:pathLst>
          </a:custGeom>
          <a:noFill/>
          <a:ln cap="flat" cmpd="sng" w="9525">
            <a:solidFill>
              <a:srgbClr val="CEEA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5" name="Google Shape;145;p17"/>
          <p:cNvSpPr/>
          <p:nvPr/>
        </p:nvSpPr>
        <p:spPr>
          <a:xfrm>
            <a:off x="1457059" y="3410549"/>
            <a:ext cx="5080" cy="0"/>
          </a:xfrm>
          <a:custGeom>
            <a:rect b="b" l="l" r="r" t="t"/>
            <a:pathLst>
              <a:path extrusionOk="0" h="120000" w="5080">
                <a:moveTo>
                  <a:pt x="0" y="0"/>
                </a:moveTo>
                <a:lnTo>
                  <a:pt x="4572" y="0"/>
                </a:lnTo>
              </a:path>
            </a:pathLst>
          </a:custGeom>
          <a:noFill/>
          <a:ln cap="flat" cmpd="sng" w="9525">
            <a:solidFill>
              <a:srgbClr val="B9CDF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6" name="Google Shape;146;p17"/>
          <p:cNvSpPr/>
          <p:nvPr/>
        </p:nvSpPr>
        <p:spPr>
          <a:xfrm>
            <a:off x="1182739" y="3501989"/>
            <a:ext cx="5080" cy="0"/>
          </a:xfrm>
          <a:custGeom>
            <a:rect b="b" l="l" r="r" t="t"/>
            <a:pathLst>
              <a:path extrusionOk="0" h="120000" w="5080">
                <a:moveTo>
                  <a:pt x="0" y="0"/>
                </a:moveTo>
                <a:lnTo>
                  <a:pt x="4572" y="0"/>
                </a:lnTo>
              </a:path>
            </a:pathLst>
          </a:custGeom>
          <a:noFill/>
          <a:ln cap="flat" cmpd="sng" w="9525">
            <a:solidFill>
              <a:srgbClr val="CDEA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7" name="Google Shape;147;p17"/>
          <p:cNvSpPr/>
          <p:nvPr/>
        </p:nvSpPr>
        <p:spPr>
          <a:xfrm>
            <a:off x="2737218" y="3550758"/>
            <a:ext cx="5080" cy="0"/>
          </a:xfrm>
          <a:custGeom>
            <a:rect b="b" l="l" r="r" t="t"/>
            <a:pathLst>
              <a:path extrusionOk="0" h="120000" w="5080">
                <a:moveTo>
                  <a:pt x="0" y="0"/>
                </a:moveTo>
                <a:lnTo>
                  <a:pt x="4572" y="0"/>
                </a:lnTo>
              </a:path>
            </a:pathLst>
          </a:custGeom>
          <a:noFill/>
          <a:ln cap="flat" cmpd="sng" w="9525">
            <a:solidFill>
              <a:srgbClr val="CDE9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8" name="Google Shape;148;p17"/>
          <p:cNvSpPr/>
          <p:nvPr/>
        </p:nvSpPr>
        <p:spPr>
          <a:xfrm>
            <a:off x="1612507" y="3593429"/>
            <a:ext cx="5080" cy="0"/>
          </a:xfrm>
          <a:custGeom>
            <a:rect b="b" l="l" r="r" t="t"/>
            <a:pathLst>
              <a:path extrusionOk="0" h="120000" w="5080">
                <a:moveTo>
                  <a:pt x="0" y="0"/>
                </a:moveTo>
                <a:lnTo>
                  <a:pt x="4572" y="0"/>
                </a:lnTo>
              </a:path>
            </a:pathLst>
          </a:custGeom>
          <a:noFill/>
          <a:ln cap="flat" cmpd="sng" w="9525">
            <a:solidFill>
              <a:srgbClr val="B7C4F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49" name="Google Shape;149;p17"/>
          <p:cNvSpPr/>
          <p:nvPr/>
        </p:nvSpPr>
        <p:spPr>
          <a:xfrm>
            <a:off x="2412607" y="3666581"/>
            <a:ext cx="5080" cy="0"/>
          </a:xfrm>
          <a:custGeom>
            <a:rect b="b" l="l" r="r" t="t"/>
            <a:pathLst>
              <a:path extrusionOk="0" h="120000" w="5080">
                <a:moveTo>
                  <a:pt x="0" y="0"/>
                </a:moveTo>
                <a:lnTo>
                  <a:pt x="4572" y="0"/>
                </a:lnTo>
              </a:path>
            </a:pathLst>
          </a:custGeom>
          <a:noFill/>
          <a:ln cap="flat" cmpd="sng" w="9525">
            <a:solidFill>
              <a:srgbClr val="B8C6F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0" name="Google Shape;150;p17"/>
          <p:cNvSpPr/>
          <p:nvPr/>
        </p:nvSpPr>
        <p:spPr>
          <a:xfrm>
            <a:off x="2942962" y="1699097"/>
            <a:ext cx="6928484" cy="1536700"/>
          </a:xfrm>
          <a:custGeom>
            <a:rect b="b" l="l" r="r" t="t"/>
            <a:pathLst>
              <a:path extrusionOk="0" h="1536700" w="6928484">
                <a:moveTo>
                  <a:pt x="6774176" y="0"/>
                </a:moveTo>
                <a:lnTo>
                  <a:pt x="151831" y="13"/>
                </a:lnTo>
                <a:lnTo>
                  <a:pt x="109023" y="6586"/>
                </a:lnTo>
                <a:lnTo>
                  <a:pt x="71040" y="24020"/>
                </a:lnTo>
                <a:lnTo>
                  <a:pt x="39551" y="50647"/>
                </a:lnTo>
                <a:lnTo>
                  <a:pt x="16221" y="84801"/>
                </a:lnTo>
                <a:lnTo>
                  <a:pt x="2718" y="124815"/>
                </a:lnTo>
                <a:lnTo>
                  <a:pt x="0" y="153923"/>
                </a:lnTo>
                <a:lnTo>
                  <a:pt x="13" y="1384357"/>
                </a:lnTo>
                <a:lnTo>
                  <a:pt x="6586" y="1427166"/>
                </a:lnTo>
                <a:lnTo>
                  <a:pt x="24020" y="1465150"/>
                </a:lnTo>
                <a:lnTo>
                  <a:pt x="50647" y="1496640"/>
                </a:lnTo>
                <a:lnTo>
                  <a:pt x="84800" y="1519970"/>
                </a:lnTo>
                <a:lnTo>
                  <a:pt x="124813" y="1533473"/>
                </a:lnTo>
                <a:lnTo>
                  <a:pt x="153920" y="1536191"/>
                </a:lnTo>
                <a:lnTo>
                  <a:pt x="6776268" y="1536178"/>
                </a:lnTo>
                <a:lnTo>
                  <a:pt x="6819077" y="1529604"/>
                </a:lnTo>
                <a:lnTo>
                  <a:pt x="6857060" y="1512170"/>
                </a:lnTo>
                <a:lnTo>
                  <a:pt x="6888550" y="1485543"/>
                </a:lnTo>
                <a:lnTo>
                  <a:pt x="6911879" y="1451389"/>
                </a:lnTo>
                <a:lnTo>
                  <a:pt x="6925381" y="1411375"/>
                </a:lnTo>
                <a:lnTo>
                  <a:pt x="6928100" y="1382267"/>
                </a:lnTo>
                <a:lnTo>
                  <a:pt x="6928087" y="151832"/>
                </a:lnTo>
                <a:lnTo>
                  <a:pt x="6921513" y="109023"/>
                </a:lnTo>
                <a:lnTo>
                  <a:pt x="6904079" y="71040"/>
                </a:lnTo>
                <a:lnTo>
                  <a:pt x="6877452" y="39550"/>
                </a:lnTo>
                <a:lnTo>
                  <a:pt x="6843298" y="16221"/>
                </a:lnTo>
                <a:lnTo>
                  <a:pt x="6803284" y="2718"/>
                </a:lnTo>
                <a:lnTo>
                  <a:pt x="6774176" y="0"/>
                </a:lnTo>
                <a:close/>
              </a:path>
            </a:pathLst>
          </a:custGeom>
          <a:solidFill>
            <a:srgbClr val="4F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1" name="Google Shape;151;p17"/>
          <p:cNvSpPr/>
          <p:nvPr/>
        </p:nvSpPr>
        <p:spPr>
          <a:xfrm>
            <a:off x="2930769" y="1685381"/>
            <a:ext cx="6952615" cy="1564005"/>
          </a:xfrm>
          <a:custGeom>
            <a:rect b="b" l="l" r="r" t="t"/>
            <a:pathLst>
              <a:path extrusionOk="0" h="1564005" w="6952615">
                <a:moveTo>
                  <a:pt x="6786368" y="0"/>
                </a:moveTo>
                <a:lnTo>
                  <a:pt x="166112" y="0"/>
                </a:lnTo>
                <a:lnTo>
                  <a:pt x="147824" y="1523"/>
                </a:lnTo>
                <a:lnTo>
                  <a:pt x="132587" y="4571"/>
                </a:lnTo>
                <a:lnTo>
                  <a:pt x="115823" y="7619"/>
                </a:lnTo>
                <a:lnTo>
                  <a:pt x="73151" y="28955"/>
                </a:lnTo>
                <a:lnTo>
                  <a:pt x="38099" y="60959"/>
                </a:lnTo>
                <a:lnTo>
                  <a:pt x="12191" y="102107"/>
                </a:lnTo>
                <a:lnTo>
                  <a:pt x="7619" y="118871"/>
                </a:lnTo>
                <a:lnTo>
                  <a:pt x="3047" y="134111"/>
                </a:lnTo>
                <a:lnTo>
                  <a:pt x="0" y="150875"/>
                </a:lnTo>
                <a:lnTo>
                  <a:pt x="0" y="1414271"/>
                </a:lnTo>
                <a:lnTo>
                  <a:pt x="19811" y="1476755"/>
                </a:lnTo>
                <a:lnTo>
                  <a:pt x="48767" y="1514855"/>
                </a:lnTo>
                <a:lnTo>
                  <a:pt x="86867" y="1543811"/>
                </a:lnTo>
                <a:lnTo>
                  <a:pt x="132587" y="1559051"/>
                </a:lnTo>
                <a:lnTo>
                  <a:pt x="166112" y="1563623"/>
                </a:lnTo>
                <a:lnTo>
                  <a:pt x="6787892" y="1563623"/>
                </a:lnTo>
                <a:lnTo>
                  <a:pt x="6836660" y="1556003"/>
                </a:lnTo>
                <a:lnTo>
                  <a:pt x="6875370" y="1537715"/>
                </a:lnTo>
                <a:lnTo>
                  <a:pt x="166112" y="1537715"/>
                </a:lnTo>
                <a:lnTo>
                  <a:pt x="150872" y="1536191"/>
                </a:lnTo>
                <a:lnTo>
                  <a:pt x="111251" y="1527047"/>
                </a:lnTo>
                <a:lnTo>
                  <a:pt x="76199" y="1505711"/>
                </a:lnTo>
                <a:lnTo>
                  <a:pt x="48767" y="1475231"/>
                </a:lnTo>
                <a:lnTo>
                  <a:pt x="32003" y="1438655"/>
                </a:lnTo>
                <a:lnTo>
                  <a:pt x="25907" y="1409699"/>
                </a:lnTo>
                <a:lnTo>
                  <a:pt x="25907" y="152399"/>
                </a:lnTo>
                <a:lnTo>
                  <a:pt x="32003" y="124967"/>
                </a:lnTo>
                <a:lnTo>
                  <a:pt x="36575" y="111251"/>
                </a:lnTo>
                <a:lnTo>
                  <a:pt x="42671" y="99059"/>
                </a:lnTo>
                <a:lnTo>
                  <a:pt x="50291" y="88391"/>
                </a:lnTo>
                <a:lnTo>
                  <a:pt x="57911" y="76199"/>
                </a:lnTo>
                <a:lnTo>
                  <a:pt x="99059" y="42671"/>
                </a:lnTo>
                <a:lnTo>
                  <a:pt x="152396" y="25907"/>
                </a:lnTo>
                <a:lnTo>
                  <a:pt x="6874760" y="25907"/>
                </a:lnTo>
                <a:lnTo>
                  <a:pt x="6865616" y="19811"/>
                </a:lnTo>
                <a:lnTo>
                  <a:pt x="6835136" y="7619"/>
                </a:lnTo>
                <a:lnTo>
                  <a:pt x="6819896" y="4571"/>
                </a:lnTo>
                <a:lnTo>
                  <a:pt x="6803132" y="1523"/>
                </a:lnTo>
                <a:lnTo>
                  <a:pt x="6786368" y="0"/>
                </a:lnTo>
                <a:close/>
              </a:path>
              <a:path extrusionOk="0" h="1564005" w="6952615">
                <a:moveTo>
                  <a:pt x="6874760" y="25907"/>
                </a:moveTo>
                <a:lnTo>
                  <a:pt x="6786368" y="25907"/>
                </a:lnTo>
                <a:lnTo>
                  <a:pt x="6801608" y="27431"/>
                </a:lnTo>
                <a:lnTo>
                  <a:pt x="6815324" y="28955"/>
                </a:lnTo>
                <a:lnTo>
                  <a:pt x="6854948" y="42671"/>
                </a:lnTo>
                <a:lnTo>
                  <a:pt x="6886952" y="67055"/>
                </a:lnTo>
                <a:lnTo>
                  <a:pt x="6911336" y="100583"/>
                </a:lnTo>
                <a:lnTo>
                  <a:pt x="6925052" y="138683"/>
                </a:lnTo>
                <a:lnTo>
                  <a:pt x="6926576" y="153923"/>
                </a:lnTo>
                <a:lnTo>
                  <a:pt x="6928100" y="167639"/>
                </a:lnTo>
                <a:lnTo>
                  <a:pt x="6928100" y="1395983"/>
                </a:lnTo>
                <a:lnTo>
                  <a:pt x="6926576" y="1411223"/>
                </a:lnTo>
                <a:lnTo>
                  <a:pt x="6915908" y="1452371"/>
                </a:lnTo>
                <a:lnTo>
                  <a:pt x="6894572" y="1487423"/>
                </a:lnTo>
                <a:lnTo>
                  <a:pt x="6865616" y="1513331"/>
                </a:lnTo>
                <a:lnTo>
                  <a:pt x="6827516" y="1531619"/>
                </a:lnTo>
                <a:lnTo>
                  <a:pt x="6800084" y="1537715"/>
                </a:lnTo>
                <a:lnTo>
                  <a:pt x="6875370" y="1537715"/>
                </a:lnTo>
                <a:lnTo>
                  <a:pt x="6905240" y="1513331"/>
                </a:lnTo>
                <a:lnTo>
                  <a:pt x="6940292" y="1461515"/>
                </a:lnTo>
                <a:lnTo>
                  <a:pt x="6952484" y="1412747"/>
                </a:lnTo>
                <a:lnTo>
                  <a:pt x="6952484" y="149351"/>
                </a:lnTo>
                <a:lnTo>
                  <a:pt x="6940292" y="102107"/>
                </a:lnTo>
                <a:lnTo>
                  <a:pt x="6903716" y="48767"/>
                </a:lnTo>
                <a:lnTo>
                  <a:pt x="6879332" y="28955"/>
                </a:lnTo>
                <a:lnTo>
                  <a:pt x="6874760" y="2590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 name="Google Shape;152;p17"/>
          <p:cNvSpPr txBox="1"/>
          <p:nvPr/>
        </p:nvSpPr>
        <p:spPr>
          <a:xfrm>
            <a:off x="3189349" y="2126077"/>
            <a:ext cx="6437630" cy="7239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5500">
                <a:solidFill>
                  <a:srgbClr val="FFFFFF"/>
                </a:solidFill>
                <a:latin typeface="Calibri"/>
                <a:ea typeface="Calibri"/>
                <a:cs typeface="Calibri"/>
                <a:sym typeface="Calibri"/>
              </a:rPr>
              <a:t>Network</a:t>
            </a:r>
            <a:r>
              <a:rPr lang="en-US" sz="5500">
                <a:solidFill>
                  <a:srgbClr val="FFFFFF"/>
                </a:solidFill>
                <a:latin typeface="Times New Roman"/>
                <a:ea typeface="Times New Roman"/>
                <a:cs typeface="Times New Roman"/>
                <a:sym typeface="Times New Roman"/>
              </a:rPr>
              <a:t> </a:t>
            </a:r>
            <a:r>
              <a:rPr lang="en-US" sz="5500">
                <a:solidFill>
                  <a:srgbClr val="FFFFFF"/>
                </a:solidFill>
                <a:latin typeface="Calibri"/>
                <a:ea typeface="Calibri"/>
                <a:cs typeface="Calibri"/>
                <a:sym typeface="Calibri"/>
              </a:rPr>
              <a:t>Management</a:t>
            </a:r>
            <a:endParaRPr sz="5500">
              <a:solidFill>
                <a:schemeClr val="dk1"/>
              </a:solidFill>
              <a:latin typeface="Calibri"/>
              <a:ea typeface="Calibri"/>
              <a:cs typeface="Calibri"/>
              <a:sym typeface="Calibri"/>
            </a:endParaRPr>
          </a:p>
        </p:txBody>
      </p:sp>
      <p:sp>
        <p:nvSpPr>
          <p:cNvPr id="153" name="Google Shape;153;p17"/>
          <p:cNvSpPr/>
          <p:nvPr/>
        </p:nvSpPr>
        <p:spPr>
          <a:xfrm>
            <a:off x="2942962" y="3358733"/>
            <a:ext cx="4101465" cy="553720"/>
          </a:xfrm>
          <a:custGeom>
            <a:rect b="b" l="l" r="r" t="t"/>
            <a:pathLst>
              <a:path extrusionOk="0" h="553720" w="4101465">
                <a:moveTo>
                  <a:pt x="3947156" y="0"/>
                </a:moveTo>
                <a:lnTo>
                  <a:pt x="151831" y="13"/>
                </a:lnTo>
                <a:lnTo>
                  <a:pt x="109023" y="6586"/>
                </a:lnTo>
                <a:lnTo>
                  <a:pt x="71040" y="24020"/>
                </a:lnTo>
                <a:lnTo>
                  <a:pt x="39551" y="50647"/>
                </a:lnTo>
                <a:lnTo>
                  <a:pt x="16221" y="84801"/>
                </a:lnTo>
                <a:lnTo>
                  <a:pt x="2718" y="124815"/>
                </a:lnTo>
                <a:lnTo>
                  <a:pt x="0" y="153923"/>
                </a:lnTo>
                <a:lnTo>
                  <a:pt x="0" y="553211"/>
                </a:lnTo>
                <a:lnTo>
                  <a:pt x="4101071" y="553211"/>
                </a:lnTo>
                <a:lnTo>
                  <a:pt x="4101067" y="151832"/>
                </a:lnTo>
                <a:lnTo>
                  <a:pt x="4094493" y="109023"/>
                </a:lnTo>
                <a:lnTo>
                  <a:pt x="4077059" y="71040"/>
                </a:lnTo>
                <a:lnTo>
                  <a:pt x="4050432" y="39550"/>
                </a:lnTo>
                <a:lnTo>
                  <a:pt x="4016278" y="16221"/>
                </a:lnTo>
                <a:lnTo>
                  <a:pt x="3976264" y="2718"/>
                </a:lnTo>
                <a:lnTo>
                  <a:pt x="3947156" y="0"/>
                </a:lnTo>
                <a:close/>
              </a:path>
            </a:pathLst>
          </a:custGeom>
          <a:solidFill>
            <a:srgbClr val="9ABA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4" name="Google Shape;154;p17"/>
          <p:cNvSpPr/>
          <p:nvPr/>
        </p:nvSpPr>
        <p:spPr>
          <a:xfrm>
            <a:off x="2930769" y="3346542"/>
            <a:ext cx="4125595" cy="565785"/>
          </a:xfrm>
          <a:custGeom>
            <a:rect b="b" l="l" r="r" t="t"/>
            <a:pathLst>
              <a:path extrusionOk="0" h="565785" w="4125595">
                <a:moveTo>
                  <a:pt x="3976112" y="0"/>
                </a:moveTo>
                <a:lnTo>
                  <a:pt x="147824" y="0"/>
                </a:lnTo>
                <a:lnTo>
                  <a:pt x="132587" y="3047"/>
                </a:lnTo>
                <a:lnTo>
                  <a:pt x="73151" y="27431"/>
                </a:lnTo>
                <a:lnTo>
                  <a:pt x="27431" y="73151"/>
                </a:lnTo>
                <a:lnTo>
                  <a:pt x="3047" y="132587"/>
                </a:lnTo>
                <a:lnTo>
                  <a:pt x="0" y="149351"/>
                </a:lnTo>
                <a:lnTo>
                  <a:pt x="0" y="565403"/>
                </a:lnTo>
                <a:lnTo>
                  <a:pt x="25907" y="565403"/>
                </a:lnTo>
                <a:lnTo>
                  <a:pt x="25907" y="150875"/>
                </a:lnTo>
                <a:lnTo>
                  <a:pt x="32003" y="123443"/>
                </a:lnTo>
                <a:lnTo>
                  <a:pt x="57911" y="76199"/>
                </a:lnTo>
                <a:lnTo>
                  <a:pt x="99059" y="41147"/>
                </a:lnTo>
                <a:lnTo>
                  <a:pt x="138683" y="27431"/>
                </a:lnTo>
                <a:lnTo>
                  <a:pt x="166112" y="24383"/>
                </a:lnTo>
                <a:lnTo>
                  <a:pt x="4046826" y="24383"/>
                </a:lnTo>
                <a:lnTo>
                  <a:pt x="4038596" y="19811"/>
                </a:lnTo>
                <a:lnTo>
                  <a:pt x="4023356" y="12191"/>
                </a:lnTo>
                <a:lnTo>
                  <a:pt x="4008116" y="6095"/>
                </a:lnTo>
                <a:lnTo>
                  <a:pt x="3992876" y="3047"/>
                </a:lnTo>
                <a:lnTo>
                  <a:pt x="3976112" y="0"/>
                </a:lnTo>
                <a:close/>
              </a:path>
              <a:path extrusionOk="0" h="565785" w="4125595">
                <a:moveTo>
                  <a:pt x="4046826" y="24383"/>
                </a:moveTo>
                <a:lnTo>
                  <a:pt x="3959348" y="24383"/>
                </a:lnTo>
                <a:lnTo>
                  <a:pt x="3974588" y="25907"/>
                </a:lnTo>
                <a:lnTo>
                  <a:pt x="3988304" y="27431"/>
                </a:lnTo>
                <a:lnTo>
                  <a:pt x="4027928" y="42671"/>
                </a:lnTo>
                <a:lnTo>
                  <a:pt x="4059932" y="67055"/>
                </a:lnTo>
                <a:lnTo>
                  <a:pt x="4084316" y="99059"/>
                </a:lnTo>
                <a:lnTo>
                  <a:pt x="4098032" y="137159"/>
                </a:lnTo>
                <a:lnTo>
                  <a:pt x="4099556" y="152399"/>
                </a:lnTo>
                <a:lnTo>
                  <a:pt x="4101080" y="166115"/>
                </a:lnTo>
                <a:lnTo>
                  <a:pt x="4101080" y="565403"/>
                </a:lnTo>
                <a:lnTo>
                  <a:pt x="4125464" y="565403"/>
                </a:lnTo>
                <a:lnTo>
                  <a:pt x="4125464" y="147827"/>
                </a:lnTo>
                <a:lnTo>
                  <a:pt x="4122416" y="131063"/>
                </a:lnTo>
                <a:lnTo>
                  <a:pt x="4105652" y="85343"/>
                </a:lnTo>
                <a:lnTo>
                  <a:pt x="4076696" y="47243"/>
                </a:lnTo>
                <a:lnTo>
                  <a:pt x="4052312" y="27431"/>
                </a:lnTo>
                <a:lnTo>
                  <a:pt x="4046826" y="243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5" name="Google Shape;155;p17"/>
          <p:cNvSpPr/>
          <p:nvPr/>
        </p:nvSpPr>
        <p:spPr>
          <a:xfrm>
            <a:off x="7155295" y="3358733"/>
            <a:ext cx="2715895" cy="553720"/>
          </a:xfrm>
          <a:custGeom>
            <a:rect b="b" l="l" r="r" t="t"/>
            <a:pathLst>
              <a:path extrusionOk="0" h="553720" w="2715895">
                <a:moveTo>
                  <a:pt x="2561843" y="0"/>
                </a:moveTo>
                <a:lnTo>
                  <a:pt x="151868" y="13"/>
                </a:lnTo>
                <a:lnTo>
                  <a:pt x="109581" y="6587"/>
                </a:lnTo>
                <a:lnTo>
                  <a:pt x="71714" y="24021"/>
                </a:lnTo>
                <a:lnTo>
                  <a:pt x="40081" y="50648"/>
                </a:lnTo>
                <a:lnTo>
                  <a:pt x="16496" y="84802"/>
                </a:lnTo>
                <a:lnTo>
                  <a:pt x="2773" y="124816"/>
                </a:lnTo>
                <a:lnTo>
                  <a:pt x="0" y="153923"/>
                </a:lnTo>
                <a:lnTo>
                  <a:pt x="0" y="553211"/>
                </a:lnTo>
                <a:lnTo>
                  <a:pt x="2715758" y="553211"/>
                </a:lnTo>
                <a:lnTo>
                  <a:pt x="2715754" y="151832"/>
                </a:lnTo>
                <a:lnTo>
                  <a:pt x="2709180" y="109023"/>
                </a:lnTo>
                <a:lnTo>
                  <a:pt x="2691746" y="71040"/>
                </a:lnTo>
                <a:lnTo>
                  <a:pt x="2665119" y="39550"/>
                </a:lnTo>
                <a:lnTo>
                  <a:pt x="2630965" y="16221"/>
                </a:lnTo>
                <a:lnTo>
                  <a:pt x="2590951" y="2718"/>
                </a:lnTo>
                <a:lnTo>
                  <a:pt x="2561843" y="0"/>
                </a:lnTo>
                <a:close/>
              </a:path>
            </a:pathLst>
          </a:custGeom>
          <a:solidFill>
            <a:srgbClr val="9ABA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6" name="Google Shape;156;p17"/>
          <p:cNvSpPr/>
          <p:nvPr/>
        </p:nvSpPr>
        <p:spPr>
          <a:xfrm>
            <a:off x="7143102" y="3346542"/>
            <a:ext cx="2740660" cy="565785"/>
          </a:xfrm>
          <a:custGeom>
            <a:rect b="b" l="l" r="r" t="t"/>
            <a:pathLst>
              <a:path extrusionOk="0" h="565785" w="2740659">
                <a:moveTo>
                  <a:pt x="2590799" y="0"/>
                </a:moveTo>
                <a:lnTo>
                  <a:pt x="149351" y="0"/>
                </a:lnTo>
                <a:lnTo>
                  <a:pt x="132587" y="3047"/>
                </a:lnTo>
                <a:lnTo>
                  <a:pt x="73151" y="27431"/>
                </a:lnTo>
                <a:lnTo>
                  <a:pt x="38099" y="60959"/>
                </a:lnTo>
                <a:lnTo>
                  <a:pt x="7619" y="117347"/>
                </a:lnTo>
                <a:lnTo>
                  <a:pt x="0" y="166115"/>
                </a:lnTo>
                <a:lnTo>
                  <a:pt x="0" y="565403"/>
                </a:lnTo>
                <a:lnTo>
                  <a:pt x="25907" y="565403"/>
                </a:lnTo>
                <a:lnTo>
                  <a:pt x="25907" y="150875"/>
                </a:lnTo>
                <a:lnTo>
                  <a:pt x="32003" y="123443"/>
                </a:lnTo>
                <a:lnTo>
                  <a:pt x="57911" y="76199"/>
                </a:lnTo>
                <a:lnTo>
                  <a:pt x="88391" y="48767"/>
                </a:lnTo>
                <a:lnTo>
                  <a:pt x="124967" y="30479"/>
                </a:lnTo>
                <a:lnTo>
                  <a:pt x="167639" y="24383"/>
                </a:lnTo>
                <a:lnTo>
                  <a:pt x="2661513" y="24383"/>
                </a:lnTo>
                <a:lnTo>
                  <a:pt x="2653283" y="19811"/>
                </a:lnTo>
                <a:lnTo>
                  <a:pt x="2638043" y="12191"/>
                </a:lnTo>
                <a:lnTo>
                  <a:pt x="2622803" y="6095"/>
                </a:lnTo>
                <a:lnTo>
                  <a:pt x="2607563" y="3047"/>
                </a:lnTo>
                <a:lnTo>
                  <a:pt x="2590799" y="0"/>
                </a:lnTo>
                <a:close/>
              </a:path>
              <a:path extrusionOk="0" h="565785" w="2740659">
                <a:moveTo>
                  <a:pt x="2661513" y="24383"/>
                </a:moveTo>
                <a:lnTo>
                  <a:pt x="2574035" y="24383"/>
                </a:lnTo>
                <a:lnTo>
                  <a:pt x="2589275" y="25907"/>
                </a:lnTo>
                <a:lnTo>
                  <a:pt x="2602991" y="27431"/>
                </a:lnTo>
                <a:lnTo>
                  <a:pt x="2642615" y="42671"/>
                </a:lnTo>
                <a:lnTo>
                  <a:pt x="2674619" y="67055"/>
                </a:lnTo>
                <a:lnTo>
                  <a:pt x="2699003" y="99059"/>
                </a:lnTo>
                <a:lnTo>
                  <a:pt x="2712719" y="137159"/>
                </a:lnTo>
                <a:lnTo>
                  <a:pt x="2714243" y="152399"/>
                </a:lnTo>
                <a:lnTo>
                  <a:pt x="2715767" y="166115"/>
                </a:lnTo>
                <a:lnTo>
                  <a:pt x="2715767" y="565403"/>
                </a:lnTo>
                <a:lnTo>
                  <a:pt x="2740151" y="565403"/>
                </a:lnTo>
                <a:lnTo>
                  <a:pt x="2740151" y="147827"/>
                </a:lnTo>
                <a:lnTo>
                  <a:pt x="2737103" y="131063"/>
                </a:lnTo>
                <a:lnTo>
                  <a:pt x="2720339" y="85343"/>
                </a:lnTo>
                <a:lnTo>
                  <a:pt x="2691383" y="47243"/>
                </a:lnTo>
                <a:lnTo>
                  <a:pt x="2666999" y="27431"/>
                </a:lnTo>
                <a:lnTo>
                  <a:pt x="2661513" y="243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7" name="Google Shape;157;p17"/>
          <p:cNvSpPr/>
          <p:nvPr/>
        </p:nvSpPr>
        <p:spPr>
          <a:xfrm>
            <a:off x="2161146" y="4392005"/>
            <a:ext cx="5080" cy="0"/>
          </a:xfrm>
          <a:custGeom>
            <a:rect b="b" l="l" r="r" t="t"/>
            <a:pathLst>
              <a:path extrusionOk="0" h="120000" w="5080">
                <a:moveTo>
                  <a:pt x="0" y="0"/>
                </a:moveTo>
                <a:lnTo>
                  <a:pt x="4572" y="0"/>
                </a:lnTo>
              </a:path>
            </a:pathLst>
          </a:custGeom>
          <a:noFill/>
          <a:ln cap="flat" cmpd="sng" w="9525">
            <a:solidFill>
              <a:srgbClr val="CCEA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8" name="Google Shape;158;p17"/>
          <p:cNvSpPr/>
          <p:nvPr/>
        </p:nvSpPr>
        <p:spPr>
          <a:xfrm>
            <a:off x="2161146" y="4398101"/>
            <a:ext cx="5080" cy="0"/>
          </a:xfrm>
          <a:custGeom>
            <a:rect b="b" l="l" r="r" t="t"/>
            <a:pathLst>
              <a:path extrusionOk="0" h="120000" w="5080">
                <a:moveTo>
                  <a:pt x="0" y="0"/>
                </a:moveTo>
                <a:lnTo>
                  <a:pt x="4572" y="0"/>
                </a:lnTo>
              </a:path>
            </a:pathLst>
          </a:custGeom>
          <a:noFill/>
          <a:ln cap="flat" cmpd="sng" w="9525">
            <a:solidFill>
              <a:srgbClr val="CDEA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9" name="Google Shape;159;p17"/>
          <p:cNvSpPr/>
          <p:nvPr/>
        </p:nvSpPr>
        <p:spPr>
          <a:xfrm>
            <a:off x="2161146" y="4392005"/>
            <a:ext cx="5080" cy="0"/>
          </a:xfrm>
          <a:custGeom>
            <a:rect b="b" l="l" r="r" t="t"/>
            <a:pathLst>
              <a:path extrusionOk="0" h="120000" w="5080">
                <a:moveTo>
                  <a:pt x="0" y="0"/>
                </a:moveTo>
                <a:lnTo>
                  <a:pt x="4572" y="0"/>
                </a:lnTo>
              </a:path>
            </a:pathLst>
          </a:custGeom>
          <a:noFill/>
          <a:ln cap="flat" cmpd="sng" w="9525">
            <a:solidFill>
              <a:srgbClr val="CCEA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0" name="Google Shape;160;p17"/>
          <p:cNvSpPr/>
          <p:nvPr/>
        </p:nvSpPr>
        <p:spPr>
          <a:xfrm>
            <a:off x="2161146" y="4398101"/>
            <a:ext cx="5080" cy="0"/>
          </a:xfrm>
          <a:custGeom>
            <a:rect b="b" l="l" r="r" t="t"/>
            <a:pathLst>
              <a:path extrusionOk="0" h="120000" w="5080">
                <a:moveTo>
                  <a:pt x="0" y="0"/>
                </a:moveTo>
                <a:lnTo>
                  <a:pt x="4572" y="0"/>
                </a:lnTo>
              </a:path>
            </a:pathLst>
          </a:custGeom>
          <a:noFill/>
          <a:ln cap="flat" cmpd="sng" w="9525">
            <a:solidFill>
              <a:srgbClr val="CDEAF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1" name="Google Shape;161;p17"/>
          <p:cNvSpPr/>
          <p:nvPr/>
        </p:nvSpPr>
        <p:spPr>
          <a:xfrm>
            <a:off x="2942962" y="3911951"/>
            <a:ext cx="4101465" cy="982980"/>
          </a:xfrm>
          <a:custGeom>
            <a:rect b="b" l="l" r="r" t="t"/>
            <a:pathLst>
              <a:path extrusionOk="0" h="982979" w="4101465">
                <a:moveTo>
                  <a:pt x="4101071" y="0"/>
                </a:moveTo>
                <a:lnTo>
                  <a:pt x="0" y="0"/>
                </a:lnTo>
                <a:lnTo>
                  <a:pt x="2" y="831397"/>
                </a:lnTo>
                <a:lnTo>
                  <a:pt x="6305" y="873854"/>
                </a:lnTo>
                <a:lnTo>
                  <a:pt x="23615" y="911709"/>
                </a:lnTo>
                <a:lnTo>
                  <a:pt x="50242" y="943218"/>
                </a:lnTo>
                <a:lnTo>
                  <a:pt x="84492" y="966642"/>
                </a:lnTo>
                <a:lnTo>
                  <a:pt x="124673" y="980237"/>
                </a:lnTo>
                <a:lnTo>
                  <a:pt x="153920" y="982980"/>
                </a:lnTo>
                <a:lnTo>
                  <a:pt x="3947991" y="982977"/>
                </a:lnTo>
                <a:lnTo>
                  <a:pt x="3991114" y="976683"/>
                </a:lnTo>
                <a:lnTo>
                  <a:pt x="4029402" y="959431"/>
                </a:lnTo>
                <a:lnTo>
                  <a:pt x="4061163" y="932964"/>
                </a:lnTo>
                <a:lnTo>
                  <a:pt x="4084704" y="899024"/>
                </a:lnTo>
                <a:lnTo>
                  <a:pt x="4098335" y="859352"/>
                </a:lnTo>
                <a:lnTo>
                  <a:pt x="4101080" y="830580"/>
                </a:lnTo>
                <a:lnTo>
                  <a:pt x="4101071" y="0"/>
                </a:lnTo>
                <a:close/>
              </a:path>
            </a:pathLst>
          </a:custGeom>
          <a:solidFill>
            <a:srgbClr val="9ABA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2" name="Google Shape;162;p17"/>
          <p:cNvSpPr/>
          <p:nvPr/>
        </p:nvSpPr>
        <p:spPr>
          <a:xfrm>
            <a:off x="2930769" y="3911951"/>
            <a:ext cx="4125595" cy="996950"/>
          </a:xfrm>
          <a:custGeom>
            <a:rect b="b" l="l" r="r" t="t"/>
            <a:pathLst>
              <a:path extrusionOk="0" h="996950" w="4125595">
                <a:moveTo>
                  <a:pt x="25907" y="0"/>
                </a:moveTo>
                <a:lnTo>
                  <a:pt x="0" y="0"/>
                </a:lnTo>
                <a:lnTo>
                  <a:pt x="0" y="847344"/>
                </a:lnTo>
                <a:lnTo>
                  <a:pt x="19811" y="909828"/>
                </a:lnTo>
                <a:lnTo>
                  <a:pt x="48767" y="947928"/>
                </a:lnTo>
                <a:lnTo>
                  <a:pt x="86867" y="976884"/>
                </a:lnTo>
                <a:lnTo>
                  <a:pt x="132587" y="993648"/>
                </a:lnTo>
                <a:lnTo>
                  <a:pt x="166112" y="996696"/>
                </a:lnTo>
                <a:lnTo>
                  <a:pt x="3960872" y="996696"/>
                </a:lnTo>
                <a:lnTo>
                  <a:pt x="4009640" y="989076"/>
                </a:lnTo>
                <a:lnTo>
                  <a:pt x="4048350" y="970788"/>
                </a:lnTo>
                <a:lnTo>
                  <a:pt x="150872" y="970788"/>
                </a:lnTo>
                <a:lnTo>
                  <a:pt x="123443" y="964692"/>
                </a:lnTo>
                <a:lnTo>
                  <a:pt x="86867" y="946404"/>
                </a:lnTo>
                <a:lnTo>
                  <a:pt x="56387" y="918972"/>
                </a:lnTo>
                <a:lnTo>
                  <a:pt x="36575" y="883920"/>
                </a:lnTo>
                <a:lnTo>
                  <a:pt x="25907" y="844296"/>
                </a:lnTo>
                <a:lnTo>
                  <a:pt x="25907" y="0"/>
                </a:lnTo>
                <a:close/>
              </a:path>
              <a:path extrusionOk="0" h="996950" w="4125595">
                <a:moveTo>
                  <a:pt x="4125464" y="0"/>
                </a:moveTo>
                <a:lnTo>
                  <a:pt x="4101080" y="0"/>
                </a:lnTo>
                <a:lnTo>
                  <a:pt x="4101080" y="830580"/>
                </a:lnTo>
                <a:lnTo>
                  <a:pt x="4099556" y="844296"/>
                </a:lnTo>
                <a:lnTo>
                  <a:pt x="4098032" y="859536"/>
                </a:lnTo>
                <a:lnTo>
                  <a:pt x="4093460" y="871728"/>
                </a:lnTo>
                <a:lnTo>
                  <a:pt x="4088888" y="885444"/>
                </a:lnTo>
                <a:lnTo>
                  <a:pt x="4067552" y="920496"/>
                </a:lnTo>
                <a:lnTo>
                  <a:pt x="4038596" y="946404"/>
                </a:lnTo>
                <a:lnTo>
                  <a:pt x="4000496" y="964692"/>
                </a:lnTo>
                <a:lnTo>
                  <a:pt x="3973064" y="970788"/>
                </a:lnTo>
                <a:lnTo>
                  <a:pt x="4048350" y="970788"/>
                </a:lnTo>
                <a:lnTo>
                  <a:pt x="4088888" y="935736"/>
                </a:lnTo>
                <a:lnTo>
                  <a:pt x="4113272" y="894588"/>
                </a:lnTo>
                <a:lnTo>
                  <a:pt x="4125464" y="845820"/>
                </a:lnTo>
                <a:lnTo>
                  <a:pt x="412546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3" name="Google Shape;163;p17"/>
          <p:cNvSpPr/>
          <p:nvPr/>
        </p:nvSpPr>
        <p:spPr>
          <a:xfrm>
            <a:off x="2942962" y="5018375"/>
            <a:ext cx="1330960" cy="1536700"/>
          </a:xfrm>
          <a:custGeom>
            <a:rect b="b" l="l" r="r" t="t"/>
            <a:pathLst>
              <a:path extrusionOk="0" h="1536700" w="1330960">
                <a:moveTo>
                  <a:pt x="1196336" y="0"/>
                </a:moveTo>
                <a:lnTo>
                  <a:pt x="121342" y="471"/>
                </a:lnTo>
                <a:lnTo>
                  <a:pt x="80067" y="10832"/>
                </a:lnTo>
                <a:lnTo>
                  <a:pt x="45077" y="33030"/>
                </a:lnTo>
                <a:lnTo>
                  <a:pt x="18673" y="64762"/>
                </a:lnTo>
                <a:lnTo>
                  <a:pt x="3158" y="103728"/>
                </a:lnTo>
                <a:lnTo>
                  <a:pt x="0" y="132587"/>
                </a:lnTo>
                <a:lnTo>
                  <a:pt x="0" y="1403603"/>
                </a:lnTo>
                <a:lnTo>
                  <a:pt x="5950" y="1442949"/>
                </a:lnTo>
                <a:lnTo>
                  <a:pt x="24457" y="1480290"/>
                </a:lnTo>
                <a:lnTo>
                  <a:pt x="53267" y="1509812"/>
                </a:lnTo>
                <a:lnTo>
                  <a:pt x="90076" y="1529213"/>
                </a:lnTo>
                <a:lnTo>
                  <a:pt x="132584" y="1536191"/>
                </a:lnTo>
                <a:lnTo>
                  <a:pt x="1208994" y="1535617"/>
                </a:lnTo>
                <a:lnTo>
                  <a:pt x="1250570" y="1525005"/>
                </a:lnTo>
                <a:lnTo>
                  <a:pt x="1285607" y="1502741"/>
                </a:lnTo>
                <a:lnTo>
                  <a:pt x="1311920" y="1471086"/>
                </a:lnTo>
                <a:lnTo>
                  <a:pt x="1327322" y="1432303"/>
                </a:lnTo>
                <a:lnTo>
                  <a:pt x="1330448" y="1403603"/>
                </a:lnTo>
                <a:lnTo>
                  <a:pt x="1329873" y="120176"/>
                </a:lnTo>
                <a:lnTo>
                  <a:pt x="1319236" y="79259"/>
                </a:lnTo>
                <a:lnTo>
                  <a:pt x="1296849" y="44603"/>
                </a:lnTo>
                <a:lnTo>
                  <a:pt x="1264899" y="18470"/>
                </a:lnTo>
                <a:lnTo>
                  <a:pt x="1225572" y="3122"/>
                </a:lnTo>
                <a:lnTo>
                  <a:pt x="1196336" y="0"/>
                </a:lnTo>
                <a:close/>
              </a:path>
            </a:pathLst>
          </a:custGeom>
          <a:solidFill>
            <a:srgbClr val="7F63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4" name="Google Shape;164;p17"/>
          <p:cNvSpPr/>
          <p:nvPr/>
        </p:nvSpPr>
        <p:spPr>
          <a:xfrm>
            <a:off x="2930769" y="5006183"/>
            <a:ext cx="1355090" cy="1562100"/>
          </a:xfrm>
          <a:custGeom>
            <a:rect b="b" l="l" r="r" t="t"/>
            <a:pathLst>
              <a:path extrusionOk="0" h="1562100" w="1355089">
                <a:moveTo>
                  <a:pt x="1223768" y="0"/>
                </a:moveTo>
                <a:lnTo>
                  <a:pt x="129539" y="0"/>
                </a:lnTo>
                <a:lnTo>
                  <a:pt x="102107" y="6095"/>
                </a:lnTo>
                <a:lnTo>
                  <a:pt x="64007" y="24383"/>
                </a:lnTo>
                <a:lnTo>
                  <a:pt x="24383" y="64007"/>
                </a:lnTo>
                <a:lnTo>
                  <a:pt x="6095" y="102107"/>
                </a:lnTo>
                <a:lnTo>
                  <a:pt x="0" y="131063"/>
                </a:lnTo>
                <a:lnTo>
                  <a:pt x="0" y="1431035"/>
                </a:lnTo>
                <a:lnTo>
                  <a:pt x="12191" y="1473707"/>
                </a:lnTo>
                <a:lnTo>
                  <a:pt x="42671" y="1519427"/>
                </a:lnTo>
                <a:lnTo>
                  <a:pt x="76199" y="1545335"/>
                </a:lnTo>
                <a:lnTo>
                  <a:pt x="89915" y="1549907"/>
                </a:lnTo>
                <a:lnTo>
                  <a:pt x="102107" y="1556003"/>
                </a:lnTo>
                <a:lnTo>
                  <a:pt x="117347" y="1559051"/>
                </a:lnTo>
                <a:lnTo>
                  <a:pt x="144776" y="1562099"/>
                </a:lnTo>
                <a:lnTo>
                  <a:pt x="1210052" y="1562099"/>
                </a:lnTo>
                <a:lnTo>
                  <a:pt x="1266440" y="1549907"/>
                </a:lnTo>
                <a:lnTo>
                  <a:pt x="1290824" y="1536191"/>
                </a:lnTo>
                <a:lnTo>
                  <a:pt x="132587" y="1536191"/>
                </a:lnTo>
                <a:lnTo>
                  <a:pt x="120395" y="1534667"/>
                </a:lnTo>
                <a:lnTo>
                  <a:pt x="77723" y="1516379"/>
                </a:lnTo>
                <a:lnTo>
                  <a:pt x="39623" y="1473707"/>
                </a:lnTo>
                <a:lnTo>
                  <a:pt x="25907" y="1427987"/>
                </a:lnTo>
                <a:lnTo>
                  <a:pt x="25907" y="132587"/>
                </a:lnTo>
                <a:lnTo>
                  <a:pt x="39623" y="86867"/>
                </a:lnTo>
                <a:lnTo>
                  <a:pt x="79247" y="44195"/>
                </a:lnTo>
                <a:lnTo>
                  <a:pt x="88391" y="39623"/>
                </a:lnTo>
                <a:lnTo>
                  <a:pt x="99059" y="33527"/>
                </a:lnTo>
                <a:lnTo>
                  <a:pt x="109727" y="30479"/>
                </a:lnTo>
                <a:lnTo>
                  <a:pt x="121919" y="27431"/>
                </a:lnTo>
                <a:lnTo>
                  <a:pt x="146300" y="24383"/>
                </a:lnTo>
                <a:lnTo>
                  <a:pt x="1290824" y="24383"/>
                </a:lnTo>
                <a:lnTo>
                  <a:pt x="1278632" y="16763"/>
                </a:lnTo>
                <a:lnTo>
                  <a:pt x="1264916" y="10667"/>
                </a:lnTo>
                <a:lnTo>
                  <a:pt x="1252724" y="6095"/>
                </a:lnTo>
                <a:lnTo>
                  <a:pt x="1237484" y="1523"/>
                </a:lnTo>
                <a:lnTo>
                  <a:pt x="1223768" y="0"/>
                </a:lnTo>
                <a:close/>
              </a:path>
              <a:path extrusionOk="0" h="1562100" w="1355089">
                <a:moveTo>
                  <a:pt x="1290824" y="24383"/>
                </a:moveTo>
                <a:lnTo>
                  <a:pt x="1210052" y="24383"/>
                </a:lnTo>
                <a:lnTo>
                  <a:pt x="1234436" y="27431"/>
                </a:lnTo>
                <a:lnTo>
                  <a:pt x="1245104" y="30479"/>
                </a:lnTo>
                <a:lnTo>
                  <a:pt x="1295396" y="60959"/>
                </a:lnTo>
                <a:lnTo>
                  <a:pt x="1324352" y="109727"/>
                </a:lnTo>
                <a:lnTo>
                  <a:pt x="1328924" y="134111"/>
                </a:lnTo>
                <a:lnTo>
                  <a:pt x="1328924" y="1429511"/>
                </a:lnTo>
                <a:lnTo>
                  <a:pt x="1315208" y="1473707"/>
                </a:lnTo>
                <a:lnTo>
                  <a:pt x="1275584" y="1516379"/>
                </a:lnTo>
                <a:lnTo>
                  <a:pt x="1232912" y="1534667"/>
                </a:lnTo>
                <a:lnTo>
                  <a:pt x="1220720" y="1536191"/>
                </a:lnTo>
                <a:lnTo>
                  <a:pt x="1290824" y="1536191"/>
                </a:lnTo>
                <a:lnTo>
                  <a:pt x="1321304" y="1508759"/>
                </a:lnTo>
                <a:lnTo>
                  <a:pt x="1344164" y="1472183"/>
                </a:lnTo>
                <a:lnTo>
                  <a:pt x="1354832" y="1431035"/>
                </a:lnTo>
                <a:lnTo>
                  <a:pt x="1354832" y="129539"/>
                </a:lnTo>
                <a:lnTo>
                  <a:pt x="1351784" y="115823"/>
                </a:lnTo>
                <a:lnTo>
                  <a:pt x="1348736" y="100583"/>
                </a:lnTo>
                <a:lnTo>
                  <a:pt x="1342640" y="88391"/>
                </a:lnTo>
                <a:lnTo>
                  <a:pt x="1336544" y="74675"/>
                </a:lnTo>
                <a:lnTo>
                  <a:pt x="1330448" y="62483"/>
                </a:lnTo>
                <a:lnTo>
                  <a:pt x="1312160" y="41147"/>
                </a:lnTo>
                <a:lnTo>
                  <a:pt x="1301492" y="32003"/>
                </a:lnTo>
                <a:lnTo>
                  <a:pt x="1290824" y="243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5" name="Google Shape;165;p17"/>
          <p:cNvSpPr/>
          <p:nvPr/>
        </p:nvSpPr>
        <p:spPr>
          <a:xfrm>
            <a:off x="4328274" y="5018375"/>
            <a:ext cx="1330960" cy="1536700"/>
          </a:xfrm>
          <a:custGeom>
            <a:rect b="b" l="l" r="r" t="t"/>
            <a:pathLst>
              <a:path extrusionOk="0" h="1536700" w="1330960">
                <a:moveTo>
                  <a:pt x="1197863" y="0"/>
                </a:moveTo>
                <a:lnTo>
                  <a:pt x="121454" y="574"/>
                </a:lnTo>
                <a:lnTo>
                  <a:pt x="79878" y="11186"/>
                </a:lnTo>
                <a:lnTo>
                  <a:pt x="44841" y="33450"/>
                </a:lnTo>
                <a:lnTo>
                  <a:pt x="18528" y="65105"/>
                </a:lnTo>
                <a:lnTo>
                  <a:pt x="3126" y="103888"/>
                </a:lnTo>
                <a:lnTo>
                  <a:pt x="0" y="132587"/>
                </a:lnTo>
                <a:lnTo>
                  <a:pt x="0" y="1403603"/>
                </a:lnTo>
                <a:lnTo>
                  <a:pt x="6253" y="1443877"/>
                </a:lnTo>
                <a:lnTo>
                  <a:pt x="24966" y="1480872"/>
                </a:lnTo>
                <a:lnTo>
                  <a:pt x="53972" y="1510097"/>
                </a:lnTo>
                <a:lnTo>
                  <a:pt x="91082" y="1529291"/>
                </a:lnTo>
                <a:lnTo>
                  <a:pt x="134111" y="1536191"/>
                </a:lnTo>
                <a:lnTo>
                  <a:pt x="1209109" y="1535720"/>
                </a:lnTo>
                <a:lnTo>
                  <a:pt x="1250384" y="1525358"/>
                </a:lnTo>
                <a:lnTo>
                  <a:pt x="1285374" y="1503160"/>
                </a:lnTo>
                <a:lnTo>
                  <a:pt x="1311778" y="1471428"/>
                </a:lnTo>
                <a:lnTo>
                  <a:pt x="1327293" y="1432463"/>
                </a:lnTo>
                <a:lnTo>
                  <a:pt x="1330451" y="1403603"/>
                </a:lnTo>
                <a:lnTo>
                  <a:pt x="1329980" y="121342"/>
                </a:lnTo>
                <a:lnTo>
                  <a:pt x="1319618" y="80067"/>
                </a:lnTo>
                <a:lnTo>
                  <a:pt x="1297420" y="45077"/>
                </a:lnTo>
                <a:lnTo>
                  <a:pt x="1265688" y="18673"/>
                </a:lnTo>
                <a:lnTo>
                  <a:pt x="1226723" y="3158"/>
                </a:lnTo>
                <a:lnTo>
                  <a:pt x="1197863" y="0"/>
                </a:lnTo>
                <a:close/>
              </a:path>
            </a:pathLst>
          </a:custGeom>
          <a:solidFill>
            <a:srgbClr val="7F63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6" name="Google Shape;166;p17"/>
          <p:cNvSpPr/>
          <p:nvPr/>
        </p:nvSpPr>
        <p:spPr>
          <a:xfrm>
            <a:off x="4316083" y="5006183"/>
            <a:ext cx="1355090" cy="1562100"/>
          </a:xfrm>
          <a:custGeom>
            <a:rect b="b" l="l" r="r" t="t"/>
            <a:pathLst>
              <a:path extrusionOk="0" h="1562100" w="1355089">
                <a:moveTo>
                  <a:pt x="1223771" y="0"/>
                </a:moveTo>
                <a:lnTo>
                  <a:pt x="129539" y="0"/>
                </a:lnTo>
                <a:lnTo>
                  <a:pt x="102107" y="6095"/>
                </a:lnTo>
                <a:lnTo>
                  <a:pt x="64007" y="24383"/>
                </a:lnTo>
                <a:lnTo>
                  <a:pt x="24383" y="64007"/>
                </a:lnTo>
                <a:lnTo>
                  <a:pt x="6095" y="102107"/>
                </a:lnTo>
                <a:lnTo>
                  <a:pt x="1523" y="131063"/>
                </a:lnTo>
                <a:lnTo>
                  <a:pt x="0" y="144779"/>
                </a:lnTo>
                <a:lnTo>
                  <a:pt x="0" y="1417319"/>
                </a:lnTo>
                <a:lnTo>
                  <a:pt x="1523" y="1431035"/>
                </a:lnTo>
                <a:lnTo>
                  <a:pt x="3047" y="1446275"/>
                </a:lnTo>
                <a:lnTo>
                  <a:pt x="18287" y="1485899"/>
                </a:lnTo>
                <a:lnTo>
                  <a:pt x="42671" y="1519427"/>
                </a:lnTo>
                <a:lnTo>
                  <a:pt x="77723" y="1545335"/>
                </a:lnTo>
                <a:lnTo>
                  <a:pt x="89915" y="1549907"/>
                </a:lnTo>
                <a:lnTo>
                  <a:pt x="103631" y="1556003"/>
                </a:lnTo>
                <a:lnTo>
                  <a:pt x="117347" y="1559051"/>
                </a:lnTo>
                <a:lnTo>
                  <a:pt x="131063" y="1560575"/>
                </a:lnTo>
                <a:lnTo>
                  <a:pt x="146303" y="1562099"/>
                </a:lnTo>
                <a:lnTo>
                  <a:pt x="1210055" y="1562099"/>
                </a:lnTo>
                <a:lnTo>
                  <a:pt x="1254251" y="1554479"/>
                </a:lnTo>
                <a:lnTo>
                  <a:pt x="1292351" y="1536191"/>
                </a:lnTo>
                <a:lnTo>
                  <a:pt x="132587" y="1536191"/>
                </a:lnTo>
                <a:lnTo>
                  <a:pt x="120395" y="1534667"/>
                </a:lnTo>
                <a:lnTo>
                  <a:pt x="77723" y="1516379"/>
                </a:lnTo>
                <a:lnTo>
                  <a:pt x="45719" y="1482851"/>
                </a:lnTo>
                <a:lnTo>
                  <a:pt x="27431" y="1440179"/>
                </a:lnTo>
                <a:lnTo>
                  <a:pt x="25907" y="1427987"/>
                </a:lnTo>
                <a:lnTo>
                  <a:pt x="25907" y="132587"/>
                </a:lnTo>
                <a:lnTo>
                  <a:pt x="39623" y="86867"/>
                </a:lnTo>
                <a:lnTo>
                  <a:pt x="79247" y="44195"/>
                </a:lnTo>
                <a:lnTo>
                  <a:pt x="88391" y="39623"/>
                </a:lnTo>
                <a:lnTo>
                  <a:pt x="99059" y="33527"/>
                </a:lnTo>
                <a:lnTo>
                  <a:pt x="111251" y="30479"/>
                </a:lnTo>
                <a:lnTo>
                  <a:pt x="121919" y="27431"/>
                </a:lnTo>
                <a:lnTo>
                  <a:pt x="146303" y="24383"/>
                </a:lnTo>
                <a:lnTo>
                  <a:pt x="1290827" y="24383"/>
                </a:lnTo>
                <a:lnTo>
                  <a:pt x="1278635" y="16763"/>
                </a:lnTo>
                <a:lnTo>
                  <a:pt x="1266443" y="10667"/>
                </a:lnTo>
                <a:lnTo>
                  <a:pt x="1239011" y="1523"/>
                </a:lnTo>
                <a:lnTo>
                  <a:pt x="1223771" y="0"/>
                </a:lnTo>
                <a:close/>
              </a:path>
              <a:path extrusionOk="0" h="1562100" w="1355089">
                <a:moveTo>
                  <a:pt x="1290827" y="24383"/>
                </a:moveTo>
                <a:lnTo>
                  <a:pt x="1210055" y="24383"/>
                </a:lnTo>
                <a:lnTo>
                  <a:pt x="1234439" y="27431"/>
                </a:lnTo>
                <a:lnTo>
                  <a:pt x="1246631" y="30479"/>
                </a:lnTo>
                <a:lnTo>
                  <a:pt x="1295399" y="60959"/>
                </a:lnTo>
                <a:lnTo>
                  <a:pt x="1321307" y="99059"/>
                </a:lnTo>
                <a:lnTo>
                  <a:pt x="1330451" y="146303"/>
                </a:lnTo>
                <a:lnTo>
                  <a:pt x="1330451" y="1415795"/>
                </a:lnTo>
                <a:lnTo>
                  <a:pt x="1315211" y="1473707"/>
                </a:lnTo>
                <a:lnTo>
                  <a:pt x="1286255" y="1508759"/>
                </a:lnTo>
                <a:lnTo>
                  <a:pt x="1245107" y="1531619"/>
                </a:lnTo>
                <a:lnTo>
                  <a:pt x="1220723" y="1536191"/>
                </a:lnTo>
                <a:lnTo>
                  <a:pt x="1292351" y="1536191"/>
                </a:lnTo>
                <a:lnTo>
                  <a:pt x="1322831" y="1508759"/>
                </a:lnTo>
                <a:lnTo>
                  <a:pt x="1344167" y="1472183"/>
                </a:lnTo>
                <a:lnTo>
                  <a:pt x="1354835" y="1431035"/>
                </a:lnTo>
                <a:lnTo>
                  <a:pt x="1354835" y="129539"/>
                </a:lnTo>
                <a:lnTo>
                  <a:pt x="1351787" y="115823"/>
                </a:lnTo>
                <a:lnTo>
                  <a:pt x="1348739" y="100583"/>
                </a:lnTo>
                <a:lnTo>
                  <a:pt x="1330451" y="62483"/>
                </a:lnTo>
                <a:lnTo>
                  <a:pt x="1301495" y="32003"/>
                </a:lnTo>
                <a:lnTo>
                  <a:pt x="1290827" y="243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7" name="Google Shape;167;p17"/>
          <p:cNvSpPr txBox="1"/>
          <p:nvPr/>
        </p:nvSpPr>
        <p:spPr>
          <a:xfrm>
            <a:off x="4449698" y="5579083"/>
            <a:ext cx="1085215" cy="424815"/>
          </a:xfrm>
          <a:prstGeom prst="rect">
            <a:avLst/>
          </a:prstGeom>
          <a:noFill/>
          <a:ln>
            <a:noFill/>
          </a:ln>
        </p:spPr>
        <p:txBody>
          <a:bodyPr anchorCtr="0" anchor="t" bIns="0" lIns="0" spcFirstLastPara="1" rIns="0" wrap="square" tIns="0">
            <a:spAutoFit/>
          </a:bodyPr>
          <a:lstStyle/>
          <a:p>
            <a:pPr indent="20955" lvl="0" marL="12700" marR="5080" rtl="0" algn="l">
              <a:lnSpc>
                <a:spcPct val="109266"/>
              </a:lnSpc>
              <a:spcBef>
                <a:spcPts val="0"/>
              </a:spcBef>
              <a:spcAft>
                <a:spcPts val="0"/>
              </a:spcAft>
              <a:buNone/>
            </a:pPr>
            <a:r>
              <a:rPr b="1" lang="en-US" sz="1500">
                <a:solidFill>
                  <a:srgbClr val="FFFFFF"/>
                </a:solidFill>
                <a:latin typeface="Calibri"/>
                <a:ea typeface="Calibri"/>
                <a:cs typeface="Calibri"/>
                <a:sym typeface="Calibri"/>
              </a:rPr>
              <a:t>Performance</a:t>
            </a:r>
            <a:r>
              <a:rPr b="1" lang="en-US" sz="1500">
                <a:solidFill>
                  <a:srgbClr val="FFFFFF"/>
                </a:solidFill>
                <a:latin typeface="Times New Roman"/>
                <a:ea typeface="Times New Roman"/>
                <a:cs typeface="Times New Roman"/>
                <a:sym typeface="Times New Roman"/>
              </a:rPr>
              <a:t> </a:t>
            </a:r>
            <a:r>
              <a:rPr b="1" lang="en-US" sz="1500">
                <a:solidFill>
                  <a:srgbClr val="FFFFFF"/>
                </a:solidFill>
                <a:latin typeface="Calibri"/>
                <a:ea typeface="Calibri"/>
                <a:cs typeface="Calibri"/>
                <a:sym typeface="Calibri"/>
              </a:rPr>
              <a:t>Management</a:t>
            </a:r>
            <a:endParaRPr sz="1500">
              <a:solidFill>
                <a:schemeClr val="dk1"/>
              </a:solidFill>
              <a:latin typeface="Calibri"/>
              <a:ea typeface="Calibri"/>
              <a:cs typeface="Calibri"/>
              <a:sym typeface="Calibri"/>
            </a:endParaRPr>
          </a:p>
        </p:txBody>
      </p:sp>
      <p:sp>
        <p:nvSpPr>
          <p:cNvPr id="168" name="Google Shape;168;p17"/>
          <p:cNvSpPr/>
          <p:nvPr/>
        </p:nvSpPr>
        <p:spPr>
          <a:xfrm>
            <a:off x="5715115" y="5018375"/>
            <a:ext cx="1329055" cy="1536700"/>
          </a:xfrm>
          <a:custGeom>
            <a:rect b="b" l="l" r="r" t="t"/>
            <a:pathLst>
              <a:path extrusionOk="0" h="1536700" w="1329054">
                <a:moveTo>
                  <a:pt x="1196339" y="0"/>
                </a:moveTo>
                <a:lnTo>
                  <a:pt x="121342" y="471"/>
                </a:lnTo>
                <a:lnTo>
                  <a:pt x="80067" y="10833"/>
                </a:lnTo>
                <a:lnTo>
                  <a:pt x="45077" y="33031"/>
                </a:lnTo>
                <a:lnTo>
                  <a:pt x="18673" y="64763"/>
                </a:lnTo>
                <a:lnTo>
                  <a:pt x="3158" y="103728"/>
                </a:lnTo>
                <a:lnTo>
                  <a:pt x="0" y="132587"/>
                </a:lnTo>
                <a:lnTo>
                  <a:pt x="0" y="1403603"/>
                </a:lnTo>
                <a:lnTo>
                  <a:pt x="5950" y="1442950"/>
                </a:lnTo>
                <a:lnTo>
                  <a:pt x="24458" y="1480291"/>
                </a:lnTo>
                <a:lnTo>
                  <a:pt x="53268" y="1509813"/>
                </a:lnTo>
                <a:lnTo>
                  <a:pt x="90078" y="1529213"/>
                </a:lnTo>
                <a:lnTo>
                  <a:pt x="132587" y="1536191"/>
                </a:lnTo>
                <a:lnTo>
                  <a:pt x="1207585" y="1535720"/>
                </a:lnTo>
                <a:lnTo>
                  <a:pt x="1248860" y="1525358"/>
                </a:lnTo>
                <a:lnTo>
                  <a:pt x="1283850" y="1503160"/>
                </a:lnTo>
                <a:lnTo>
                  <a:pt x="1310254" y="1471428"/>
                </a:lnTo>
                <a:lnTo>
                  <a:pt x="1325769" y="1432463"/>
                </a:lnTo>
                <a:lnTo>
                  <a:pt x="1328927" y="1403603"/>
                </a:lnTo>
                <a:lnTo>
                  <a:pt x="1328456" y="121342"/>
                </a:lnTo>
                <a:lnTo>
                  <a:pt x="1318094" y="80067"/>
                </a:lnTo>
                <a:lnTo>
                  <a:pt x="1295896" y="45077"/>
                </a:lnTo>
                <a:lnTo>
                  <a:pt x="1264164" y="18673"/>
                </a:lnTo>
                <a:lnTo>
                  <a:pt x="1225199" y="3158"/>
                </a:lnTo>
                <a:lnTo>
                  <a:pt x="1196339" y="0"/>
                </a:lnTo>
                <a:close/>
              </a:path>
            </a:pathLst>
          </a:custGeom>
          <a:solidFill>
            <a:srgbClr val="7F63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69" name="Google Shape;169;p17"/>
          <p:cNvSpPr/>
          <p:nvPr/>
        </p:nvSpPr>
        <p:spPr>
          <a:xfrm>
            <a:off x="5701398" y="5006183"/>
            <a:ext cx="1355090" cy="1562100"/>
          </a:xfrm>
          <a:custGeom>
            <a:rect b="b" l="l" r="r" t="t"/>
            <a:pathLst>
              <a:path extrusionOk="0" h="1562100" w="1355090">
                <a:moveTo>
                  <a:pt x="1223771" y="0"/>
                </a:moveTo>
                <a:lnTo>
                  <a:pt x="131063" y="0"/>
                </a:lnTo>
                <a:lnTo>
                  <a:pt x="115823" y="3047"/>
                </a:lnTo>
                <a:lnTo>
                  <a:pt x="76199" y="16763"/>
                </a:lnTo>
                <a:lnTo>
                  <a:pt x="42671" y="42671"/>
                </a:lnTo>
                <a:lnTo>
                  <a:pt x="12191" y="88391"/>
                </a:lnTo>
                <a:lnTo>
                  <a:pt x="1523" y="131063"/>
                </a:lnTo>
                <a:lnTo>
                  <a:pt x="0" y="144779"/>
                </a:lnTo>
                <a:lnTo>
                  <a:pt x="0" y="1417319"/>
                </a:lnTo>
                <a:lnTo>
                  <a:pt x="1523" y="1431035"/>
                </a:lnTo>
                <a:lnTo>
                  <a:pt x="3047" y="1446275"/>
                </a:lnTo>
                <a:lnTo>
                  <a:pt x="18287" y="1485899"/>
                </a:lnTo>
                <a:lnTo>
                  <a:pt x="53339" y="1528571"/>
                </a:lnTo>
                <a:lnTo>
                  <a:pt x="89915" y="1549907"/>
                </a:lnTo>
                <a:lnTo>
                  <a:pt x="103631" y="1556003"/>
                </a:lnTo>
                <a:lnTo>
                  <a:pt x="117347" y="1559051"/>
                </a:lnTo>
                <a:lnTo>
                  <a:pt x="131063" y="1560575"/>
                </a:lnTo>
                <a:lnTo>
                  <a:pt x="146303" y="1562099"/>
                </a:lnTo>
                <a:lnTo>
                  <a:pt x="1210055" y="1562099"/>
                </a:lnTo>
                <a:lnTo>
                  <a:pt x="1254251" y="1554479"/>
                </a:lnTo>
                <a:lnTo>
                  <a:pt x="1292351" y="1536191"/>
                </a:lnTo>
                <a:lnTo>
                  <a:pt x="132587" y="1536191"/>
                </a:lnTo>
                <a:lnTo>
                  <a:pt x="121919" y="1534667"/>
                </a:lnTo>
                <a:lnTo>
                  <a:pt x="77723" y="1516379"/>
                </a:lnTo>
                <a:lnTo>
                  <a:pt x="45719" y="1482851"/>
                </a:lnTo>
                <a:lnTo>
                  <a:pt x="27431" y="1440179"/>
                </a:lnTo>
                <a:lnTo>
                  <a:pt x="25907" y="1427987"/>
                </a:lnTo>
                <a:lnTo>
                  <a:pt x="25907" y="132587"/>
                </a:lnTo>
                <a:lnTo>
                  <a:pt x="41147" y="86867"/>
                </a:lnTo>
                <a:lnTo>
                  <a:pt x="79247" y="44195"/>
                </a:lnTo>
                <a:lnTo>
                  <a:pt x="89915" y="39623"/>
                </a:lnTo>
                <a:lnTo>
                  <a:pt x="99059" y="33527"/>
                </a:lnTo>
                <a:lnTo>
                  <a:pt x="111251" y="30479"/>
                </a:lnTo>
                <a:lnTo>
                  <a:pt x="121919" y="27431"/>
                </a:lnTo>
                <a:lnTo>
                  <a:pt x="146303" y="24383"/>
                </a:lnTo>
                <a:lnTo>
                  <a:pt x="1290827" y="24383"/>
                </a:lnTo>
                <a:lnTo>
                  <a:pt x="1278635" y="16763"/>
                </a:lnTo>
                <a:lnTo>
                  <a:pt x="1266443" y="10667"/>
                </a:lnTo>
                <a:lnTo>
                  <a:pt x="1239011" y="1523"/>
                </a:lnTo>
                <a:lnTo>
                  <a:pt x="1223771" y="0"/>
                </a:lnTo>
                <a:close/>
              </a:path>
              <a:path extrusionOk="0" h="1562100" w="1355090">
                <a:moveTo>
                  <a:pt x="1290827" y="24383"/>
                </a:moveTo>
                <a:lnTo>
                  <a:pt x="1210055" y="24383"/>
                </a:lnTo>
                <a:lnTo>
                  <a:pt x="1234439" y="27431"/>
                </a:lnTo>
                <a:lnTo>
                  <a:pt x="1246631" y="30479"/>
                </a:lnTo>
                <a:lnTo>
                  <a:pt x="1295399" y="60959"/>
                </a:lnTo>
                <a:lnTo>
                  <a:pt x="1315211" y="88391"/>
                </a:lnTo>
                <a:lnTo>
                  <a:pt x="1321307" y="99059"/>
                </a:lnTo>
                <a:lnTo>
                  <a:pt x="1324355" y="109727"/>
                </a:lnTo>
                <a:lnTo>
                  <a:pt x="1327403" y="121919"/>
                </a:lnTo>
                <a:lnTo>
                  <a:pt x="1330451" y="146303"/>
                </a:lnTo>
                <a:lnTo>
                  <a:pt x="1330451" y="1415795"/>
                </a:lnTo>
                <a:lnTo>
                  <a:pt x="1315211" y="1473707"/>
                </a:lnTo>
                <a:lnTo>
                  <a:pt x="1293875" y="1501139"/>
                </a:lnTo>
                <a:lnTo>
                  <a:pt x="1286255" y="1508759"/>
                </a:lnTo>
                <a:lnTo>
                  <a:pt x="1245107" y="1531619"/>
                </a:lnTo>
                <a:lnTo>
                  <a:pt x="1222247" y="1536191"/>
                </a:lnTo>
                <a:lnTo>
                  <a:pt x="1292351" y="1536191"/>
                </a:lnTo>
                <a:lnTo>
                  <a:pt x="1322831" y="1508759"/>
                </a:lnTo>
                <a:lnTo>
                  <a:pt x="1344167" y="1472183"/>
                </a:lnTo>
                <a:lnTo>
                  <a:pt x="1354835" y="1431035"/>
                </a:lnTo>
                <a:lnTo>
                  <a:pt x="1354835" y="129539"/>
                </a:lnTo>
                <a:lnTo>
                  <a:pt x="1351787" y="115823"/>
                </a:lnTo>
                <a:lnTo>
                  <a:pt x="1348739" y="100583"/>
                </a:lnTo>
                <a:lnTo>
                  <a:pt x="1330451" y="62483"/>
                </a:lnTo>
                <a:lnTo>
                  <a:pt x="1301495" y="32003"/>
                </a:lnTo>
                <a:lnTo>
                  <a:pt x="1290827" y="243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0" name="Google Shape;170;p17"/>
          <p:cNvSpPr txBox="1"/>
          <p:nvPr/>
        </p:nvSpPr>
        <p:spPr>
          <a:xfrm>
            <a:off x="5835015" y="5579083"/>
            <a:ext cx="1085215" cy="424815"/>
          </a:xfrm>
          <a:prstGeom prst="rect">
            <a:avLst/>
          </a:prstGeom>
          <a:noFill/>
          <a:ln>
            <a:noFill/>
          </a:ln>
        </p:spPr>
        <p:txBody>
          <a:bodyPr anchorCtr="0" anchor="t" bIns="0" lIns="0" spcFirstLastPara="1" rIns="0" wrap="square" tIns="0">
            <a:spAutoFit/>
          </a:bodyPr>
          <a:lstStyle/>
          <a:p>
            <a:pPr indent="333375" lvl="0" marL="12700" marR="5080" rtl="0" algn="l">
              <a:lnSpc>
                <a:spcPct val="109266"/>
              </a:lnSpc>
              <a:spcBef>
                <a:spcPts val="0"/>
              </a:spcBef>
              <a:spcAft>
                <a:spcPts val="0"/>
              </a:spcAft>
              <a:buNone/>
            </a:pPr>
            <a:r>
              <a:rPr b="1" lang="en-US" sz="1500">
                <a:solidFill>
                  <a:srgbClr val="FFFFFF"/>
                </a:solidFill>
                <a:latin typeface="Calibri"/>
                <a:ea typeface="Calibri"/>
                <a:cs typeface="Calibri"/>
                <a:sym typeface="Calibri"/>
              </a:rPr>
              <a:t>Fault</a:t>
            </a:r>
            <a:r>
              <a:rPr b="1" lang="en-US" sz="1500">
                <a:solidFill>
                  <a:srgbClr val="FFFFFF"/>
                </a:solidFill>
                <a:latin typeface="Times New Roman"/>
                <a:ea typeface="Times New Roman"/>
                <a:cs typeface="Times New Roman"/>
                <a:sym typeface="Times New Roman"/>
              </a:rPr>
              <a:t> </a:t>
            </a:r>
            <a:r>
              <a:rPr b="1" lang="en-US" sz="1500">
                <a:solidFill>
                  <a:srgbClr val="FFFFFF"/>
                </a:solidFill>
                <a:latin typeface="Calibri"/>
                <a:ea typeface="Calibri"/>
                <a:cs typeface="Calibri"/>
                <a:sym typeface="Calibri"/>
              </a:rPr>
              <a:t>Management</a:t>
            </a:r>
            <a:endParaRPr sz="1500">
              <a:solidFill>
                <a:schemeClr val="dk1"/>
              </a:solidFill>
              <a:latin typeface="Calibri"/>
              <a:ea typeface="Calibri"/>
              <a:cs typeface="Calibri"/>
              <a:sym typeface="Calibri"/>
            </a:endParaRPr>
          </a:p>
        </p:txBody>
      </p:sp>
      <p:sp>
        <p:nvSpPr>
          <p:cNvPr id="171" name="Google Shape;171;p17"/>
          <p:cNvSpPr/>
          <p:nvPr/>
        </p:nvSpPr>
        <p:spPr>
          <a:xfrm>
            <a:off x="7155295" y="3911951"/>
            <a:ext cx="2715895" cy="982980"/>
          </a:xfrm>
          <a:custGeom>
            <a:rect b="b" l="l" r="r" t="t"/>
            <a:pathLst>
              <a:path extrusionOk="0" h="982979" w="2715895">
                <a:moveTo>
                  <a:pt x="2715758" y="0"/>
                </a:moveTo>
                <a:lnTo>
                  <a:pt x="0" y="0"/>
                </a:lnTo>
                <a:lnTo>
                  <a:pt x="2" y="831399"/>
                </a:lnTo>
                <a:lnTo>
                  <a:pt x="6426" y="873856"/>
                </a:lnTo>
                <a:lnTo>
                  <a:pt x="23988" y="911710"/>
                </a:lnTo>
                <a:lnTo>
                  <a:pt x="50847" y="943219"/>
                </a:lnTo>
                <a:lnTo>
                  <a:pt x="85163" y="966642"/>
                </a:lnTo>
                <a:lnTo>
                  <a:pt x="125093" y="980237"/>
                </a:lnTo>
                <a:lnTo>
                  <a:pt x="153923" y="982980"/>
                </a:lnTo>
                <a:lnTo>
                  <a:pt x="2562678" y="982977"/>
                </a:lnTo>
                <a:lnTo>
                  <a:pt x="2605801" y="976683"/>
                </a:lnTo>
                <a:lnTo>
                  <a:pt x="2644089" y="959431"/>
                </a:lnTo>
                <a:lnTo>
                  <a:pt x="2675850" y="932964"/>
                </a:lnTo>
                <a:lnTo>
                  <a:pt x="2699391" y="899024"/>
                </a:lnTo>
                <a:lnTo>
                  <a:pt x="2713022" y="859352"/>
                </a:lnTo>
                <a:lnTo>
                  <a:pt x="2715767" y="830580"/>
                </a:lnTo>
                <a:lnTo>
                  <a:pt x="2715758" y="0"/>
                </a:lnTo>
                <a:close/>
              </a:path>
            </a:pathLst>
          </a:custGeom>
          <a:solidFill>
            <a:srgbClr val="9ABA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2" name="Google Shape;172;p17"/>
          <p:cNvSpPr/>
          <p:nvPr/>
        </p:nvSpPr>
        <p:spPr>
          <a:xfrm>
            <a:off x="7143102" y="3911951"/>
            <a:ext cx="2740660" cy="996950"/>
          </a:xfrm>
          <a:custGeom>
            <a:rect b="b" l="l" r="r" t="t"/>
            <a:pathLst>
              <a:path extrusionOk="0" h="996950" w="2740659">
                <a:moveTo>
                  <a:pt x="25907" y="0"/>
                </a:moveTo>
                <a:lnTo>
                  <a:pt x="0" y="0"/>
                </a:lnTo>
                <a:lnTo>
                  <a:pt x="0" y="830580"/>
                </a:lnTo>
                <a:lnTo>
                  <a:pt x="7619" y="879348"/>
                </a:lnTo>
                <a:lnTo>
                  <a:pt x="28955" y="923544"/>
                </a:lnTo>
                <a:lnTo>
                  <a:pt x="60959" y="958596"/>
                </a:lnTo>
                <a:lnTo>
                  <a:pt x="102107" y="982980"/>
                </a:lnTo>
                <a:lnTo>
                  <a:pt x="166115" y="996696"/>
                </a:lnTo>
                <a:lnTo>
                  <a:pt x="2575559" y="996696"/>
                </a:lnTo>
                <a:lnTo>
                  <a:pt x="2624327" y="989076"/>
                </a:lnTo>
                <a:lnTo>
                  <a:pt x="2663037" y="970788"/>
                </a:lnTo>
                <a:lnTo>
                  <a:pt x="150875" y="970788"/>
                </a:lnTo>
                <a:lnTo>
                  <a:pt x="123443" y="964692"/>
                </a:lnTo>
                <a:lnTo>
                  <a:pt x="86867" y="946404"/>
                </a:lnTo>
                <a:lnTo>
                  <a:pt x="48767" y="908304"/>
                </a:lnTo>
                <a:lnTo>
                  <a:pt x="32003" y="871728"/>
                </a:lnTo>
                <a:lnTo>
                  <a:pt x="25907" y="844296"/>
                </a:lnTo>
                <a:lnTo>
                  <a:pt x="25907" y="0"/>
                </a:lnTo>
                <a:close/>
              </a:path>
              <a:path extrusionOk="0" h="996950" w="2740659">
                <a:moveTo>
                  <a:pt x="2740151" y="0"/>
                </a:moveTo>
                <a:lnTo>
                  <a:pt x="2715767" y="0"/>
                </a:lnTo>
                <a:lnTo>
                  <a:pt x="2715767" y="830580"/>
                </a:lnTo>
                <a:lnTo>
                  <a:pt x="2714243" y="844296"/>
                </a:lnTo>
                <a:lnTo>
                  <a:pt x="2712719" y="859536"/>
                </a:lnTo>
                <a:lnTo>
                  <a:pt x="2708147" y="871728"/>
                </a:lnTo>
                <a:lnTo>
                  <a:pt x="2703575" y="885444"/>
                </a:lnTo>
                <a:lnTo>
                  <a:pt x="2682239" y="920496"/>
                </a:lnTo>
                <a:lnTo>
                  <a:pt x="2653283" y="946404"/>
                </a:lnTo>
                <a:lnTo>
                  <a:pt x="2615183" y="964692"/>
                </a:lnTo>
                <a:lnTo>
                  <a:pt x="2587751" y="970788"/>
                </a:lnTo>
                <a:lnTo>
                  <a:pt x="2663037" y="970788"/>
                </a:lnTo>
                <a:lnTo>
                  <a:pt x="2703575" y="935736"/>
                </a:lnTo>
                <a:lnTo>
                  <a:pt x="2727959" y="894588"/>
                </a:lnTo>
                <a:lnTo>
                  <a:pt x="2740151" y="845820"/>
                </a:lnTo>
                <a:lnTo>
                  <a:pt x="27401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3" name="Google Shape;173;p17"/>
          <p:cNvSpPr txBox="1"/>
          <p:nvPr/>
        </p:nvSpPr>
        <p:spPr>
          <a:xfrm>
            <a:off x="3763897" y="3583393"/>
            <a:ext cx="5717540" cy="1089660"/>
          </a:xfrm>
          <a:prstGeom prst="rect">
            <a:avLst/>
          </a:prstGeom>
          <a:noFill/>
          <a:ln>
            <a:noFill/>
          </a:ln>
        </p:spPr>
        <p:txBody>
          <a:bodyPr anchorCtr="0" anchor="t" bIns="0" lIns="0" spcFirstLastPara="1" rIns="0" wrap="square" tIns="0">
            <a:spAutoFit/>
          </a:bodyPr>
          <a:lstStyle/>
          <a:p>
            <a:pPr indent="260350" lvl="0" marL="12700" marR="5080" rtl="0" algn="l">
              <a:lnSpc>
                <a:spcPct val="104146"/>
              </a:lnSpc>
              <a:spcBef>
                <a:spcPts val="0"/>
              </a:spcBef>
              <a:spcAft>
                <a:spcPts val="0"/>
              </a:spcAft>
              <a:buNone/>
            </a:pPr>
            <a:r>
              <a:rPr lang="en-US" sz="4100">
                <a:solidFill>
                  <a:srgbClr val="FFFFFF"/>
                </a:solidFill>
                <a:latin typeface="Arial"/>
                <a:ea typeface="Arial"/>
                <a:cs typeface="Arial"/>
                <a:sym typeface="Arial"/>
              </a:rPr>
              <a:t>Network	Network Monitoring		Control</a:t>
            </a:r>
            <a:endParaRPr sz="4100">
              <a:solidFill>
                <a:schemeClr val="dk1"/>
              </a:solidFill>
              <a:latin typeface="Arial"/>
              <a:ea typeface="Arial"/>
              <a:cs typeface="Arial"/>
              <a:sym typeface="Arial"/>
            </a:endParaRPr>
          </a:p>
        </p:txBody>
      </p:sp>
      <p:sp>
        <p:nvSpPr>
          <p:cNvPr id="174" name="Google Shape;174;p17"/>
          <p:cNvSpPr/>
          <p:nvPr/>
        </p:nvSpPr>
        <p:spPr>
          <a:xfrm>
            <a:off x="7155295" y="5018375"/>
            <a:ext cx="1330960" cy="1536700"/>
          </a:xfrm>
          <a:custGeom>
            <a:rect b="b" l="l" r="r" t="t"/>
            <a:pathLst>
              <a:path extrusionOk="0" h="1536700" w="1330959">
                <a:moveTo>
                  <a:pt x="1197863" y="0"/>
                </a:moveTo>
                <a:lnTo>
                  <a:pt x="121454" y="574"/>
                </a:lnTo>
                <a:lnTo>
                  <a:pt x="79878" y="11186"/>
                </a:lnTo>
                <a:lnTo>
                  <a:pt x="44841" y="33450"/>
                </a:lnTo>
                <a:lnTo>
                  <a:pt x="18528" y="65105"/>
                </a:lnTo>
                <a:lnTo>
                  <a:pt x="3126" y="103888"/>
                </a:lnTo>
                <a:lnTo>
                  <a:pt x="0" y="132587"/>
                </a:lnTo>
                <a:lnTo>
                  <a:pt x="0" y="1403603"/>
                </a:lnTo>
                <a:lnTo>
                  <a:pt x="6253" y="1443877"/>
                </a:lnTo>
                <a:lnTo>
                  <a:pt x="24966" y="1480872"/>
                </a:lnTo>
                <a:lnTo>
                  <a:pt x="53972" y="1510097"/>
                </a:lnTo>
                <a:lnTo>
                  <a:pt x="91082" y="1529291"/>
                </a:lnTo>
                <a:lnTo>
                  <a:pt x="134111" y="1536191"/>
                </a:lnTo>
                <a:lnTo>
                  <a:pt x="1209109" y="1535720"/>
                </a:lnTo>
                <a:lnTo>
                  <a:pt x="1250384" y="1525358"/>
                </a:lnTo>
                <a:lnTo>
                  <a:pt x="1285374" y="1503160"/>
                </a:lnTo>
                <a:lnTo>
                  <a:pt x="1311778" y="1471428"/>
                </a:lnTo>
                <a:lnTo>
                  <a:pt x="1327293" y="1432463"/>
                </a:lnTo>
                <a:lnTo>
                  <a:pt x="1330451" y="1403603"/>
                </a:lnTo>
                <a:lnTo>
                  <a:pt x="1329980" y="121342"/>
                </a:lnTo>
                <a:lnTo>
                  <a:pt x="1319618" y="80067"/>
                </a:lnTo>
                <a:lnTo>
                  <a:pt x="1297420" y="45077"/>
                </a:lnTo>
                <a:lnTo>
                  <a:pt x="1265688" y="18673"/>
                </a:lnTo>
                <a:lnTo>
                  <a:pt x="1226723" y="3158"/>
                </a:lnTo>
                <a:lnTo>
                  <a:pt x="1197863" y="0"/>
                </a:lnTo>
                <a:close/>
              </a:path>
            </a:pathLst>
          </a:custGeom>
          <a:solidFill>
            <a:srgbClr val="7F63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5" name="Google Shape;175;p17"/>
          <p:cNvSpPr/>
          <p:nvPr/>
        </p:nvSpPr>
        <p:spPr>
          <a:xfrm>
            <a:off x="7143102" y="5006183"/>
            <a:ext cx="1355090" cy="1562100"/>
          </a:xfrm>
          <a:custGeom>
            <a:rect b="b" l="l" r="r" t="t"/>
            <a:pathLst>
              <a:path extrusionOk="0" h="1562100" w="1355090">
                <a:moveTo>
                  <a:pt x="1223771" y="0"/>
                </a:moveTo>
                <a:lnTo>
                  <a:pt x="129539" y="0"/>
                </a:lnTo>
                <a:lnTo>
                  <a:pt x="102107" y="6095"/>
                </a:lnTo>
                <a:lnTo>
                  <a:pt x="64007" y="24383"/>
                </a:lnTo>
                <a:lnTo>
                  <a:pt x="24383" y="64007"/>
                </a:lnTo>
                <a:lnTo>
                  <a:pt x="6095" y="102107"/>
                </a:lnTo>
                <a:lnTo>
                  <a:pt x="1523" y="131063"/>
                </a:lnTo>
                <a:lnTo>
                  <a:pt x="0" y="144779"/>
                </a:lnTo>
                <a:lnTo>
                  <a:pt x="0" y="1417319"/>
                </a:lnTo>
                <a:lnTo>
                  <a:pt x="1523" y="1431035"/>
                </a:lnTo>
                <a:lnTo>
                  <a:pt x="3047" y="1446275"/>
                </a:lnTo>
                <a:lnTo>
                  <a:pt x="18287" y="1485899"/>
                </a:lnTo>
                <a:lnTo>
                  <a:pt x="42671" y="1519427"/>
                </a:lnTo>
                <a:lnTo>
                  <a:pt x="77723" y="1545335"/>
                </a:lnTo>
                <a:lnTo>
                  <a:pt x="89915" y="1549907"/>
                </a:lnTo>
                <a:lnTo>
                  <a:pt x="103631" y="1556003"/>
                </a:lnTo>
                <a:lnTo>
                  <a:pt x="117347" y="1559051"/>
                </a:lnTo>
                <a:lnTo>
                  <a:pt x="131063" y="1560575"/>
                </a:lnTo>
                <a:lnTo>
                  <a:pt x="146303" y="1562099"/>
                </a:lnTo>
                <a:lnTo>
                  <a:pt x="1210055" y="1562099"/>
                </a:lnTo>
                <a:lnTo>
                  <a:pt x="1254251" y="1554479"/>
                </a:lnTo>
                <a:lnTo>
                  <a:pt x="1292351" y="1536191"/>
                </a:lnTo>
                <a:lnTo>
                  <a:pt x="132587" y="1536191"/>
                </a:lnTo>
                <a:lnTo>
                  <a:pt x="120395" y="1534667"/>
                </a:lnTo>
                <a:lnTo>
                  <a:pt x="77723" y="1516379"/>
                </a:lnTo>
                <a:lnTo>
                  <a:pt x="45719" y="1482851"/>
                </a:lnTo>
                <a:lnTo>
                  <a:pt x="27431" y="1440179"/>
                </a:lnTo>
                <a:lnTo>
                  <a:pt x="25907" y="1427987"/>
                </a:lnTo>
                <a:lnTo>
                  <a:pt x="25907" y="132587"/>
                </a:lnTo>
                <a:lnTo>
                  <a:pt x="39623" y="86867"/>
                </a:lnTo>
                <a:lnTo>
                  <a:pt x="79247" y="44195"/>
                </a:lnTo>
                <a:lnTo>
                  <a:pt x="88391" y="39623"/>
                </a:lnTo>
                <a:lnTo>
                  <a:pt x="99059" y="33527"/>
                </a:lnTo>
                <a:lnTo>
                  <a:pt x="111251" y="30479"/>
                </a:lnTo>
                <a:lnTo>
                  <a:pt x="121919" y="27431"/>
                </a:lnTo>
                <a:lnTo>
                  <a:pt x="146303" y="24383"/>
                </a:lnTo>
                <a:lnTo>
                  <a:pt x="1290827" y="24383"/>
                </a:lnTo>
                <a:lnTo>
                  <a:pt x="1278635" y="16763"/>
                </a:lnTo>
                <a:lnTo>
                  <a:pt x="1266443" y="10667"/>
                </a:lnTo>
                <a:lnTo>
                  <a:pt x="1239011" y="1523"/>
                </a:lnTo>
                <a:lnTo>
                  <a:pt x="1223771" y="0"/>
                </a:lnTo>
                <a:close/>
              </a:path>
              <a:path extrusionOk="0" h="1562100" w="1355090">
                <a:moveTo>
                  <a:pt x="1290827" y="24383"/>
                </a:moveTo>
                <a:lnTo>
                  <a:pt x="1210055" y="24383"/>
                </a:lnTo>
                <a:lnTo>
                  <a:pt x="1234439" y="27431"/>
                </a:lnTo>
                <a:lnTo>
                  <a:pt x="1246631" y="30479"/>
                </a:lnTo>
                <a:lnTo>
                  <a:pt x="1295399" y="60959"/>
                </a:lnTo>
                <a:lnTo>
                  <a:pt x="1321307" y="99059"/>
                </a:lnTo>
                <a:lnTo>
                  <a:pt x="1330451" y="146303"/>
                </a:lnTo>
                <a:lnTo>
                  <a:pt x="1330451" y="1415795"/>
                </a:lnTo>
                <a:lnTo>
                  <a:pt x="1315211" y="1473707"/>
                </a:lnTo>
                <a:lnTo>
                  <a:pt x="1286255" y="1508759"/>
                </a:lnTo>
                <a:lnTo>
                  <a:pt x="1245107" y="1531619"/>
                </a:lnTo>
                <a:lnTo>
                  <a:pt x="1220723" y="1536191"/>
                </a:lnTo>
                <a:lnTo>
                  <a:pt x="1292351" y="1536191"/>
                </a:lnTo>
                <a:lnTo>
                  <a:pt x="1322831" y="1508759"/>
                </a:lnTo>
                <a:lnTo>
                  <a:pt x="1344167" y="1472183"/>
                </a:lnTo>
                <a:lnTo>
                  <a:pt x="1354835" y="1431035"/>
                </a:lnTo>
                <a:lnTo>
                  <a:pt x="1354835" y="129539"/>
                </a:lnTo>
                <a:lnTo>
                  <a:pt x="1351787" y="115823"/>
                </a:lnTo>
                <a:lnTo>
                  <a:pt x="1348739" y="100583"/>
                </a:lnTo>
                <a:lnTo>
                  <a:pt x="1330451" y="62483"/>
                </a:lnTo>
                <a:lnTo>
                  <a:pt x="1301495" y="32003"/>
                </a:lnTo>
                <a:lnTo>
                  <a:pt x="1290827" y="243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6" name="Google Shape;176;p17"/>
          <p:cNvSpPr txBox="1"/>
          <p:nvPr/>
        </p:nvSpPr>
        <p:spPr>
          <a:xfrm>
            <a:off x="3119102" y="5579083"/>
            <a:ext cx="1085215" cy="424815"/>
          </a:xfrm>
          <a:prstGeom prst="rect">
            <a:avLst/>
          </a:prstGeom>
          <a:noFill/>
          <a:ln>
            <a:noFill/>
          </a:ln>
        </p:spPr>
        <p:txBody>
          <a:bodyPr anchorCtr="0" anchor="t" bIns="0" lIns="0" spcFirstLastPara="1" rIns="0" wrap="square" tIns="0">
            <a:spAutoFit/>
          </a:bodyPr>
          <a:lstStyle/>
          <a:p>
            <a:pPr indent="88265" lvl="0" marL="12700" marR="5080" rtl="0" algn="l">
              <a:lnSpc>
                <a:spcPct val="109266"/>
              </a:lnSpc>
              <a:spcBef>
                <a:spcPts val="0"/>
              </a:spcBef>
              <a:spcAft>
                <a:spcPts val="0"/>
              </a:spcAft>
              <a:buNone/>
            </a:pPr>
            <a:r>
              <a:rPr b="1" lang="en-US" sz="1500">
                <a:solidFill>
                  <a:srgbClr val="FFFFFF"/>
                </a:solidFill>
                <a:latin typeface="Calibri"/>
                <a:ea typeface="Calibri"/>
                <a:cs typeface="Calibri"/>
                <a:sym typeface="Calibri"/>
              </a:rPr>
              <a:t>Accounting</a:t>
            </a:r>
            <a:r>
              <a:rPr b="1" lang="en-US" sz="1500">
                <a:solidFill>
                  <a:srgbClr val="FFFFFF"/>
                </a:solidFill>
                <a:latin typeface="Times New Roman"/>
                <a:ea typeface="Times New Roman"/>
                <a:cs typeface="Times New Roman"/>
                <a:sym typeface="Times New Roman"/>
              </a:rPr>
              <a:t> </a:t>
            </a:r>
            <a:r>
              <a:rPr b="1" lang="en-US" sz="1500">
                <a:solidFill>
                  <a:srgbClr val="FFFFFF"/>
                </a:solidFill>
                <a:latin typeface="Calibri"/>
                <a:ea typeface="Calibri"/>
                <a:cs typeface="Calibri"/>
                <a:sym typeface="Calibri"/>
              </a:rPr>
              <a:t>Management</a:t>
            </a:r>
            <a:endParaRPr sz="1500">
              <a:solidFill>
                <a:schemeClr val="dk1"/>
              </a:solidFill>
              <a:latin typeface="Calibri"/>
              <a:ea typeface="Calibri"/>
              <a:cs typeface="Calibri"/>
              <a:sym typeface="Calibri"/>
            </a:endParaRPr>
          </a:p>
        </p:txBody>
      </p:sp>
      <p:sp>
        <p:nvSpPr>
          <p:cNvPr id="177" name="Google Shape;177;p17"/>
          <p:cNvSpPr/>
          <p:nvPr/>
        </p:nvSpPr>
        <p:spPr>
          <a:xfrm>
            <a:off x="8542135" y="5018375"/>
            <a:ext cx="1329055" cy="1536700"/>
          </a:xfrm>
          <a:custGeom>
            <a:rect b="b" l="l" r="r" t="t"/>
            <a:pathLst>
              <a:path extrusionOk="0" h="1536700" w="1329054">
                <a:moveTo>
                  <a:pt x="1196339" y="0"/>
                </a:moveTo>
                <a:lnTo>
                  <a:pt x="121342" y="471"/>
                </a:lnTo>
                <a:lnTo>
                  <a:pt x="80067" y="10833"/>
                </a:lnTo>
                <a:lnTo>
                  <a:pt x="45077" y="33031"/>
                </a:lnTo>
                <a:lnTo>
                  <a:pt x="18673" y="64763"/>
                </a:lnTo>
                <a:lnTo>
                  <a:pt x="3158" y="103728"/>
                </a:lnTo>
                <a:lnTo>
                  <a:pt x="0" y="132587"/>
                </a:lnTo>
                <a:lnTo>
                  <a:pt x="0" y="1403603"/>
                </a:lnTo>
                <a:lnTo>
                  <a:pt x="5950" y="1442950"/>
                </a:lnTo>
                <a:lnTo>
                  <a:pt x="24458" y="1480291"/>
                </a:lnTo>
                <a:lnTo>
                  <a:pt x="53268" y="1509813"/>
                </a:lnTo>
                <a:lnTo>
                  <a:pt x="90078" y="1529213"/>
                </a:lnTo>
                <a:lnTo>
                  <a:pt x="132587" y="1536191"/>
                </a:lnTo>
                <a:lnTo>
                  <a:pt x="1207585" y="1535720"/>
                </a:lnTo>
                <a:lnTo>
                  <a:pt x="1248860" y="1525358"/>
                </a:lnTo>
                <a:lnTo>
                  <a:pt x="1283850" y="1503160"/>
                </a:lnTo>
                <a:lnTo>
                  <a:pt x="1310254" y="1471428"/>
                </a:lnTo>
                <a:lnTo>
                  <a:pt x="1325769" y="1432463"/>
                </a:lnTo>
                <a:lnTo>
                  <a:pt x="1328927" y="1403603"/>
                </a:lnTo>
                <a:lnTo>
                  <a:pt x="1328456" y="121342"/>
                </a:lnTo>
                <a:lnTo>
                  <a:pt x="1318094" y="80067"/>
                </a:lnTo>
                <a:lnTo>
                  <a:pt x="1295896" y="45077"/>
                </a:lnTo>
                <a:lnTo>
                  <a:pt x="1264164" y="18673"/>
                </a:lnTo>
                <a:lnTo>
                  <a:pt x="1225199" y="3158"/>
                </a:lnTo>
                <a:lnTo>
                  <a:pt x="1196339" y="0"/>
                </a:lnTo>
                <a:close/>
              </a:path>
            </a:pathLst>
          </a:custGeom>
          <a:solidFill>
            <a:srgbClr val="7F63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8" name="Google Shape;178;p17"/>
          <p:cNvSpPr/>
          <p:nvPr/>
        </p:nvSpPr>
        <p:spPr>
          <a:xfrm>
            <a:off x="8528418" y="5006183"/>
            <a:ext cx="1355090" cy="1562100"/>
          </a:xfrm>
          <a:custGeom>
            <a:rect b="b" l="l" r="r" t="t"/>
            <a:pathLst>
              <a:path extrusionOk="0" h="1562100" w="1355090">
                <a:moveTo>
                  <a:pt x="1223771" y="0"/>
                </a:moveTo>
                <a:lnTo>
                  <a:pt x="131063" y="0"/>
                </a:lnTo>
                <a:lnTo>
                  <a:pt x="115823" y="3047"/>
                </a:lnTo>
                <a:lnTo>
                  <a:pt x="76199" y="16763"/>
                </a:lnTo>
                <a:lnTo>
                  <a:pt x="42671" y="42671"/>
                </a:lnTo>
                <a:lnTo>
                  <a:pt x="12191" y="88391"/>
                </a:lnTo>
                <a:lnTo>
                  <a:pt x="1523" y="131063"/>
                </a:lnTo>
                <a:lnTo>
                  <a:pt x="0" y="144779"/>
                </a:lnTo>
                <a:lnTo>
                  <a:pt x="0" y="1417319"/>
                </a:lnTo>
                <a:lnTo>
                  <a:pt x="1523" y="1431035"/>
                </a:lnTo>
                <a:lnTo>
                  <a:pt x="3047" y="1446275"/>
                </a:lnTo>
                <a:lnTo>
                  <a:pt x="18287" y="1485899"/>
                </a:lnTo>
                <a:lnTo>
                  <a:pt x="53339" y="1528571"/>
                </a:lnTo>
                <a:lnTo>
                  <a:pt x="89915" y="1549907"/>
                </a:lnTo>
                <a:lnTo>
                  <a:pt x="103631" y="1556003"/>
                </a:lnTo>
                <a:lnTo>
                  <a:pt x="117347" y="1559051"/>
                </a:lnTo>
                <a:lnTo>
                  <a:pt x="131063" y="1560575"/>
                </a:lnTo>
                <a:lnTo>
                  <a:pt x="146303" y="1562099"/>
                </a:lnTo>
                <a:lnTo>
                  <a:pt x="1210055" y="1562099"/>
                </a:lnTo>
                <a:lnTo>
                  <a:pt x="1254251" y="1554479"/>
                </a:lnTo>
                <a:lnTo>
                  <a:pt x="1292351" y="1536191"/>
                </a:lnTo>
                <a:lnTo>
                  <a:pt x="132587" y="1536191"/>
                </a:lnTo>
                <a:lnTo>
                  <a:pt x="121919" y="1534667"/>
                </a:lnTo>
                <a:lnTo>
                  <a:pt x="77723" y="1516379"/>
                </a:lnTo>
                <a:lnTo>
                  <a:pt x="45719" y="1482851"/>
                </a:lnTo>
                <a:lnTo>
                  <a:pt x="27431" y="1440179"/>
                </a:lnTo>
                <a:lnTo>
                  <a:pt x="25907" y="1427987"/>
                </a:lnTo>
                <a:lnTo>
                  <a:pt x="25907" y="132587"/>
                </a:lnTo>
                <a:lnTo>
                  <a:pt x="41147" y="86867"/>
                </a:lnTo>
                <a:lnTo>
                  <a:pt x="79247" y="44195"/>
                </a:lnTo>
                <a:lnTo>
                  <a:pt x="89915" y="39623"/>
                </a:lnTo>
                <a:lnTo>
                  <a:pt x="99059" y="33527"/>
                </a:lnTo>
                <a:lnTo>
                  <a:pt x="111251" y="30479"/>
                </a:lnTo>
                <a:lnTo>
                  <a:pt x="121919" y="27431"/>
                </a:lnTo>
                <a:lnTo>
                  <a:pt x="146303" y="24383"/>
                </a:lnTo>
                <a:lnTo>
                  <a:pt x="1290827" y="24383"/>
                </a:lnTo>
                <a:lnTo>
                  <a:pt x="1278635" y="16763"/>
                </a:lnTo>
                <a:lnTo>
                  <a:pt x="1266443" y="10667"/>
                </a:lnTo>
                <a:lnTo>
                  <a:pt x="1239011" y="1523"/>
                </a:lnTo>
                <a:lnTo>
                  <a:pt x="1223771" y="0"/>
                </a:lnTo>
                <a:close/>
              </a:path>
              <a:path extrusionOk="0" h="1562100" w="1355090">
                <a:moveTo>
                  <a:pt x="1290827" y="24383"/>
                </a:moveTo>
                <a:lnTo>
                  <a:pt x="1210055" y="24383"/>
                </a:lnTo>
                <a:lnTo>
                  <a:pt x="1234439" y="27431"/>
                </a:lnTo>
                <a:lnTo>
                  <a:pt x="1246631" y="30479"/>
                </a:lnTo>
                <a:lnTo>
                  <a:pt x="1295399" y="60959"/>
                </a:lnTo>
                <a:lnTo>
                  <a:pt x="1315211" y="88391"/>
                </a:lnTo>
                <a:lnTo>
                  <a:pt x="1321307" y="99059"/>
                </a:lnTo>
                <a:lnTo>
                  <a:pt x="1324355" y="109727"/>
                </a:lnTo>
                <a:lnTo>
                  <a:pt x="1327403" y="121919"/>
                </a:lnTo>
                <a:lnTo>
                  <a:pt x="1330451" y="146303"/>
                </a:lnTo>
                <a:lnTo>
                  <a:pt x="1330451" y="1415795"/>
                </a:lnTo>
                <a:lnTo>
                  <a:pt x="1315211" y="1473707"/>
                </a:lnTo>
                <a:lnTo>
                  <a:pt x="1293875" y="1501139"/>
                </a:lnTo>
                <a:lnTo>
                  <a:pt x="1286255" y="1508759"/>
                </a:lnTo>
                <a:lnTo>
                  <a:pt x="1245107" y="1531619"/>
                </a:lnTo>
                <a:lnTo>
                  <a:pt x="1222247" y="1536191"/>
                </a:lnTo>
                <a:lnTo>
                  <a:pt x="1292351" y="1536191"/>
                </a:lnTo>
                <a:lnTo>
                  <a:pt x="1322831" y="1508759"/>
                </a:lnTo>
                <a:lnTo>
                  <a:pt x="1344167" y="1472183"/>
                </a:lnTo>
                <a:lnTo>
                  <a:pt x="1354835" y="1431035"/>
                </a:lnTo>
                <a:lnTo>
                  <a:pt x="1354835" y="129539"/>
                </a:lnTo>
                <a:lnTo>
                  <a:pt x="1351787" y="115823"/>
                </a:lnTo>
                <a:lnTo>
                  <a:pt x="1348739" y="100583"/>
                </a:lnTo>
                <a:lnTo>
                  <a:pt x="1330451" y="62483"/>
                </a:lnTo>
                <a:lnTo>
                  <a:pt x="1301495" y="32003"/>
                </a:lnTo>
                <a:lnTo>
                  <a:pt x="1290827" y="243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9" name="Google Shape;179;p17"/>
          <p:cNvSpPr txBox="1"/>
          <p:nvPr/>
        </p:nvSpPr>
        <p:spPr>
          <a:xfrm>
            <a:off x="8662037" y="5579083"/>
            <a:ext cx="1085215" cy="424815"/>
          </a:xfrm>
          <a:prstGeom prst="rect">
            <a:avLst/>
          </a:prstGeom>
          <a:noFill/>
          <a:ln>
            <a:noFill/>
          </a:ln>
        </p:spPr>
        <p:txBody>
          <a:bodyPr anchorCtr="0" anchor="t" bIns="0" lIns="0" spcFirstLastPara="1" rIns="0" wrap="square" tIns="0">
            <a:spAutoFit/>
          </a:bodyPr>
          <a:lstStyle/>
          <a:p>
            <a:pPr indent="211454" lvl="0" marL="12700" marR="5080" rtl="0" algn="l">
              <a:lnSpc>
                <a:spcPct val="109266"/>
              </a:lnSpc>
              <a:spcBef>
                <a:spcPts val="0"/>
              </a:spcBef>
              <a:spcAft>
                <a:spcPts val="0"/>
              </a:spcAft>
              <a:buNone/>
            </a:pPr>
            <a:r>
              <a:rPr b="1" lang="en-US" sz="1500">
                <a:solidFill>
                  <a:srgbClr val="FFFFFF"/>
                </a:solidFill>
                <a:latin typeface="Calibri"/>
                <a:ea typeface="Calibri"/>
                <a:cs typeface="Calibri"/>
                <a:sym typeface="Calibri"/>
              </a:rPr>
              <a:t>Security</a:t>
            </a:r>
            <a:r>
              <a:rPr b="1" lang="en-US" sz="1500">
                <a:solidFill>
                  <a:srgbClr val="FFFFFF"/>
                </a:solidFill>
                <a:latin typeface="Times New Roman"/>
                <a:ea typeface="Times New Roman"/>
                <a:cs typeface="Times New Roman"/>
                <a:sym typeface="Times New Roman"/>
              </a:rPr>
              <a:t> </a:t>
            </a:r>
            <a:r>
              <a:rPr b="1" lang="en-US" sz="1500">
                <a:solidFill>
                  <a:srgbClr val="FFFFFF"/>
                </a:solidFill>
                <a:latin typeface="Calibri"/>
                <a:ea typeface="Calibri"/>
                <a:cs typeface="Calibri"/>
                <a:sym typeface="Calibri"/>
              </a:rPr>
              <a:t>Management</a:t>
            </a:r>
            <a:endParaRPr sz="1500">
              <a:solidFill>
                <a:schemeClr val="dk1"/>
              </a:solidFill>
              <a:latin typeface="Calibri"/>
              <a:ea typeface="Calibri"/>
              <a:cs typeface="Calibri"/>
              <a:sym typeface="Calibri"/>
            </a:endParaRPr>
          </a:p>
        </p:txBody>
      </p:sp>
      <p:sp>
        <p:nvSpPr>
          <p:cNvPr id="180" name="Google Shape;180;p17"/>
          <p:cNvSpPr txBox="1"/>
          <p:nvPr/>
        </p:nvSpPr>
        <p:spPr>
          <a:xfrm>
            <a:off x="7278398" y="5619992"/>
            <a:ext cx="1102360" cy="424815"/>
          </a:xfrm>
          <a:prstGeom prst="rect">
            <a:avLst/>
          </a:prstGeom>
          <a:noFill/>
          <a:ln>
            <a:noFill/>
          </a:ln>
        </p:spPr>
        <p:txBody>
          <a:bodyPr anchorCtr="0" anchor="t" bIns="0" lIns="0" spcFirstLastPara="1" rIns="0" wrap="square" tIns="0">
            <a:spAutoFit/>
          </a:bodyPr>
          <a:lstStyle/>
          <a:p>
            <a:pPr indent="-7620" lvl="0" marL="20320" marR="5080" rtl="0" algn="l">
              <a:lnSpc>
                <a:spcPct val="109266"/>
              </a:lnSpc>
              <a:spcBef>
                <a:spcPts val="0"/>
              </a:spcBef>
              <a:spcAft>
                <a:spcPts val="0"/>
              </a:spcAft>
              <a:buNone/>
            </a:pPr>
            <a:r>
              <a:rPr b="1" lang="en-US" sz="1500">
                <a:solidFill>
                  <a:srgbClr val="FFFFFF"/>
                </a:solidFill>
                <a:latin typeface="Calibri"/>
                <a:ea typeface="Calibri"/>
                <a:cs typeface="Calibri"/>
                <a:sym typeface="Calibri"/>
              </a:rPr>
              <a:t>Configuration</a:t>
            </a:r>
            <a:r>
              <a:rPr b="1" lang="en-US" sz="1500">
                <a:solidFill>
                  <a:srgbClr val="FFFFFF"/>
                </a:solidFill>
                <a:latin typeface="Times New Roman"/>
                <a:ea typeface="Times New Roman"/>
                <a:cs typeface="Times New Roman"/>
                <a:sym typeface="Times New Roman"/>
              </a:rPr>
              <a:t> </a:t>
            </a:r>
            <a:r>
              <a:rPr b="1" lang="en-US" sz="1500">
                <a:solidFill>
                  <a:srgbClr val="FFFFFF"/>
                </a:solidFill>
                <a:latin typeface="Calibri"/>
                <a:ea typeface="Calibri"/>
                <a:cs typeface="Calibri"/>
                <a:sym typeface="Calibri"/>
              </a:rPr>
              <a:t>Management</a:t>
            </a:r>
            <a:endParaRPr sz="15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What is Network management ?</a:t>
            </a:r>
            <a:endParaRPr b="1" sz="3600">
              <a:solidFill>
                <a:srgbClr val="C00000"/>
              </a:solidFill>
              <a:latin typeface="Trebuchet MS"/>
              <a:ea typeface="Trebuchet MS"/>
              <a:cs typeface="Trebuchet MS"/>
              <a:sym typeface="Trebuchet MS"/>
            </a:endParaRPr>
          </a:p>
        </p:txBody>
      </p:sp>
      <p:sp>
        <p:nvSpPr>
          <p:cNvPr id="187" name="Google Shape;187;p18"/>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188" name="Google Shape;188;p18"/>
          <p:cNvSpPr txBox="1"/>
          <p:nvPr/>
        </p:nvSpPr>
        <p:spPr>
          <a:xfrm>
            <a:off x="1110985" y="1771381"/>
            <a:ext cx="6974237" cy="4438844"/>
          </a:xfrm>
          <a:prstGeom prst="rect">
            <a:avLst/>
          </a:prstGeom>
          <a:noFill/>
          <a:ln>
            <a:noFill/>
          </a:ln>
        </p:spPr>
        <p:txBody>
          <a:bodyPr anchorCtr="0" anchor="t" bIns="45700" lIns="91425" spcFirstLastPara="1" rIns="91425" wrap="square" tIns="45700">
            <a:spAutoFit/>
          </a:bodyPr>
          <a:lstStyle/>
          <a:p>
            <a:pPr indent="-273050" lvl="0" marL="273050" marR="0" rtl="0" algn="just">
              <a:lnSpc>
                <a:spcPct val="20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Helps an organization achieve availability, performance, and security goals </a:t>
            </a:r>
            <a:endParaRPr/>
          </a:p>
          <a:p>
            <a:pPr indent="-273050" lvl="0" marL="273050" marR="0" rtl="0" algn="just">
              <a:lnSpc>
                <a:spcPct val="20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Helps an organization measure how well design goals are being met and adjust network parameters if they are not being met</a:t>
            </a:r>
            <a:endParaRPr/>
          </a:p>
          <a:p>
            <a:pPr indent="-273050" lvl="0" marL="273050" marR="0" rtl="0" algn="just">
              <a:lnSpc>
                <a:spcPct val="20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Facilitates scalability</a:t>
            </a:r>
            <a:endParaRPr/>
          </a:p>
          <a:p>
            <a:pPr indent="-273050" lvl="0" marL="273050" marR="0" rtl="0" algn="just">
              <a:lnSpc>
                <a:spcPct val="200000"/>
              </a:lnSpc>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Helps an organization analyze current network behavior, apply upgrades appropriately, and troubleshoot any problems with upgrades</a:t>
            </a:r>
            <a:endParaRPr/>
          </a:p>
        </p:txBody>
      </p:sp>
      <p:pic>
        <p:nvPicPr>
          <p:cNvPr descr="C:\Users\Tarek\Downloads\NOC supervision.jpg" id="189" name="Google Shape;189;p18"/>
          <p:cNvPicPr preferRelativeResize="0"/>
          <p:nvPr/>
        </p:nvPicPr>
        <p:blipFill rotWithShape="1">
          <a:blip r:embed="rId3">
            <a:alphaModFix/>
          </a:blip>
          <a:srcRect b="0" l="0" r="0" t="0"/>
          <a:stretch/>
        </p:blipFill>
        <p:spPr>
          <a:xfrm>
            <a:off x="8501924" y="2112579"/>
            <a:ext cx="3525483" cy="2593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Network management Requirements</a:t>
            </a:r>
            <a:endParaRPr b="1" sz="3600">
              <a:solidFill>
                <a:srgbClr val="C00000"/>
              </a:solidFill>
              <a:latin typeface="Trebuchet MS"/>
              <a:ea typeface="Trebuchet MS"/>
              <a:cs typeface="Trebuchet MS"/>
              <a:sym typeface="Trebuchet MS"/>
            </a:endParaRPr>
          </a:p>
        </p:txBody>
      </p:sp>
      <p:sp>
        <p:nvSpPr>
          <p:cNvPr id="196" name="Google Shape;196;p19"/>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197" name="Google Shape;197;p19"/>
          <p:cNvSpPr txBox="1"/>
          <p:nvPr/>
        </p:nvSpPr>
        <p:spPr>
          <a:xfrm>
            <a:off x="1165092" y="1461959"/>
            <a:ext cx="9861816" cy="87248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Trebuchet MS"/>
                <a:ea typeface="Trebuchet MS"/>
                <a:cs typeface="Trebuchet MS"/>
                <a:sym typeface="Trebuchet MS"/>
              </a:rPr>
              <a:t>Key areas of network management as suggested by the International Organization for Standardization (ISO).</a:t>
            </a:r>
            <a:endParaRPr sz="1800">
              <a:solidFill>
                <a:schemeClr val="dk1"/>
              </a:solidFill>
              <a:latin typeface="Trebuchet MS"/>
              <a:ea typeface="Trebuchet MS"/>
              <a:cs typeface="Trebuchet MS"/>
              <a:sym typeface="Trebuchet MS"/>
            </a:endParaRPr>
          </a:p>
        </p:txBody>
      </p:sp>
      <p:sp>
        <p:nvSpPr>
          <p:cNvPr id="198" name="Google Shape;198;p19"/>
          <p:cNvSpPr txBox="1"/>
          <p:nvPr>
            <p:ph idx="1" type="body"/>
          </p:nvPr>
        </p:nvSpPr>
        <p:spPr>
          <a:xfrm>
            <a:off x="2519167" y="2627150"/>
            <a:ext cx="7469280" cy="3573016"/>
          </a:xfrm>
          <a:prstGeom prst="rect">
            <a:avLst/>
          </a:prstGeom>
          <a:noFill/>
          <a:ln>
            <a:noFill/>
          </a:ln>
        </p:spPr>
        <p:txBody>
          <a:bodyPr anchorCtr="0" anchor="t" bIns="45700" lIns="91425" spcFirstLastPara="1" rIns="91425" wrap="square" tIns="45700">
            <a:normAutofit/>
          </a:bodyPr>
          <a:lstStyle/>
          <a:p>
            <a:pPr indent="-352425" lvl="0" marL="352425" rtl="0" algn="l">
              <a:lnSpc>
                <a:spcPct val="200000"/>
              </a:lnSpc>
              <a:spcBef>
                <a:spcPts val="0"/>
              </a:spcBef>
              <a:spcAft>
                <a:spcPts val="0"/>
              </a:spcAft>
              <a:buClr>
                <a:schemeClr val="dk1"/>
              </a:buClr>
              <a:buSzPts val="1800"/>
              <a:buFont typeface="Noto Sans Symbols"/>
              <a:buChar char="❑"/>
            </a:pPr>
            <a:r>
              <a:rPr b="1" lang="en-US" sz="1800"/>
              <a:t>Fault management</a:t>
            </a:r>
            <a:endParaRPr/>
          </a:p>
          <a:p>
            <a:pPr indent="-352425" lvl="0" marL="352425" rtl="0" algn="l">
              <a:lnSpc>
                <a:spcPct val="200000"/>
              </a:lnSpc>
              <a:spcBef>
                <a:spcPts val="1000"/>
              </a:spcBef>
              <a:spcAft>
                <a:spcPts val="0"/>
              </a:spcAft>
              <a:buClr>
                <a:schemeClr val="dk1"/>
              </a:buClr>
              <a:buSzPts val="1800"/>
              <a:buFont typeface="Noto Sans Symbols"/>
              <a:buChar char="❑"/>
            </a:pPr>
            <a:r>
              <a:rPr b="1" lang="en-US" sz="1800"/>
              <a:t>Accounting management</a:t>
            </a:r>
            <a:endParaRPr/>
          </a:p>
          <a:p>
            <a:pPr indent="-352425" lvl="0" marL="352425" rtl="0" algn="l">
              <a:lnSpc>
                <a:spcPct val="200000"/>
              </a:lnSpc>
              <a:spcBef>
                <a:spcPts val="1000"/>
              </a:spcBef>
              <a:spcAft>
                <a:spcPts val="0"/>
              </a:spcAft>
              <a:buClr>
                <a:schemeClr val="dk1"/>
              </a:buClr>
              <a:buSzPts val="1800"/>
              <a:buFont typeface="Noto Sans Symbols"/>
              <a:buChar char="❑"/>
            </a:pPr>
            <a:r>
              <a:rPr b="1" lang="en-US" sz="1800"/>
              <a:t>Configuration management</a:t>
            </a:r>
            <a:endParaRPr/>
          </a:p>
          <a:p>
            <a:pPr indent="-352425" lvl="0" marL="352425" rtl="0" algn="l">
              <a:lnSpc>
                <a:spcPct val="200000"/>
              </a:lnSpc>
              <a:spcBef>
                <a:spcPts val="1000"/>
              </a:spcBef>
              <a:spcAft>
                <a:spcPts val="0"/>
              </a:spcAft>
              <a:buClr>
                <a:schemeClr val="dk1"/>
              </a:buClr>
              <a:buSzPts val="1800"/>
              <a:buFont typeface="Noto Sans Symbols"/>
              <a:buChar char="❑"/>
            </a:pPr>
            <a:r>
              <a:rPr b="1" lang="en-US" sz="1800"/>
              <a:t>Performance management</a:t>
            </a:r>
            <a:endParaRPr/>
          </a:p>
          <a:p>
            <a:pPr indent="-352425" lvl="0" marL="352425" rtl="0" algn="l">
              <a:lnSpc>
                <a:spcPct val="200000"/>
              </a:lnSpc>
              <a:spcBef>
                <a:spcPts val="1000"/>
              </a:spcBef>
              <a:spcAft>
                <a:spcPts val="0"/>
              </a:spcAft>
              <a:buClr>
                <a:schemeClr val="dk1"/>
              </a:buClr>
              <a:buSzPts val="1800"/>
              <a:buFont typeface="Noto Sans Symbols"/>
              <a:buChar char="❑"/>
            </a:pPr>
            <a:r>
              <a:rPr b="1" lang="en-US" sz="1800"/>
              <a:t>Security management</a:t>
            </a:r>
            <a:endParaRPr/>
          </a:p>
          <a:p>
            <a:pPr indent="-114300" lvl="0" marL="228600" rtl="0" algn="l">
              <a:lnSpc>
                <a:spcPct val="200000"/>
              </a:lnSpc>
              <a:spcBef>
                <a:spcPts val="1000"/>
              </a:spcBef>
              <a:spcAft>
                <a:spcPts val="0"/>
              </a:spcAft>
              <a:buClr>
                <a:schemeClr val="dk1"/>
              </a:buClr>
              <a:buSzPts val="1800"/>
              <a:buFont typeface="Noto Sans Symbols"/>
              <a:buNone/>
            </a:pPr>
            <a:r>
              <a:t/>
            </a:r>
            <a:endParaRPr sz="1800"/>
          </a:p>
          <a:p>
            <a:pPr indent="-114300" lvl="0" marL="228600" rtl="0" algn="l">
              <a:lnSpc>
                <a:spcPct val="200000"/>
              </a:lnSpc>
              <a:spcBef>
                <a:spcPts val="1000"/>
              </a:spcBef>
              <a:spcAft>
                <a:spcPts val="0"/>
              </a:spcAft>
              <a:buClr>
                <a:schemeClr val="dk1"/>
              </a:buClr>
              <a:buSzPts val="1800"/>
              <a:buFont typeface="Noto Sans Symbols"/>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Fault Management</a:t>
            </a:r>
            <a:endParaRPr b="1" sz="3600">
              <a:solidFill>
                <a:srgbClr val="C00000"/>
              </a:solidFill>
              <a:latin typeface="Trebuchet MS"/>
              <a:ea typeface="Trebuchet MS"/>
              <a:cs typeface="Trebuchet MS"/>
              <a:sym typeface="Trebuchet MS"/>
            </a:endParaRPr>
          </a:p>
        </p:txBody>
      </p:sp>
      <p:sp>
        <p:nvSpPr>
          <p:cNvPr id="205" name="Google Shape;205;p20"/>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206" name="Google Shape;206;p20"/>
          <p:cNvSpPr txBox="1"/>
          <p:nvPr/>
        </p:nvSpPr>
        <p:spPr>
          <a:xfrm>
            <a:off x="1255363" y="1560444"/>
            <a:ext cx="9861816" cy="87248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Trebuchet MS"/>
                <a:ea typeface="Trebuchet MS"/>
                <a:cs typeface="Trebuchet MS"/>
                <a:sym typeface="Trebuchet MS"/>
              </a:rPr>
              <a:t>The facilities that enable the detection, isolation, and correction of abnormal operation of the OSI environment.</a:t>
            </a:r>
            <a:endParaRPr sz="1800">
              <a:solidFill>
                <a:schemeClr val="dk1"/>
              </a:solidFill>
              <a:latin typeface="Trebuchet MS"/>
              <a:ea typeface="Trebuchet MS"/>
              <a:cs typeface="Trebuchet MS"/>
              <a:sym typeface="Trebuchet MS"/>
            </a:endParaRPr>
          </a:p>
        </p:txBody>
      </p:sp>
      <p:sp>
        <p:nvSpPr>
          <p:cNvPr id="207" name="Google Shape;207;p20"/>
          <p:cNvSpPr txBox="1"/>
          <p:nvPr>
            <p:ph idx="1" type="body"/>
          </p:nvPr>
        </p:nvSpPr>
        <p:spPr>
          <a:xfrm>
            <a:off x="1853002" y="2917419"/>
            <a:ext cx="8574366" cy="3820265"/>
          </a:xfrm>
          <a:prstGeom prst="rect">
            <a:avLst/>
          </a:prstGeom>
          <a:noFill/>
          <a:ln>
            <a:noFill/>
          </a:ln>
        </p:spPr>
        <p:txBody>
          <a:bodyPr anchorCtr="0" anchor="t" bIns="45700" lIns="91425" spcFirstLastPara="1" rIns="91425" wrap="square" tIns="45700">
            <a:normAutofit/>
          </a:bodyPr>
          <a:lstStyle/>
          <a:p>
            <a:pPr indent="-352425" lvl="0" marL="352425" rtl="0" algn="l">
              <a:lnSpc>
                <a:spcPct val="150000"/>
              </a:lnSpc>
              <a:spcBef>
                <a:spcPts val="0"/>
              </a:spcBef>
              <a:spcAft>
                <a:spcPts val="0"/>
              </a:spcAft>
              <a:buClr>
                <a:schemeClr val="dk1"/>
              </a:buClr>
              <a:buSzPts val="1800"/>
              <a:buFont typeface="Noto Sans Symbols"/>
              <a:buChar char="❑"/>
            </a:pPr>
            <a:r>
              <a:rPr lang="en-US" sz="1800"/>
              <a:t>It involves the following steps:</a:t>
            </a:r>
            <a:endParaRPr/>
          </a:p>
          <a:p>
            <a:pPr indent="-344488" lvl="1" marL="801688" rtl="0" algn="l">
              <a:lnSpc>
                <a:spcPct val="150000"/>
              </a:lnSpc>
              <a:spcBef>
                <a:spcPts val="500"/>
              </a:spcBef>
              <a:spcAft>
                <a:spcPts val="0"/>
              </a:spcAft>
              <a:buClr>
                <a:schemeClr val="dk1"/>
              </a:buClr>
              <a:buSzPts val="1440"/>
              <a:buFont typeface="Noto Sans Symbols"/>
              <a:buChar char="✔"/>
            </a:pPr>
            <a:r>
              <a:rPr lang="en-US" sz="1800"/>
              <a:t>Discover where the fault is coming from,</a:t>
            </a:r>
            <a:endParaRPr/>
          </a:p>
          <a:p>
            <a:pPr indent="-344488" lvl="1" marL="801688" rtl="0" algn="l">
              <a:lnSpc>
                <a:spcPct val="150000"/>
              </a:lnSpc>
              <a:spcBef>
                <a:spcPts val="500"/>
              </a:spcBef>
              <a:spcAft>
                <a:spcPts val="0"/>
              </a:spcAft>
              <a:buClr>
                <a:schemeClr val="dk1"/>
              </a:buClr>
              <a:buSzPts val="1440"/>
              <a:buFont typeface="Noto Sans Symbols"/>
              <a:buChar char="✔"/>
            </a:pPr>
            <a:r>
              <a:rPr lang="en-US" sz="1800"/>
              <a:t>Isolate the fault,</a:t>
            </a:r>
            <a:endParaRPr/>
          </a:p>
          <a:p>
            <a:pPr indent="-344488" lvl="1" marL="801688" rtl="0" algn="l">
              <a:lnSpc>
                <a:spcPct val="150000"/>
              </a:lnSpc>
              <a:spcBef>
                <a:spcPts val="500"/>
              </a:spcBef>
              <a:spcAft>
                <a:spcPts val="0"/>
              </a:spcAft>
              <a:buClr>
                <a:schemeClr val="dk1"/>
              </a:buClr>
              <a:buSzPts val="1440"/>
              <a:buFont typeface="Noto Sans Symbols"/>
              <a:buChar char="✔"/>
            </a:pPr>
            <a:r>
              <a:rPr lang="en-US" sz="1800"/>
              <a:t>Modify the network and reconfigure without the failed component,</a:t>
            </a:r>
            <a:endParaRPr/>
          </a:p>
          <a:p>
            <a:pPr indent="-344488" lvl="1" marL="801688" rtl="0" algn="l">
              <a:lnSpc>
                <a:spcPct val="150000"/>
              </a:lnSpc>
              <a:spcBef>
                <a:spcPts val="500"/>
              </a:spcBef>
              <a:spcAft>
                <a:spcPts val="0"/>
              </a:spcAft>
              <a:buClr>
                <a:schemeClr val="dk1"/>
              </a:buClr>
              <a:buSzPts val="1440"/>
              <a:buFont typeface="Noto Sans Symbols"/>
              <a:buChar char="✔"/>
            </a:pPr>
            <a:r>
              <a:rPr lang="en-US" sz="1800"/>
              <a:t>Repair or replace the failed component,</a:t>
            </a:r>
            <a:endParaRPr/>
          </a:p>
          <a:p>
            <a:pPr indent="-344488" lvl="1" marL="801688" rtl="0" algn="l">
              <a:lnSpc>
                <a:spcPct val="150000"/>
              </a:lnSpc>
              <a:spcBef>
                <a:spcPts val="500"/>
              </a:spcBef>
              <a:spcAft>
                <a:spcPts val="0"/>
              </a:spcAft>
              <a:buClr>
                <a:schemeClr val="dk1"/>
              </a:buClr>
              <a:buSzPts val="1440"/>
              <a:buFont typeface="Noto Sans Symbols"/>
              <a:buChar char="✔"/>
            </a:pPr>
            <a:r>
              <a:rPr lang="en-US" sz="1800"/>
              <a:t>Restore the network to its initial state.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1255363" y="24642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Trebuchet MS"/>
              <a:buNone/>
            </a:pPr>
            <a:r>
              <a:rPr b="1" lang="en-US" sz="3600">
                <a:solidFill>
                  <a:srgbClr val="C00000"/>
                </a:solidFill>
                <a:latin typeface="Trebuchet MS"/>
                <a:ea typeface="Trebuchet MS"/>
                <a:cs typeface="Trebuchet MS"/>
                <a:sym typeface="Trebuchet MS"/>
              </a:rPr>
              <a:t>Accounting Management</a:t>
            </a:r>
            <a:endParaRPr b="1" sz="3600">
              <a:solidFill>
                <a:srgbClr val="C00000"/>
              </a:solidFill>
              <a:latin typeface="Trebuchet MS"/>
              <a:ea typeface="Trebuchet MS"/>
              <a:cs typeface="Trebuchet MS"/>
              <a:sym typeface="Trebuchet MS"/>
            </a:endParaRPr>
          </a:p>
        </p:txBody>
      </p:sp>
      <p:sp>
        <p:nvSpPr>
          <p:cNvPr id="214" name="Google Shape;214;p21"/>
          <p:cNvSpPr txBox="1"/>
          <p:nvPr>
            <p:ph idx="12" type="sldNum"/>
          </p:nvPr>
        </p:nvSpPr>
        <p:spPr>
          <a:xfrm>
            <a:off x="9261528"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rgbClr val="C00000"/>
                </a:solidFill>
              </a:rPr>
              <a:t>‹#›</a:t>
            </a:fld>
            <a:endParaRPr b="1" sz="1400">
              <a:solidFill>
                <a:srgbClr val="C00000"/>
              </a:solidFill>
            </a:endParaRPr>
          </a:p>
        </p:txBody>
      </p:sp>
      <p:sp>
        <p:nvSpPr>
          <p:cNvPr id="215" name="Google Shape;215;p21"/>
          <p:cNvSpPr txBox="1"/>
          <p:nvPr/>
        </p:nvSpPr>
        <p:spPr>
          <a:xfrm>
            <a:off x="1030774" y="1379479"/>
            <a:ext cx="9861816" cy="8724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Trebuchet MS"/>
                <a:ea typeface="Trebuchet MS"/>
                <a:cs typeface="Trebuchet MS"/>
                <a:sym typeface="Trebuchet MS"/>
              </a:rPr>
              <a:t>The facilities that enable charges to be established for the use of managed objects and costs to be identified for the use of those managed objects.</a:t>
            </a:r>
            <a:endParaRPr sz="1800">
              <a:solidFill>
                <a:schemeClr val="dk1"/>
              </a:solidFill>
              <a:latin typeface="Trebuchet MS"/>
              <a:ea typeface="Trebuchet MS"/>
              <a:cs typeface="Trebuchet MS"/>
              <a:sym typeface="Trebuchet MS"/>
            </a:endParaRPr>
          </a:p>
        </p:txBody>
      </p:sp>
      <p:sp>
        <p:nvSpPr>
          <p:cNvPr id="216" name="Google Shape;216;p21"/>
          <p:cNvSpPr txBox="1"/>
          <p:nvPr>
            <p:ph idx="1" type="body"/>
          </p:nvPr>
        </p:nvSpPr>
        <p:spPr>
          <a:xfrm>
            <a:off x="1524556" y="2371916"/>
            <a:ext cx="9095318" cy="4486084"/>
          </a:xfrm>
          <a:prstGeom prst="rect">
            <a:avLst/>
          </a:prstGeom>
          <a:noFill/>
          <a:ln>
            <a:noFill/>
          </a:ln>
        </p:spPr>
        <p:txBody>
          <a:bodyPr anchorCtr="0" anchor="t" bIns="45700" lIns="91425" spcFirstLastPara="1" rIns="91425" wrap="square" tIns="45700">
            <a:normAutofit/>
          </a:bodyPr>
          <a:lstStyle/>
          <a:p>
            <a:pPr indent="-344488" lvl="1" marL="801688" rtl="0" algn="just">
              <a:lnSpc>
                <a:spcPct val="150000"/>
              </a:lnSpc>
              <a:spcBef>
                <a:spcPts val="0"/>
              </a:spcBef>
              <a:spcAft>
                <a:spcPts val="0"/>
              </a:spcAft>
              <a:buClr>
                <a:schemeClr val="dk1"/>
              </a:buClr>
              <a:buSzPts val="1440"/>
              <a:buFont typeface="Noto Sans Symbols"/>
              <a:buChar char="❑"/>
            </a:pPr>
            <a:r>
              <a:rPr lang="en-US" sz="1800"/>
              <a:t>Network managers track the use of network resources by end user or end-user class </a:t>
            </a:r>
            <a:endParaRPr/>
          </a:p>
          <a:p>
            <a:pPr indent="-352425" lvl="1" marL="1074738" rtl="0" algn="just">
              <a:lnSpc>
                <a:spcPct val="150000"/>
              </a:lnSpc>
              <a:spcBef>
                <a:spcPts val="500"/>
              </a:spcBef>
              <a:spcAft>
                <a:spcPts val="0"/>
              </a:spcAft>
              <a:buClr>
                <a:schemeClr val="dk1"/>
              </a:buClr>
              <a:buSzPts val="1440"/>
              <a:buFont typeface="Courier New"/>
              <a:buChar char="o"/>
            </a:pPr>
            <a:r>
              <a:rPr lang="en-US" sz="1800"/>
              <a:t>An end user or group of end users may be </a:t>
            </a:r>
            <a:r>
              <a:rPr b="1" lang="en-US" sz="1800"/>
              <a:t>abusing</a:t>
            </a:r>
            <a:r>
              <a:rPr lang="en-US" sz="1800"/>
              <a:t> its access privileges and burdening the network at the expense of other users,</a:t>
            </a:r>
            <a:endParaRPr/>
          </a:p>
          <a:p>
            <a:pPr indent="-352425" lvl="1" marL="1074738" rtl="0" algn="just">
              <a:lnSpc>
                <a:spcPct val="150000"/>
              </a:lnSpc>
              <a:spcBef>
                <a:spcPts val="500"/>
              </a:spcBef>
              <a:spcAft>
                <a:spcPts val="0"/>
              </a:spcAft>
              <a:buClr>
                <a:schemeClr val="dk1"/>
              </a:buClr>
              <a:buSzPts val="1440"/>
              <a:buFont typeface="Courier New"/>
              <a:buChar char="o"/>
            </a:pPr>
            <a:r>
              <a:rPr lang="en-US" sz="1800"/>
              <a:t>End users may be making inefficient use of the network, and network manager can assist in </a:t>
            </a:r>
            <a:r>
              <a:rPr b="1" lang="en-US" sz="1800" u="sng"/>
              <a:t>changing procedures </a:t>
            </a:r>
            <a:r>
              <a:rPr lang="en-US" sz="1800"/>
              <a:t>to improve performance,</a:t>
            </a:r>
            <a:endParaRPr/>
          </a:p>
          <a:p>
            <a:pPr indent="-352425" lvl="1" marL="1074738" rtl="0" algn="just">
              <a:lnSpc>
                <a:spcPct val="150000"/>
              </a:lnSpc>
              <a:spcBef>
                <a:spcPts val="500"/>
              </a:spcBef>
              <a:spcAft>
                <a:spcPts val="0"/>
              </a:spcAft>
              <a:buClr>
                <a:schemeClr val="dk1"/>
              </a:buClr>
              <a:buSzPts val="1440"/>
              <a:buFont typeface="Courier New"/>
              <a:buChar char="o"/>
            </a:pPr>
            <a:r>
              <a:rPr lang="en-US" sz="1800"/>
              <a:t>The network manager is easier to </a:t>
            </a:r>
            <a:r>
              <a:rPr b="1" lang="en-US" sz="1800" u="sng"/>
              <a:t>plan for network growth </a:t>
            </a:r>
            <a:r>
              <a:rPr lang="en-US" sz="1800"/>
              <a:t>if end user activity is known in sufficient detail.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Rouge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