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67" r:id="rId1"/>
  </p:sldMasterIdLst>
  <p:notesMasterIdLst>
    <p:notesMasterId r:id="rId17"/>
  </p:notesMasterIdLst>
  <p:sldIdLst>
    <p:sldId id="256" r:id="rId2"/>
    <p:sldId id="257" r:id="rId3"/>
    <p:sldId id="258" r:id="rId4"/>
    <p:sldId id="259" r:id="rId5"/>
    <p:sldId id="260" r:id="rId6"/>
    <p:sldId id="261" r:id="rId7"/>
    <p:sldId id="267" r:id="rId8"/>
    <p:sldId id="262" r:id="rId9"/>
    <p:sldId id="263" r:id="rId10"/>
    <p:sldId id="270" r:id="rId11"/>
    <p:sldId id="269" r:id="rId12"/>
    <p:sldId id="272" r:id="rId13"/>
    <p:sldId id="265" r:id="rId14"/>
    <p:sldId id="268" r:id="rId15"/>
    <p:sldId id="271" r:id="rId16"/>
  </p:sldIdLst>
  <p:sldSz cx="12192000" cy="6858000"/>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69" autoAdjust="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513C46-3EAC-48DA-8E5B-B1694CAE28E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AABC308-F605-49EF-9306-9F1790148767}">
      <dgm:prSet/>
      <dgm:spPr/>
      <dgm:t>
        <a:bodyPr/>
        <a:lstStyle/>
        <a:p>
          <a:pPr>
            <a:lnSpc>
              <a:spcPct val="100000"/>
            </a:lnSpc>
          </a:pPr>
          <a:r>
            <a:rPr lang="en-US" b="0" i="0"/>
            <a:t>Problem statement​</a:t>
          </a:r>
          <a:endParaRPr lang="en-US"/>
        </a:p>
      </dgm:t>
    </dgm:pt>
    <dgm:pt modelId="{9069D33A-1223-4AE7-8D62-61380E486075}" type="parTrans" cxnId="{8E3CBC8A-653D-4EF8-87FA-CD9037724F50}">
      <dgm:prSet/>
      <dgm:spPr/>
      <dgm:t>
        <a:bodyPr/>
        <a:lstStyle/>
        <a:p>
          <a:endParaRPr lang="en-US"/>
        </a:p>
      </dgm:t>
    </dgm:pt>
    <dgm:pt modelId="{B61E57A0-F8FB-4EFD-800C-AFA62A541188}" type="sibTrans" cxnId="{8E3CBC8A-653D-4EF8-87FA-CD9037724F50}">
      <dgm:prSet/>
      <dgm:spPr/>
      <dgm:t>
        <a:bodyPr/>
        <a:lstStyle/>
        <a:p>
          <a:endParaRPr lang="en-US"/>
        </a:p>
      </dgm:t>
    </dgm:pt>
    <dgm:pt modelId="{F92F317C-6AFD-42F2-8DEC-59C16F2F9EEE}">
      <dgm:prSet/>
      <dgm:spPr/>
      <dgm:t>
        <a:bodyPr/>
        <a:lstStyle/>
        <a:p>
          <a:pPr>
            <a:lnSpc>
              <a:spcPct val="100000"/>
            </a:lnSpc>
          </a:pPr>
          <a:r>
            <a:rPr lang="en-US" b="0" i="0"/>
            <a:t>Objectives/Goals​</a:t>
          </a:r>
          <a:endParaRPr lang="en-US"/>
        </a:p>
      </dgm:t>
    </dgm:pt>
    <dgm:pt modelId="{74872097-484E-4364-9A33-CC4592CE7BBB}" type="parTrans" cxnId="{4E94D4A1-06D1-436A-BA45-8F13CA30F950}">
      <dgm:prSet/>
      <dgm:spPr/>
      <dgm:t>
        <a:bodyPr/>
        <a:lstStyle/>
        <a:p>
          <a:endParaRPr lang="en-US"/>
        </a:p>
      </dgm:t>
    </dgm:pt>
    <dgm:pt modelId="{E13F29C7-EA25-476F-9D5C-EE39DEC982DE}" type="sibTrans" cxnId="{4E94D4A1-06D1-436A-BA45-8F13CA30F950}">
      <dgm:prSet/>
      <dgm:spPr/>
      <dgm:t>
        <a:bodyPr/>
        <a:lstStyle/>
        <a:p>
          <a:endParaRPr lang="en-US"/>
        </a:p>
      </dgm:t>
    </dgm:pt>
    <dgm:pt modelId="{070056F6-F7DF-4B9F-8630-C689F7E2E971}">
      <dgm:prSet/>
      <dgm:spPr/>
      <dgm:t>
        <a:bodyPr/>
        <a:lstStyle/>
        <a:p>
          <a:pPr>
            <a:lnSpc>
              <a:spcPct val="100000"/>
            </a:lnSpc>
          </a:pPr>
          <a:r>
            <a:rPr lang="en-US" b="0" i="0"/>
            <a:t>Approach​</a:t>
          </a:r>
          <a:endParaRPr lang="en-US"/>
        </a:p>
      </dgm:t>
    </dgm:pt>
    <dgm:pt modelId="{14C05F3F-789E-48AD-8B02-A102053A4DD0}" type="parTrans" cxnId="{35760F79-3F66-4060-8162-2B5C9DBA52D7}">
      <dgm:prSet/>
      <dgm:spPr/>
      <dgm:t>
        <a:bodyPr/>
        <a:lstStyle/>
        <a:p>
          <a:endParaRPr lang="en-US"/>
        </a:p>
      </dgm:t>
    </dgm:pt>
    <dgm:pt modelId="{72960284-4454-46AC-B88F-F9E5E273AA53}" type="sibTrans" cxnId="{35760F79-3F66-4060-8162-2B5C9DBA52D7}">
      <dgm:prSet/>
      <dgm:spPr/>
      <dgm:t>
        <a:bodyPr/>
        <a:lstStyle/>
        <a:p>
          <a:endParaRPr lang="en-US"/>
        </a:p>
      </dgm:t>
    </dgm:pt>
    <dgm:pt modelId="{C7A47B98-7C91-476E-B008-B991D3F5CCFA}">
      <dgm:prSet/>
      <dgm:spPr/>
      <dgm:t>
        <a:bodyPr/>
        <a:lstStyle/>
        <a:p>
          <a:pPr>
            <a:lnSpc>
              <a:spcPct val="100000"/>
            </a:lnSpc>
          </a:pPr>
          <a:r>
            <a:rPr lang="en-US" b="0" i="0"/>
            <a:t>Results/Outcomes​</a:t>
          </a:r>
          <a:endParaRPr lang="en-US"/>
        </a:p>
      </dgm:t>
    </dgm:pt>
    <dgm:pt modelId="{341FE77F-C9E7-4431-B904-15903F70A300}" type="parTrans" cxnId="{177EFB83-6CC5-46C8-B39A-74E2895FE0D4}">
      <dgm:prSet/>
      <dgm:spPr/>
      <dgm:t>
        <a:bodyPr/>
        <a:lstStyle/>
        <a:p>
          <a:endParaRPr lang="en-US"/>
        </a:p>
      </dgm:t>
    </dgm:pt>
    <dgm:pt modelId="{9BE832E2-3E1D-48D8-97FE-14105823C98A}" type="sibTrans" cxnId="{177EFB83-6CC5-46C8-B39A-74E2895FE0D4}">
      <dgm:prSet/>
      <dgm:spPr/>
      <dgm:t>
        <a:bodyPr/>
        <a:lstStyle/>
        <a:p>
          <a:endParaRPr lang="en-US"/>
        </a:p>
      </dgm:t>
    </dgm:pt>
    <dgm:pt modelId="{F9AF4ED5-D4A2-4345-B166-FD94093B3DA8}">
      <dgm:prSet/>
      <dgm:spPr/>
      <dgm:t>
        <a:bodyPr/>
        <a:lstStyle/>
        <a:p>
          <a:pPr>
            <a:lnSpc>
              <a:spcPct val="100000"/>
            </a:lnSpc>
          </a:pPr>
          <a:r>
            <a:rPr lang="en-US" b="0" i="0"/>
            <a:t>Discussion </a:t>
          </a:r>
          <a:endParaRPr lang="en-US"/>
        </a:p>
      </dgm:t>
    </dgm:pt>
    <dgm:pt modelId="{D7A68360-D73C-4328-A588-5EA86AA14492}" type="parTrans" cxnId="{80EBF5F9-A652-4BE4-BB8A-433433A6CF81}">
      <dgm:prSet/>
      <dgm:spPr/>
      <dgm:t>
        <a:bodyPr/>
        <a:lstStyle/>
        <a:p>
          <a:endParaRPr lang="en-US"/>
        </a:p>
      </dgm:t>
    </dgm:pt>
    <dgm:pt modelId="{4E6F6E85-9D8C-4C5C-A593-9CAF9F47076D}" type="sibTrans" cxnId="{80EBF5F9-A652-4BE4-BB8A-433433A6CF81}">
      <dgm:prSet/>
      <dgm:spPr/>
      <dgm:t>
        <a:bodyPr/>
        <a:lstStyle/>
        <a:p>
          <a:endParaRPr lang="en-US"/>
        </a:p>
      </dgm:t>
    </dgm:pt>
    <dgm:pt modelId="{3CA8232F-3981-4C57-A88B-5BD097DCB68A}" type="pres">
      <dgm:prSet presAssocID="{87513C46-3EAC-48DA-8E5B-B1694CAE28E9}" presName="root" presStyleCnt="0">
        <dgm:presLayoutVars>
          <dgm:dir/>
          <dgm:resizeHandles val="exact"/>
        </dgm:presLayoutVars>
      </dgm:prSet>
      <dgm:spPr/>
    </dgm:pt>
    <dgm:pt modelId="{21FC2F82-EED2-460B-AD11-E3E2544E70E8}" type="pres">
      <dgm:prSet presAssocID="{6AABC308-F605-49EF-9306-9F1790148767}" presName="compNode" presStyleCnt="0"/>
      <dgm:spPr/>
    </dgm:pt>
    <dgm:pt modelId="{59078428-8797-4E5E-9DEF-91AAAC7F5315}" type="pres">
      <dgm:prSet presAssocID="{6AABC308-F605-49EF-9306-9F1790148767}" presName="bgRect" presStyleLbl="bgShp" presStyleIdx="0" presStyleCnt="5"/>
      <dgm:spPr/>
    </dgm:pt>
    <dgm:pt modelId="{D323915F-FD9A-4B53-AF20-C9677F1191CB}" type="pres">
      <dgm:prSet presAssocID="{6AABC308-F605-49EF-9306-9F179014876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BE3E78D3-56B4-4EC3-BF4C-B20C2078917A}" type="pres">
      <dgm:prSet presAssocID="{6AABC308-F605-49EF-9306-9F1790148767}" presName="spaceRect" presStyleCnt="0"/>
      <dgm:spPr/>
    </dgm:pt>
    <dgm:pt modelId="{8C6F9955-09C8-4694-BC8D-AEA05DC6A046}" type="pres">
      <dgm:prSet presAssocID="{6AABC308-F605-49EF-9306-9F1790148767}" presName="parTx" presStyleLbl="revTx" presStyleIdx="0" presStyleCnt="5">
        <dgm:presLayoutVars>
          <dgm:chMax val="0"/>
          <dgm:chPref val="0"/>
        </dgm:presLayoutVars>
      </dgm:prSet>
      <dgm:spPr/>
    </dgm:pt>
    <dgm:pt modelId="{61A3BDA5-06AD-45A5-98AD-3E5E8824E3AC}" type="pres">
      <dgm:prSet presAssocID="{B61E57A0-F8FB-4EFD-800C-AFA62A541188}" presName="sibTrans" presStyleCnt="0"/>
      <dgm:spPr/>
    </dgm:pt>
    <dgm:pt modelId="{7BF8986E-49C7-4EE3-B390-FDD65E86B225}" type="pres">
      <dgm:prSet presAssocID="{F92F317C-6AFD-42F2-8DEC-59C16F2F9EEE}" presName="compNode" presStyleCnt="0"/>
      <dgm:spPr/>
    </dgm:pt>
    <dgm:pt modelId="{D478235D-5CE8-4C13-8F8A-44BE61E1C9F0}" type="pres">
      <dgm:prSet presAssocID="{F92F317C-6AFD-42F2-8DEC-59C16F2F9EEE}" presName="bgRect" presStyleLbl="bgShp" presStyleIdx="1" presStyleCnt="5"/>
      <dgm:spPr/>
    </dgm:pt>
    <dgm:pt modelId="{8BF493E8-8363-4EA6-A296-8F8F0C8AC205}" type="pres">
      <dgm:prSet presAssocID="{F92F317C-6AFD-42F2-8DEC-59C16F2F9EE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96813376-AF4B-4E43-A4B7-66BB50816D81}" type="pres">
      <dgm:prSet presAssocID="{F92F317C-6AFD-42F2-8DEC-59C16F2F9EEE}" presName="spaceRect" presStyleCnt="0"/>
      <dgm:spPr/>
    </dgm:pt>
    <dgm:pt modelId="{5A3EC008-04A7-4084-B1D0-47F5AFD79F5A}" type="pres">
      <dgm:prSet presAssocID="{F92F317C-6AFD-42F2-8DEC-59C16F2F9EEE}" presName="parTx" presStyleLbl="revTx" presStyleIdx="1" presStyleCnt="5">
        <dgm:presLayoutVars>
          <dgm:chMax val="0"/>
          <dgm:chPref val="0"/>
        </dgm:presLayoutVars>
      </dgm:prSet>
      <dgm:spPr/>
    </dgm:pt>
    <dgm:pt modelId="{5ADE51CD-960D-41F6-9B6E-BB37BF88FDE3}" type="pres">
      <dgm:prSet presAssocID="{E13F29C7-EA25-476F-9D5C-EE39DEC982DE}" presName="sibTrans" presStyleCnt="0"/>
      <dgm:spPr/>
    </dgm:pt>
    <dgm:pt modelId="{59949233-C206-4456-877E-935D42476674}" type="pres">
      <dgm:prSet presAssocID="{070056F6-F7DF-4B9F-8630-C689F7E2E971}" presName="compNode" presStyleCnt="0"/>
      <dgm:spPr/>
    </dgm:pt>
    <dgm:pt modelId="{F104FB7B-C43D-48B9-BEF0-119243E026F7}" type="pres">
      <dgm:prSet presAssocID="{070056F6-F7DF-4B9F-8630-C689F7E2E971}" presName="bgRect" presStyleLbl="bgShp" presStyleIdx="2" presStyleCnt="5"/>
      <dgm:spPr/>
    </dgm:pt>
    <dgm:pt modelId="{068815D2-A1B9-4E04-BE86-A62C4586DD74}" type="pres">
      <dgm:prSet presAssocID="{070056F6-F7DF-4B9F-8630-C689F7E2E97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ick"/>
        </a:ext>
      </dgm:extLst>
    </dgm:pt>
    <dgm:pt modelId="{AB04D744-F65E-4554-A732-1D1AD95BDF79}" type="pres">
      <dgm:prSet presAssocID="{070056F6-F7DF-4B9F-8630-C689F7E2E971}" presName="spaceRect" presStyleCnt="0"/>
      <dgm:spPr/>
    </dgm:pt>
    <dgm:pt modelId="{6DA1D3D6-9D0F-4994-A2A8-FC2FDB1A6B34}" type="pres">
      <dgm:prSet presAssocID="{070056F6-F7DF-4B9F-8630-C689F7E2E971}" presName="parTx" presStyleLbl="revTx" presStyleIdx="2" presStyleCnt="5">
        <dgm:presLayoutVars>
          <dgm:chMax val="0"/>
          <dgm:chPref val="0"/>
        </dgm:presLayoutVars>
      </dgm:prSet>
      <dgm:spPr/>
    </dgm:pt>
    <dgm:pt modelId="{EBDC8543-2120-4436-A7C1-43065472840C}" type="pres">
      <dgm:prSet presAssocID="{72960284-4454-46AC-B88F-F9E5E273AA53}" presName="sibTrans" presStyleCnt="0"/>
      <dgm:spPr/>
    </dgm:pt>
    <dgm:pt modelId="{45BF7171-01C2-49E9-9AC8-7BBC2E938DF1}" type="pres">
      <dgm:prSet presAssocID="{C7A47B98-7C91-476E-B008-B991D3F5CCFA}" presName="compNode" presStyleCnt="0"/>
      <dgm:spPr/>
    </dgm:pt>
    <dgm:pt modelId="{C31A726A-9BFD-4DAA-A819-156826B7EE82}" type="pres">
      <dgm:prSet presAssocID="{C7A47B98-7C91-476E-B008-B991D3F5CCFA}" presName="bgRect" presStyleLbl="bgShp" presStyleIdx="3" presStyleCnt="5"/>
      <dgm:spPr/>
    </dgm:pt>
    <dgm:pt modelId="{2802F27C-7B58-4E4B-BC5F-4331D5012592}" type="pres">
      <dgm:prSet presAssocID="{C7A47B98-7C91-476E-B008-B991D3F5CC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0AC42C14-E652-476A-8191-4F480E166798}" type="pres">
      <dgm:prSet presAssocID="{C7A47B98-7C91-476E-B008-B991D3F5CCFA}" presName="spaceRect" presStyleCnt="0"/>
      <dgm:spPr/>
    </dgm:pt>
    <dgm:pt modelId="{0F88F1D5-8083-40D5-838B-D98DC9643F54}" type="pres">
      <dgm:prSet presAssocID="{C7A47B98-7C91-476E-B008-B991D3F5CCFA}" presName="parTx" presStyleLbl="revTx" presStyleIdx="3" presStyleCnt="5">
        <dgm:presLayoutVars>
          <dgm:chMax val="0"/>
          <dgm:chPref val="0"/>
        </dgm:presLayoutVars>
      </dgm:prSet>
      <dgm:spPr/>
    </dgm:pt>
    <dgm:pt modelId="{31718B41-88D0-4249-8E67-FFDDEA997E15}" type="pres">
      <dgm:prSet presAssocID="{9BE832E2-3E1D-48D8-97FE-14105823C98A}" presName="sibTrans" presStyleCnt="0"/>
      <dgm:spPr/>
    </dgm:pt>
    <dgm:pt modelId="{16948F75-EC0B-4889-B380-4C915FE9C8FA}" type="pres">
      <dgm:prSet presAssocID="{F9AF4ED5-D4A2-4345-B166-FD94093B3DA8}" presName="compNode" presStyleCnt="0"/>
      <dgm:spPr/>
    </dgm:pt>
    <dgm:pt modelId="{53D6856F-11B5-4974-86CC-BFB3131866BC}" type="pres">
      <dgm:prSet presAssocID="{F9AF4ED5-D4A2-4345-B166-FD94093B3DA8}" presName="bgRect" presStyleLbl="bgShp" presStyleIdx="4" presStyleCnt="5"/>
      <dgm:spPr/>
    </dgm:pt>
    <dgm:pt modelId="{EEC2287B-22F6-488F-B453-82D96A9DE98D}" type="pres">
      <dgm:prSet presAssocID="{F9AF4ED5-D4A2-4345-B166-FD94093B3DA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at"/>
        </a:ext>
      </dgm:extLst>
    </dgm:pt>
    <dgm:pt modelId="{33A95A6A-0607-410D-BA72-5EF7410F5CDD}" type="pres">
      <dgm:prSet presAssocID="{F9AF4ED5-D4A2-4345-B166-FD94093B3DA8}" presName="spaceRect" presStyleCnt="0"/>
      <dgm:spPr/>
    </dgm:pt>
    <dgm:pt modelId="{44FBEC30-4415-4CBF-BFD3-BEEBFFA5C16B}" type="pres">
      <dgm:prSet presAssocID="{F9AF4ED5-D4A2-4345-B166-FD94093B3DA8}" presName="parTx" presStyleLbl="revTx" presStyleIdx="4" presStyleCnt="5">
        <dgm:presLayoutVars>
          <dgm:chMax val="0"/>
          <dgm:chPref val="0"/>
        </dgm:presLayoutVars>
      </dgm:prSet>
      <dgm:spPr/>
    </dgm:pt>
  </dgm:ptLst>
  <dgm:cxnLst>
    <dgm:cxn modelId="{9A410A15-0CBB-45F6-8D20-8480B9BD4B73}" type="presOf" srcId="{F9AF4ED5-D4A2-4345-B166-FD94093B3DA8}" destId="{44FBEC30-4415-4CBF-BFD3-BEEBFFA5C16B}" srcOrd="0" destOrd="0" presId="urn:microsoft.com/office/officeart/2018/2/layout/IconVerticalSolidList"/>
    <dgm:cxn modelId="{C5EADA33-0C16-4E00-9156-32DD5B726762}" type="presOf" srcId="{6AABC308-F605-49EF-9306-9F1790148767}" destId="{8C6F9955-09C8-4694-BC8D-AEA05DC6A046}" srcOrd="0" destOrd="0" presId="urn:microsoft.com/office/officeart/2018/2/layout/IconVerticalSolidList"/>
    <dgm:cxn modelId="{B92F5D45-0276-4065-BD5B-48849838B595}" type="presOf" srcId="{87513C46-3EAC-48DA-8E5B-B1694CAE28E9}" destId="{3CA8232F-3981-4C57-A88B-5BD097DCB68A}" srcOrd="0" destOrd="0" presId="urn:microsoft.com/office/officeart/2018/2/layout/IconVerticalSolidList"/>
    <dgm:cxn modelId="{35760F79-3F66-4060-8162-2B5C9DBA52D7}" srcId="{87513C46-3EAC-48DA-8E5B-B1694CAE28E9}" destId="{070056F6-F7DF-4B9F-8630-C689F7E2E971}" srcOrd="2" destOrd="0" parTransId="{14C05F3F-789E-48AD-8B02-A102053A4DD0}" sibTransId="{72960284-4454-46AC-B88F-F9E5E273AA53}"/>
    <dgm:cxn modelId="{1288837F-D118-4346-AF50-388EBCA3B110}" type="presOf" srcId="{070056F6-F7DF-4B9F-8630-C689F7E2E971}" destId="{6DA1D3D6-9D0F-4994-A2A8-FC2FDB1A6B34}" srcOrd="0" destOrd="0" presId="urn:microsoft.com/office/officeart/2018/2/layout/IconVerticalSolidList"/>
    <dgm:cxn modelId="{177EFB83-6CC5-46C8-B39A-74E2895FE0D4}" srcId="{87513C46-3EAC-48DA-8E5B-B1694CAE28E9}" destId="{C7A47B98-7C91-476E-B008-B991D3F5CCFA}" srcOrd="3" destOrd="0" parTransId="{341FE77F-C9E7-4431-B904-15903F70A300}" sibTransId="{9BE832E2-3E1D-48D8-97FE-14105823C98A}"/>
    <dgm:cxn modelId="{8E3CBC8A-653D-4EF8-87FA-CD9037724F50}" srcId="{87513C46-3EAC-48DA-8E5B-B1694CAE28E9}" destId="{6AABC308-F605-49EF-9306-9F1790148767}" srcOrd="0" destOrd="0" parTransId="{9069D33A-1223-4AE7-8D62-61380E486075}" sibTransId="{B61E57A0-F8FB-4EFD-800C-AFA62A541188}"/>
    <dgm:cxn modelId="{6F392495-18C8-45D1-B38D-BF3E4940E5DC}" type="presOf" srcId="{F92F317C-6AFD-42F2-8DEC-59C16F2F9EEE}" destId="{5A3EC008-04A7-4084-B1D0-47F5AFD79F5A}" srcOrd="0" destOrd="0" presId="urn:microsoft.com/office/officeart/2018/2/layout/IconVerticalSolidList"/>
    <dgm:cxn modelId="{4E94D4A1-06D1-436A-BA45-8F13CA30F950}" srcId="{87513C46-3EAC-48DA-8E5B-B1694CAE28E9}" destId="{F92F317C-6AFD-42F2-8DEC-59C16F2F9EEE}" srcOrd="1" destOrd="0" parTransId="{74872097-484E-4364-9A33-CC4592CE7BBB}" sibTransId="{E13F29C7-EA25-476F-9D5C-EE39DEC982DE}"/>
    <dgm:cxn modelId="{99C0DCCA-E2C0-441C-86A8-463AB59F52D3}" type="presOf" srcId="{C7A47B98-7C91-476E-B008-B991D3F5CCFA}" destId="{0F88F1D5-8083-40D5-838B-D98DC9643F54}" srcOrd="0" destOrd="0" presId="urn:microsoft.com/office/officeart/2018/2/layout/IconVerticalSolidList"/>
    <dgm:cxn modelId="{80EBF5F9-A652-4BE4-BB8A-433433A6CF81}" srcId="{87513C46-3EAC-48DA-8E5B-B1694CAE28E9}" destId="{F9AF4ED5-D4A2-4345-B166-FD94093B3DA8}" srcOrd="4" destOrd="0" parTransId="{D7A68360-D73C-4328-A588-5EA86AA14492}" sibTransId="{4E6F6E85-9D8C-4C5C-A593-9CAF9F47076D}"/>
    <dgm:cxn modelId="{FD0C4804-C714-4658-95E7-649668147492}" type="presParOf" srcId="{3CA8232F-3981-4C57-A88B-5BD097DCB68A}" destId="{21FC2F82-EED2-460B-AD11-E3E2544E70E8}" srcOrd="0" destOrd="0" presId="urn:microsoft.com/office/officeart/2018/2/layout/IconVerticalSolidList"/>
    <dgm:cxn modelId="{33ED6B08-2101-4413-A3C5-2E08A7C5429D}" type="presParOf" srcId="{21FC2F82-EED2-460B-AD11-E3E2544E70E8}" destId="{59078428-8797-4E5E-9DEF-91AAAC7F5315}" srcOrd="0" destOrd="0" presId="urn:microsoft.com/office/officeart/2018/2/layout/IconVerticalSolidList"/>
    <dgm:cxn modelId="{F1D56154-A9DD-4108-828E-26033255ECA5}" type="presParOf" srcId="{21FC2F82-EED2-460B-AD11-E3E2544E70E8}" destId="{D323915F-FD9A-4B53-AF20-C9677F1191CB}" srcOrd="1" destOrd="0" presId="urn:microsoft.com/office/officeart/2018/2/layout/IconVerticalSolidList"/>
    <dgm:cxn modelId="{591DAC8C-CB01-4182-99F2-21EA8626DF5F}" type="presParOf" srcId="{21FC2F82-EED2-460B-AD11-E3E2544E70E8}" destId="{BE3E78D3-56B4-4EC3-BF4C-B20C2078917A}" srcOrd="2" destOrd="0" presId="urn:microsoft.com/office/officeart/2018/2/layout/IconVerticalSolidList"/>
    <dgm:cxn modelId="{9D88FEDC-57F8-4706-9417-BB636865DCEF}" type="presParOf" srcId="{21FC2F82-EED2-460B-AD11-E3E2544E70E8}" destId="{8C6F9955-09C8-4694-BC8D-AEA05DC6A046}" srcOrd="3" destOrd="0" presId="urn:microsoft.com/office/officeart/2018/2/layout/IconVerticalSolidList"/>
    <dgm:cxn modelId="{47C8B32F-2A94-4AE4-97BC-597B508A2A51}" type="presParOf" srcId="{3CA8232F-3981-4C57-A88B-5BD097DCB68A}" destId="{61A3BDA5-06AD-45A5-98AD-3E5E8824E3AC}" srcOrd="1" destOrd="0" presId="urn:microsoft.com/office/officeart/2018/2/layout/IconVerticalSolidList"/>
    <dgm:cxn modelId="{D74CD5E0-BF62-4D29-8A8F-C096A93E5338}" type="presParOf" srcId="{3CA8232F-3981-4C57-A88B-5BD097DCB68A}" destId="{7BF8986E-49C7-4EE3-B390-FDD65E86B225}" srcOrd="2" destOrd="0" presId="urn:microsoft.com/office/officeart/2018/2/layout/IconVerticalSolidList"/>
    <dgm:cxn modelId="{B4650DF6-4E25-4915-B9C1-85771B930E9A}" type="presParOf" srcId="{7BF8986E-49C7-4EE3-B390-FDD65E86B225}" destId="{D478235D-5CE8-4C13-8F8A-44BE61E1C9F0}" srcOrd="0" destOrd="0" presId="urn:microsoft.com/office/officeart/2018/2/layout/IconVerticalSolidList"/>
    <dgm:cxn modelId="{F9796B29-37CB-4980-AE66-02CCA90434C5}" type="presParOf" srcId="{7BF8986E-49C7-4EE3-B390-FDD65E86B225}" destId="{8BF493E8-8363-4EA6-A296-8F8F0C8AC205}" srcOrd="1" destOrd="0" presId="urn:microsoft.com/office/officeart/2018/2/layout/IconVerticalSolidList"/>
    <dgm:cxn modelId="{ABCB2AA3-6041-4B12-8705-4C9D51520206}" type="presParOf" srcId="{7BF8986E-49C7-4EE3-B390-FDD65E86B225}" destId="{96813376-AF4B-4E43-A4B7-66BB50816D81}" srcOrd="2" destOrd="0" presId="urn:microsoft.com/office/officeart/2018/2/layout/IconVerticalSolidList"/>
    <dgm:cxn modelId="{4F95FBB4-4CC3-49D7-A5BF-1A87BB6A3E66}" type="presParOf" srcId="{7BF8986E-49C7-4EE3-B390-FDD65E86B225}" destId="{5A3EC008-04A7-4084-B1D0-47F5AFD79F5A}" srcOrd="3" destOrd="0" presId="urn:microsoft.com/office/officeart/2018/2/layout/IconVerticalSolidList"/>
    <dgm:cxn modelId="{D6AB97D8-F9A8-4022-B2F5-A7A9217730DC}" type="presParOf" srcId="{3CA8232F-3981-4C57-A88B-5BD097DCB68A}" destId="{5ADE51CD-960D-41F6-9B6E-BB37BF88FDE3}" srcOrd="3" destOrd="0" presId="urn:microsoft.com/office/officeart/2018/2/layout/IconVerticalSolidList"/>
    <dgm:cxn modelId="{7EDBA242-F20B-490F-9B6B-6E6D2108FBED}" type="presParOf" srcId="{3CA8232F-3981-4C57-A88B-5BD097DCB68A}" destId="{59949233-C206-4456-877E-935D42476674}" srcOrd="4" destOrd="0" presId="urn:microsoft.com/office/officeart/2018/2/layout/IconVerticalSolidList"/>
    <dgm:cxn modelId="{02D8680E-B1E0-47A0-91DB-13F5B6F625FE}" type="presParOf" srcId="{59949233-C206-4456-877E-935D42476674}" destId="{F104FB7B-C43D-48B9-BEF0-119243E026F7}" srcOrd="0" destOrd="0" presId="urn:microsoft.com/office/officeart/2018/2/layout/IconVerticalSolidList"/>
    <dgm:cxn modelId="{0E6EA9FE-965E-4E20-A50E-BC65940E7D0D}" type="presParOf" srcId="{59949233-C206-4456-877E-935D42476674}" destId="{068815D2-A1B9-4E04-BE86-A62C4586DD74}" srcOrd="1" destOrd="0" presId="urn:microsoft.com/office/officeart/2018/2/layout/IconVerticalSolidList"/>
    <dgm:cxn modelId="{4A0CA912-DB44-4651-99D1-89773B49AC3A}" type="presParOf" srcId="{59949233-C206-4456-877E-935D42476674}" destId="{AB04D744-F65E-4554-A732-1D1AD95BDF79}" srcOrd="2" destOrd="0" presId="urn:microsoft.com/office/officeart/2018/2/layout/IconVerticalSolidList"/>
    <dgm:cxn modelId="{64FBAEF7-5C22-4E74-88C9-12CC94B74F08}" type="presParOf" srcId="{59949233-C206-4456-877E-935D42476674}" destId="{6DA1D3D6-9D0F-4994-A2A8-FC2FDB1A6B34}" srcOrd="3" destOrd="0" presId="urn:microsoft.com/office/officeart/2018/2/layout/IconVerticalSolidList"/>
    <dgm:cxn modelId="{A3C62E32-195F-4F17-92DC-E07BC4407B8F}" type="presParOf" srcId="{3CA8232F-3981-4C57-A88B-5BD097DCB68A}" destId="{EBDC8543-2120-4436-A7C1-43065472840C}" srcOrd="5" destOrd="0" presId="urn:microsoft.com/office/officeart/2018/2/layout/IconVerticalSolidList"/>
    <dgm:cxn modelId="{3E8FF46E-8C5E-42DA-A00C-4FD595120BCF}" type="presParOf" srcId="{3CA8232F-3981-4C57-A88B-5BD097DCB68A}" destId="{45BF7171-01C2-49E9-9AC8-7BBC2E938DF1}" srcOrd="6" destOrd="0" presId="urn:microsoft.com/office/officeart/2018/2/layout/IconVerticalSolidList"/>
    <dgm:cxn modelId="{B0697F01-6267-4522-AC7F-1B05D6D3CBF3}" type="presParOf" srcId="{45BF7171-01C2-49E9-9AC8-7BBC2E938DF1}" destId="{C31A726A-9BFD-4DAA-A819-156826B7EE82}" srcOrd="0" destOrd="0" presId="urn:microsoft.com/office/officeart/2018/2/layout/IconVerticalSolidList"/>
    <dgm:cxn modelId="{139C1DF7-D82D-42CC-AC5E-7C289435AC19}" type="presParOf" srcId="{45BF7171-01C2-49E9-9AC8-7BBC2E938DF1}" destId="{2802F27C-7B58-4E4B-BC5F-4331D5012592}" srcOrd="1" destOrd="0" presId="urn:microsoft.com/office/officeart/2018/2/layout/IconVerticalSolidList"/>
    <dgm:cxn modelId="{42F00E3F-B6F6-45CD-94AC-001A11F6B25D}" type="presParOf" srcId="{45BF7171-01C2-49E9-9AC8-7BBC2E938DF1}" destId="{0AC42C14-E652-476A-8191-4F480E166798}" srcOrd="2" destOrd="0" presId="urn:microsoft.com/office/officeart/2018/2/layout/IconVerticalSolidList"/>
    <dgm:cxn modelId="{1C89A2C1-6F61-41C2-8318-4C785C287889}" type="presParOf" srcId="{45BF7171-01C2-49E9-9AC8-7BBC2E938DF1}" destId="{0F88F1D5-8083-40D5-838B-D98DC9643F54}" srcOrd="3" destOrd="0" presId="urn:microsoft.com/office/officeart/2018/2/layout/IconVerticalSolidList"/>
    <dgm:cxn modelId="{C6EBB83E-AD5D-484D-9C30-7ED8ED3711D2}" type="presParOf" srcId="{3CA8232F-3981-4C57-A88B-5BD097DCB68A}" destId="{31718B41-88D0-4249-8E67-FFDDEA997E15}" srcOrd="7" destOrd="0" presId="urn:microsoft.com/office/officeart/2018/2/layout/IconVerticalSolidList"/>
    <dgm:cxn modelId="{A8405001-4034-4E61-AFB8-4E21F74FE618}" type="presParOf" srcId="{3CA8232F-3981-4C57-A88B-5BD097DCB68A}" destId="{16948F75-EC0B-4889-B380-4C915FE9C8FA}" srcOrd="8" destOrd="0" presId="urn:microsoft.com/office/officeart/2018/2/layout/IconVerticalSolidList"/>
    <dgm:cxn modelId="{0AAB0874-0743-4C69-B9A4-E28B6720595D}" type="presParOf" srcId="{16948F75-EC0B-4889-B380-4C915FE9C8FA}" destId="{53D6856F-11B5-4974-86CC-BFB3131866BC}" srcOrd="0" destOrd="0" presId="urn:microsoft.com/office/officeart/2018/2/layout/IconVerticalSolidList"/>
    <dgm:cxn modelId="{53540108-AF68-4B3C-84DB-7D8FDB9580DF}" type="presParOf" srcId="{16948F75-EC0B-4889-B380-4C915FE9C8FA}" destId="{EEC2287B-22F6-488F-B453-82D96A9DE98D}" srcOrd="1" destOrd="0" presId="urn:microsoft.com/office/officeart/2018/2/layout/IconVerticalSolidList"/>
    <dgm:cxn modelId="{A0C331A5-F45A-4A36-A103-3A9780B7D02A}" type="presParOf" srcId="{16948F75-EC0B-4889-B380-4C915FE9C8FA}" destId="{33A95A6A-0607-410D-BA72-5EF7410F5CDD}" srcOrd="2" destOrd="0" presId="urn:microsoft.com/office/officeart/2018/2/layout/IconVerticalSolidList"/>
    <dgm:cxn modelId="{F4B9B74C-CD8B-407D-82B2-DDD62E2D6BDC}" type="presParOf" srcId="{16948F75-EC0B-4889-B380-4C915FE9C8FA}" destId="{44FBEC30-4415-4CBF-BFD3-BEEBFFA5C16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F75400-3667-48D2-95A8-648F95C4237F}"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75E510D0-7FC6-4CC3-A336-71819FBFFF65}">
      <dgm:prSet/>
      <dgm:spPr/>
      <dgm:t>
        <a:bodyPr/>
        <a:lstStyle/>
        <a:p>
          <a:pPr>
            <a:lnSpc>
              <a:spcPct val="100000"/>
            </a:lnSpc>
            <a:defRPr b="1"/>
          </a:pPr>
          <a:r>
            <a:rPr lang="en-US"/>
            <a:t>Predator-prey models</a:t>
          </a:r>
        </a:p>
      </dgm:t>
    </dgm:pt>
    <dgm:pt modelId="{DD3B653E-7A4D-47B5-ACDF-00BB3515B9B7}" type="parTrans" cxnId="{512E537D-4F01-46C4-9C62-493C9D20E0CF}">
      <dgm:prSet/>
      <dgm:spPr/>
      <dgm:t>
        <a:bodyPr/>
        <a:lstStyle/>
        <a:p>
          <a:endParaRPr lang="en-US"/>
        </a:p>
      </dgm:t>
    </dgm:pt>
    <dgm:pt modelId="{A3AF7FFE-5F24-48E3-A07D-109F8A2F3D8B}" type="sibTrans" cxnId="{512E537D-4F01-46C4-9C62-493C9D20E0CF}">
      <dgm:prSet/>
      <dgm:spPr/>
      <dgm:t>
        <a:bodyPr/>
        <a:lstStyle/>
        <a:p>
          <a:endParaRPr lang="en-US"/>
        </a:p>
      </dgm:t>
    </dgm:pt>
    <dgm:pt modelId="{68FF65F9-23C9-4CFB-9406-D7749234C070}">
      <dgm:prSet/>
      <dgm:spPr/>
      <dgm:t>
        <a:bodyPr/>
        <a:lstStyle/>
        <a:p>
          <a:pPr>
            <a:lnSpc>
              <a:spcPct val="100000"/>
            </a:lnSpc>
          </a:pPr>
          <a:r>
            <a:rPr lang="en-US" dirty="0"/>
            <a:t>One Specialist Models</a:t>
          </a:r>
        </a:p>
      </dgm:t>
    </dgm:pt>
    <dgm:pt modelId="{9C1FF231-8127-4FB3-857A-27D99F4EFF7A}" type="parTrans" cxnId="{FD65EA5E-2D90-4354-A04F-A01A361993DB}">
      <dgm:prSet/>
      <dgm:spPr/>
      <dgm:t>
        <a:bodyPr/>
        <a:lstStyle/>
        <a:p>
          <a:endParaRPr lang="en-US"/>
        </a:p>
      </dgm:t>
    </dgm:pt>
    <dgm:pt modelId="{E3658D0B-F8F8-4632-A21E-54AB9F0D94D6}" type="sibTrans" cxnId="{FD65EA5E-2D90-4354-A04F-A01A361993DB}">
      <dgm:prSet/>
      <dgm:spPr/>
      <dgm:t>
        <a:bodyPr/>
        <a:lstStyle/>
        <a:p>
          <a:endParaRPr lang="en-US"/>
        </a:p>
      </dgm:t>
    </dgm:pt>
    <dgm:pt modelId="{C89244A4-C82C-4D76-B60B-47332D9DDE77}">
      <dgm:prSet/>
      <dgm:spPr/>
      <dgm:t>
        <a:bodyPr/>
        <a:lstStyle/>
        <a:p>
          <a:pPr>
            <a:lnSpc>
              <a:spcPct val="100000"/>
            </a:lnSpc>
          </a:pPr>
          <a:r>
            <a:rPr lang="en-US" dirty="0"/>
            <a:t>Two Specialist  Models</a:t>
          </a:r>
        </a:p>
      </dgm:t>
    </dgm:pt>
    <dgm:pt modelId="{F04A5B8F-67D6-4C25-924B-700DFA8037BF}" type="parTrans" cxnId="{7B4F397F-6182-45D9-BC63-ABE0866FF540}">
      <dgm:prSet/>
      <dgm:spPr/>
      <dgm:t>
        <a:bodyPr/>
        <a:lstStyle/>
        <a:p>
          <a:endParaRPr lang="en-US"/>
        </a:p>
      </dgm:t>
    </dgm:pt>
    <dgm:pt modelId="{E1BAF93C-2248-4B6B-A308-6BCFFEF27994}" type="sibTrans" cxnId="{7B4F397F-6182-45D9-BC63-ABE0866FF540}">
      <dgm:prSet/>
      <dgm:spPr/>
      <dgm:t>
        <a:bodyPr/>
        <a:lstStyle/>
        <a:p>
          <a:endParaRPr lang="en-US"/>
        </a:p>
      </dgm:t>
    </dgm:pt>
    <dgm:pt modelId="{3C06FD38-A3F7-4630-AC2A-1AAE6DDFBD93}">
      <dgm:prSet/>
      <dgm:spPr/>
      <dgm:t>
        <a:bodyPr/>
        <a:lstStyle/>
        <a:p>
          <a:pPr>
            <a:lnSpc>
              <a:spcPct val="100000"/>
            </a:lnSpc>
            <a:defRPr b="1"/>
          </a:pPr>
          <a:r>
            <a:rPr lang="en-US"/>
            <a:t>Why we need such models ?</a:t>
          </a:r>
        </a:p>
      </dgm:t>
    </dgm:pt>
    <dgm:pt modelId="{0ED8E73F-C708-44A6-AB0D-81CB3FB8D1D1}" type="parTrans" cxnId="{CE490842-65D4-4C9F-849E-BAD6DCA24379}">
      <dgm:prSet/>
      <dgm:spPr/>
      <dgm:t>
        <a:bodyPr/>
        <a:lstStyle/>
        <a:p>
          <a:endParaRPr lang="en-US"/>
        </a:p>
      </dgm:t>
    </dgm:pt>
    <dgm:pt modelId="{4C14C55F-7839-422A-8A0E-DFEC7F19129F}" type="sibTrans" cxnId="{CE490842-65D4-4C9F-849E-BAD6DCA24379}">
      <dgm:prSet/>
      <dgm:spPr/>
      <dgm:t>
        <a:bodyPr/>
        <a:lstStyle/>
        <a:p>
          <a:endParaRPr lang="en-US"/>
        </a:p>
      </dgm:t>
    </dgm:pt>
    <dgm:pt modelId="{8B8AF6C5-C7D5-4B24-8B58-158483F85D7C}">
      <dgm:prSet/>
      <dgm:spPr/>
      <dgm:t>
        <a:bodyPr/>
        <a:lstStyle/>
        <a:p>
          <a:pPr>
            <a:lnSpc>
              <a:spcPct val="100000"/>
            </a:lnSpc>
          </a:pPr>
          <a:r>
            <a:rPr lang="en-US"/>
            <a:t>To study dynamics of the animal populations</a:t>
          </a:r>
        </a:p>
      </dgm:t>
    </dgm:pt>
    <dgm:pt modelId="{5B2D725F-1D0B-4DD2-8FA5-187C77963FB5}" type="parTrans" cxnId="{A35007CC-F1ED-4D2C-8601-9ED53EBB4893}">
      <dgm:prSet/>
      <dgm:spPr/>
      <dgm:t>
        <a:bodyPr/>
        <a:lstStyle/>
        <a:p>
          <a:endParaRPr lang="en-US"/>
        </a:p>
      </dgm:t>
    </dgm:pt>
    <dgm:pt modelId="{A5012B49-5B25-43D4-95E1-50655DBD6762}" type="sibTrans" cxnId="{A35007CC-F1ED-4D2C-8601-9ED53EBB4893}">
      <dgm:prSet/>
      <dgm:spPr/>
      <dgm:t>
        <a:bodyPr/>
        <a:lstStyle/>
        <a:p>
          <a:endParaRPr lang="en-US"/>
        </a:p>
      </dgm:t>
    </dgm:pt>
    <dgm:pt modelId="{472146F9-E2D8-4933-AED4-7948C46E1AEE}">
      <dgm:prSet/>
      <dgm:spPr/>
      <dgm:t>
        <a:bodyPr/>
        <a:lstStyle/>
        <a:p>
          <a:pPr>
            <a:lnSpc>
              <a:spcPct val="100000"/>
            </a:lnSpc>
          </a:pPr>
          <a:r>
            <a:rPr lang="en-US"/>
            <a:t>To be able to predict long-term probability of a species in a given patch of habitat.</a:t>
          </a:r>
        </a:p>
      </dgm:t>
    </dgm:pt>
    <dgm:pt modelId="{6BA7C420-C5C4-4035-8510-CAFD6D268FD7}" type="parTrans" cxnId="{522703DC-CBB8-47DC-83CB-76AC095F7B5C}">
      <dgm:prSet/>
      <dgm:spPr/>
      <dgm:t>
        <a:bodyPr/>
        <a:lstStyle/>
        <a:p>
          <a:endParaRPr lang="en-US"/>
        </a:p>
      </dgm:t>
    </dgm:pt>
    <dgm:pt modelId="{57276107-2B50-4085-9A8F-9910FC81EB47}" type="sibTrans" cxnId="{522703DC-CBB8-47DC-83CB-76AC095F7B5C}">
      <dgm:prSet/>
      <dgm:spPr/>
      <dgm:t>
        <a:bodyPr/>
        <a:lstStyle/>
        <a:p>
          <a:endParaRPr lang="en-US"/>
        </a:p>
      </dgm:t>
    </dgm:pt>
    <dgm:pt modelId="{B127C089-DE0B-4E06-8C02-ABC3457A3601}" type="pres">
      <dgm:prSet presAssocID="{50F75400-3667-48D2-95A8-648F95C4237F}" presName="root" presStyleCnt="0">
        <dgm:presLayoutVars>
          <dgm:dir/>
          <dgm:resizeHandles val="exact"/>
        </dgm:presLayoutVars>
      </dgm:prSet>
      <dgm:spPr/>
    </dgm:pt>
    <dgm:pt modelId="{226EA5D5-4961-4308-9A49-9EB83E05779C}" type="pres">
      <dgm:prSet presAssocID="{75E510D0-7FC6-4CC3-A336-71819FBFFF65}" presName="compNode" presStyleCnt="0"/>
      <dgm:spPr/>
    </dgm:pt>
    <dgm:pt modelId="{EEAE7E32-2F1F-452F-BB78-872491F9387F}" type="pres">
      <dgm:prSet presAssocID="{75E510D0-7FC6-4CC3-A336-71819FBFFF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iger"/>
        </a:ext>
      </dgm:extLst>
    </dgm:pt>
    <dgm:pt modelId="{BC1CCB34-0221-41BD-9140-A3310C790B93}" type="pres">
      <dgm:prSet presAssocID="{75E510D0-7FC6-4CC3-A336-71819FBFFF65}" presName="iconSpace" presStyleCnt="0"/>
      <dgm:spPr/>
    </dgm:pt>
    <dgm:pt modelId="{3839B2D7-2A24-4DAC-AD04-6043AB83CDFE}" type="pres">
      <dgm:prSet presAssocID="{75E510D0-7FC6-4CC3-A336-71819FBFFF65}" presName="parTx" presStyleLbl="revTx" presStyleIdx="0" presStyleCnt="4">
        <dgm:presLayoutVars>
          <dgm:chMax val="0"/>
          <dgm:chPref val="0"/>
        </dgm:presLayoutVars>
      </dgm:prSet>
      <dgm:spPr/>
    </dgm:pt>
    <dgm:pt modelId="{6C67027D-4A91-4F5B-88A7-9991B3007983}" type="pres">
      <dgm:prSet presAssocID="{75E510D0-7FC6-4CC3-A336-71819FBFFF65}" presName="txSpace" presStyleCnt="0"/>
      <dgm:spPr/>
    </dgm:pt>
    <dgm:pt modelId="{7635869D-5EE3-4188-B9BC-47C51AF42CC0}" type="pres">
      <dgm:prSet presAssocID="{75E510D0-7FC6-4CC3-A336-71819FBFFF65}" presName="desTx" presStyleLbl="revTx" presStyleIdx="1" presStyleCnt="4">
        <dgm:presLayoutVars/>
      </dgm:prSet>
      <dgm:spPr/>
    </dgm:pt>
    <dgm:pt modelId="{60F65D39-9B37-4026-A8E3-07559C6EAFF7}" type="pres">
      <dgm:prSet presAssocID="{A3AF7FFE-5F24-48E3-A07D-109F8A2F3D8B}" presName="sibTrans" presStyleCnt="0"/>
      <dgm:spPr/>
    </dgm:pt>
    <dgm:pt modelId="{028C1D0B-32B0-4E2A-9854-FB22DE56BEDA}" type="pres">
      <dgm:prSet presAssocID="{3C06FD38-A3F7-4630-AC2A-1AAE6DDFBD93}" presName="compNode" presStyleCnt="0"/>
      <dgm:spPr/>
    </dgm:pt>
    <dgm:pt modelId="{65B70645-80B8-4B52-A7F5-3E0E790553D3}" type="pres">
      <dgm:prSet presAssocID="{3C06FD38-A3F7-4630-AC2A-1AAE6DDFBD9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at"/>
        </a:ext>
      </dgm:extLst>
    </dgm:pt>
    <dgm:pt modelId="{EF53A637-ACCE-4B04-95C3-1E407D283A16}" type="pres">
      <dgm:prSet presAssocID="{3C06FD38-A3F7-4630-AC2A-1AAE6DDFBD93}" presName="iconSpace" presStyleCnt="0"/>
      <dgm:spPr/>
    </dgm:pt>
    <dgm:pt modelId="{88BC0453-9432-4751-84FF-857DD0A10F27}" type="pres">
      <dgm:prSet presAssocID="{3C06FD38-A3F7-4630-AC2A-1AAE6DDFBD93}" presName="parTx" presStyleLbl="revTx" presStyleIdx="2" presStyleCnt="4">
        <dgm:presLayoutVars>
          <dgm:chMax val="0"/>
          <dgm:chPref val="0"/>
        </dgm:presLayoutVars>
      </dgm:prSet>
      <dgm:spPr/>
    </dgm:pt>
    <dgm:pt modelId="{479B87C2-9DDE-46CC-9ABC-05AD9171EAFF}" type="pres">
      <dgm:prSet presAssocID="{3C06FD38-A3F7-4630-AC2A-1AAE6DDFBD93}" presName="txSpace" presStyleCnt="0"/>
      <dgm:spPr/>
    </dgm:pt>
    <dgm:pt modelId="{7C989866-129D-48AC-BFD0-91E106396FBA}" type="pres">
      <dgm:prSet presAssocID="{3C06FD38-A3F7-4630-AC2A-1AAE6DDFBD93}" presName="desTx" presStyleLbl="revTx" presStyleIdx="3" presStyleCnt="4">
        <dgm:presLayoutVars/>
      </dgm:prSet>
      <dgm:spPr/>
    </dgm:pt>
  </dgm:ptLst>
  <dgm:cxnLst>
    <dgm:cxn modelId="{E56B5F26-4579-4D78-9AD2-5C7CD3B17ECC}" type="presOf" srcId="{3C06FD38-A3F7-4630-AC2A-1AAE6DDFBD93}" destId="{88BC0453-9432-4751-84FF-857DD0A10F27}" srcOrd="0" destOrd="0" presId="urn:microsoft.com/office/officeart/2018/5/layout/CenteredIconLabelDescriptionList"/>
    <dgm:cxn modelId="{9D4D722A-A759-4892-90F0-150456BE3A01}" type="presOf" srcId="{68FF65F9-23C9-4CFB-9406-D7749234C070}" destId="{7635869D-5EE3-4188-B9BC-47C51AF42CC0}" srcOrd="0" destOrd="0" presId="urn:microsoft.com/office/officeart/2018/5/layout/CenteredIconLabelDescriptionList"/>
    <dgm:cxn modelId="{FD65EA5E-2D90-4354-A04F-A01A361993DB}" srcId="{75E510D0-7FC6-4CC3-A336-71819FBFFF65}" destId="{68FF65F9-23C9-4CFB-9406-D7749234C070}" srcOrd="0" destOrd="0" parTransId="{9C1FF231-8127-4FB3-857A-27D99F4EFF7A}" sibTransId="{E3658D0B-F8F8-4632-A21E-54AB9F0D94D6}"/>
    <dgm:cxn modelId="{CE490842-65D4-4C9F-849E-BAD6DCA24379}" srcId="{50F75400-3667-48D2-95A8-648F95C4237F}" destId="{3C06FD38-A3F7-4630-AC2A-1AAE6DDFBD93}" srcOrd="1" destOrd="0" parTransId="{0ED8E73F-C708-44A6-AB0D-81CB3FB8D1D1}" sibTransId="{4C14C55F-7839-422A-8A0E-DFEC7F19129F}"/>
    <dgm:cxn modelId="{512E537D-4F01-46C4-9C62-493C9D20E0CF}" srcId="{50F75400-3667-48D2-95A8-648F95C4237F}" destId="{75E510D0-7FC6-4CC3-A336-71819FBFFF65}" srcOrd="0" destOrd="0" parTransId="{DD3B653E-7A4D-47B5-ACDF-00BB3515B9B7}" sibTransId="{A3AF7FFE-5F24-48E3-A07D-109F8A2F3D8B}"/>
    <dgm:cxn modelId="{7B4F397F-6182-45D9-BC63-ABE0866FF540}" srcId="{75E510D0-7FC6-4CC3-A336-71819FBFFF65}" destId="{C89244A4-C82C-4D76-B60B-47332D9DDE77}" srcOrd="1" destOrd="0" parTransId="{F04A5B8F-67D6-4C25-924B-700DFA8037BF}" sibTransId="{E1BAF93C-2248-4B6B-A308-6BCFFEF27994}"/>
    <dgm:cxn modelId="{1B158F9C-F455-46CD-8214-2CFCD96724E7}" type="presOf" srcId="{472146F9-E2D8-4933-AED4-7948C46E1AEE}" destId="{7C989866-129D-48AC-BFD0-91E106396FBA}" srcOrd="0" destOrd="1" presId="urn:microsoft.com/office/officeart/2018/5/layout/CenteredIconLabelDescriptionList"/>
    <dgm:cxn modelId="{33AEECAD-9CB5-42C6-B157-5DACC49A82BE}" type="presOf" srcId="{75E510D0-7FC6-4CC3-A336-71819FBFFF65}" destId="{3839B2D7-2A24-4DAC-AD04-6043AB83CDFE}" srcOrd="0" destOrd="0" presId="urn:microsoft.com/office/officeart/2018/5/layout/CenteredIconLabelDescriptionList"/>
    <dgm:cxn modelId="{8387B2B1-42DE-4BD4-ABFB-57CCC3903543}" type="presOf" srcId="{8B8AF6C5-C7D5-4B24-8B58-158483F85D7C}" destId="{7C989866-129D-48AC-BFD0-91E106396FBA}" srcOrd="0" destOrd="0" presId="urn:microsoft.com/office/officeart/2018/5/layout/CenteredIconLabelDescriptionList"/>
    <dgm:cxn modelId="{7BCBECB7-7F30-4D41-9A83-41ECAE7CE3FF}" type="presOf" srcId="{50F75400-3667-48D2-95A8-648F95C4237F}" destId="{B127C089-DE0B-4E06-8C02-ABC3457A3601}" srcOrd="0" destOrd="0" presId="urn:microsoft.com/office/officeart/2018/5/layout/CenteredIconLabelDescriptionList"/>
    <dgm:cxn modelId="{A35007CC-F1ED-4D2C-8601-9ED53EBB4893}" srcId="{3C06FD38-A3F7-4630-AC2A-1AAE6DDFBD93}" destId="{8B8AF6C5-C7D5-4B24-8B58-158483F85D7C}" srcOrd="0" destOrd="0" parTransId="{5B2D725F-1D0B-4DD2-8FA5-187C77963FB5}" sibTransId="{A5012B49-5B25-43D4-95E1-50655DBD6762}"/>
    <dgm:cxn modelId="{522703DC-CBB8-47DC-83CB-76AC095F7B5C}" srcId="{3C06FD38-A3F7-4630-AC2A-1AAE6DDFBD93}" destId="{472146F9-E2D8-4933-AED4-7948C46E1AEE}" srcOrd="1" destOrd="0" parTransId="{6BA7C420-C5C4-4035-8510-CAFD6D268FD7}" sibTransId="{57276107-2B50-4085-9A8F-9910FC81EB47}"/>
    <dgm:cxn modelId="{2FD807FC-4175-4FE4-BB1F-93BE65E0D938}" type="presOf" srcId="{C89244A4-C82C-4D76-B60B-47332D9DDE77}" destId="{7635869D-5EE3-4188-B9BC-47C51AF42CC0}" srcOrd="0" destOrd="1" presId="urn:microsoft.com/office/officeart/2018/5/layout/CenteredIconLabelDescriptionList"/>
    <dgm:cxn modelId="{8BBA2702-3CFB-4286-8F91-114D33E4C109}" type="presParOf" srcId="{B127C089-DE0B-4E06-8C02-ABC3457A3601}" destId="{226EA5D5-4961-4308-9A49-9EB83E05779C}" srcOrd="0" destOrd="0" presId="urn:microsoft.com/office/officeart/2018/5/layout/CenteredIconLabelDescriptionList"/>
    <dgm:cxn modelId="{D7CF037E-F55D-4B94-836A-FA84258EF12E}" type="presParOf" srcId="{226EA5D5-4961-4308-9A49-9EB83E05779C}" destId="{EEAE7E32-2F1F-452F-BB78-872491F9387F}" srcOrd="0" destOrd="0" presId="urn:microsoft.com/office/officeart/2018/5/layout/CenteredIconLabelDescriptionList"/>
    <dgm:cxn modelId="{1DBF80CB-96BF-4C37-9043-B0618C1F1428}" type="presParOf" srcId="{226EA5D5-4961-4308-9A49-9EB83E05779C}" destId="{BC1CCB34-0221-41BD-9140-A3310C790B93}" srcOrd="1" destOrd="0" presId="urn:microsoft.com/office/officeart/2018/5/layout/CenteredIconLabelDescriptionList"/>
    <dgm:cxn modelId="{7BE2B2F4-D153-4638-A7AE-EAB5187AF9F9}" type="presParOf" srcId="{226EA5D5-4961-4308-9A49-9EB83E05779C}" destId="{3839B2D7-2A24-4DAC-AD04-6043AB83CDFE}" srcOrd="2" destOrd="0" presId="urn:microsoft.com/office/officeart/2018/5/layout/CenteredIconLabelDescriptionList"/>
    <dgm:cxn modelId="{B43EBEC2-EA43-4CEC-8542-63D2E083E22A}" type="presParOf" srcId="{226EA5D5-4961-4308-9A49-9EB83E05779C}" destId="{6C67027D-4A91-4F5B-88A7-9991B3007983}" srcOrd="3" destOrd="0" presId="urn:microsoft.com/office/officeart/2018/5/layout/CenteredIconLabelDescriptionList"/>
    <dgm:cxn modelId="{BB073B6A-CF83-4BD2-84B5-35178738CD01}" type="presParOf" srcId="{226EA5D5-4961-4308-9A49-9EB83E05779C}" destId="{7635869D-5EE3-4188-B9BC-47C51AF42CC0}" srcOrd="4" destOrd="0" presId="urn:microsoft.com/office/officeart/2018/5/layout/CenteredIconLabelDescriptionList"/>
    <dgm:cxn modelId="{FF09A7CD-B63A-4FDA-8066-220FD975ED72}" type="presParOf" srcId="{B127C089-DE0B-4E06-8C02-ABC3457A3601}" destId="{60F65D39-9B37-4026-A8E3-07559C6EAFF7}" srcOrd="1" destOrd="0" presId="urn:microsoft.com/office/officeart/2018/5/layout/CenteredIconLabelDescriptionList"/>
    <dgm:cxn modelId="{053C8BC0-C662-4C21-83F3-0A8634670DBB}" type="presParOf" srcId="{B127C089-DE0B-4E06-8C02-ABC3457A3601}" destId="{028C1D0B-32B0-4E2A-9854-FB22DE56BEDA}" srcOrd="2" destOrd="0" presId="urn:microsoft.com/office/officeart/2018/5/layout/CenteredIconLabelDescriptionList"/>
    <dgm:cxn modelId="{C24622BF-2510-41BD-86B5-2D1EC2F1F1B9}" type="presParOf" srcId="{028C1D0B-32B0-4E2A-9854-FB22DE56BEDA}" destId="{65B70645-80B8-4B52-A7F5-3E0E790553D3}" srcOrd="0" destOrd="0" presId="urn:microsoft.com/office/officeart/2018/5/layout/CenteredIconLabelDescriptionList"/>
    <dgm:cxn modelId="{E1F51AC1-77D0-4506-9E23-47951B8B6827}" type="presParOf" srcId="{028C1D0B-32B0-4E2A-9854-FB22DE56BEDA}" destId="{EF53A637-ACCE-4B04-95C3-1E407D283A16}" srcOrd="1" destOrd="0" presId="urn:microsoft.com/office/officeart/2018/5/layout/CenteredIconLabelDescriptionList"/>
    <dgm:cxn modelId="{D2BC1518-C893-4871-9C69-B9D1EBBE3EC0}" type="presParOf" srcId="{028C1D0B-32B0-4E2A-9854-FB22DE56BEDA}" destId="{88BC0453-9432-4751-84FF-857DD0A10F27}" srcOrd="2" destOrd="0" presId="urn:microsoft.com/office/officeart/2018/5/layout/CenteredIconLabelDescriptionList"/>
    <dgm:cxn modelId="{1A786288-0D21-4799-BDE4-E817B004BAB4}" type="presParOf" srcId="{028C1D0B-32B0-4E2A-9854-FB22DE56BEDA}" destId="{479B87C2-9DDE-46CC-9ABC-05AD9171EAFF}" srcOrd="3" destOrd="0" presId="urn:microsoft.com/office/officeart/2018/5/layout/CenteredIconLabelDescriptionList"/>
    <dgm:cxn modelId="{A5A97A0A-5795-4995-9553-7F4E4D829B4D}" type="presParOf" srcId="{028C1D0B-32B0-4E2A-9854-FB22DE56BEDA}" destId="{7C989866-129D-48AC-BFD0-91E106396FBA}"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2B1CEC-149E-42B7-BA84-0AB61AD0B25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6041C298-E50C-4F20-B64E-9D42BDB4502A}">
      <dgm:prSet/>
      <dgm:spPr/>
      <dgm:t>
        <a:bodyPr/>
        <a:lstStyle/>
        <a:p>
          <a:r>
            <a:rPr lang="en-US" dirty="0"/>
            <a:t>Build model for two specialist species.</a:t>
          </a:r>
        </a:p>
      </dgm:t>
    </dgm:pt>
    <dgm:pt modelId="{D343814F-27C0-4135-BB4A-A15138CDC375}" type="parTrans" cxnId="{E0DBFBD1-EE6E-473C-9735-5AAFA0BBB28A}">
      <dgm:prSet/>
      <dgm:spPr/>
      <dgm:t>
        <a:bodyPr/>
        <a:lstStyle/>
        <a:p>
          <a:endParaRPr lang="en-US"/>
        </a:p>
      </dgm:t>
    </dgm:pt>
    <dgm:pt modelId="{43D458DF-AE29-4C19-A7C2-F04341D27E22}" type="sibTrans" cxnId="{E0DBFBD1-EE6E-473C-9735-5AAFA0BBB28A}">
      <dgm:prSet/>
      <dgm:spPr/>
      <dgm:t>
        <a:bodyPr/>
        <a:lstStyle/>
        <a:p>
          <a:endParaRPr lang="en-US"/>
        </a:p>
      </dgm:t>
    </dgm:pt>
    <dgm:pt modelId="{FEA64469-99F6-4C62-94C1-DCF0C74355F7}">
      <dgm:prSet/>
      <dgm:spPr/>
      <dgm:t>
        <a:bodyPr/>
        <a:lstStyle/>
        <a:p>
          <a:r>
            <a:rPr lang="en-US"/>
            <a:t>Provide solutions to any distribution and cycles of the hare and predator population.</a:t>
          </a:r>
        </a:p>
      </dgm:t>
    </dgm:pt>
    <dgm:pt modelId="{9529FD6E-B6AB-4AE1-9FD3-C302842591A7}" type="parTrans" cxnId="{4A2D391B-9299-402E-BC71-B72E92DBF375}">
      <dgm:prSet/>
      <dgm:spPr/>
      <dgm:t>
        <a:bodyPr/>
        <a:lstStyle/>
        <a:p>
          <a:endParaRPr lang="en-US"/>
        </a:p>
      </dgm:t>
    </dgm:pt>
    <dgm:pt modelId="{D17A7C86-B4A0-4C03-A41D-0BB1DFF7DF1D}" type="sibTrans" cxnId="{4A2D391B-9299-402E-BC71-B72E92DBF375}">
      <dgm:prSet/>
      <dgm:spPr/>
      <dgm:t>
        <a:bodyPr/>
        <a:lstStyle/>
        <a:p>
          <a:endParaRPr lang="en-US"/>
        </a:p>
      </dgm:t>
    </dgm:pt>
    <dgm:pt modelId="{1A984BC1-116A-417D-86F2-C0B991B1334D}" type="pres">
      <dgm:prSet presAssocID="{2A2B1CEC-149E-42B7-BA84-0AB61AD0B254}" presName="hierChild1" presStyleCnt="0">
        <dgm:presLayoutVars>
          <dgm:chPref val="1"/>
          <dgm:dir/>
          <dgm:animOne val="branch"/>
          <dgm:animLvl val="lvl"/>
          <dgm:resizeHandles/>
        </dgm:presLayoutVars>
      </dgm:prSet>
      <dgm:spPr/>
    </dgm:pt>
    <dgm:pt modelId="{53B300EE-E304-4416-988B-6438C33034B6}" type="pres">
      <dgm:prSet presAssocID="{6041C298-E50C-4F20-B64E-9D42BDB4502A}" presName="hierRoot1" presStyleCnt="0"/>
      <dgm:spPr/>
    </dgm:pt>
    <dgm:pt modelId="{A57BBDD1-BFA6-4540-BF76-F9F45FFFE1E8}" type="pres">
      <dgm:prSet presAssocID="{6041C298-E50C-4F20-B64E-9D42BDB4502A}" presName="composite" presStyleCnt="0"/>
      <dgm:spPr/>
    </dgm:pt>
    <dgm:pt modelId="{9A69097B-C602-420A-ADF3-FAF15EAAB9CD}" type="pres">
      <dgm:prSet presAssocID="{6041C298-E50C-4F20-B64E-9D42BDB4502A}" presName="background" presStyleLbl="node0" presStyleIdx="0" presStyleCnt="2"/>
      <dgm:spPr/>
    </dgm:pt>
    <dgm:pt modelId="{BB0D526E-B20F-49A6-AEC0-7F0477C4FA3F}" type="pres">
      <dgm:prSet presAssocID="{6041C298-E50C-4F20-B64E-9D42BDB4502A}" presName="text" presStyleLbl="fgAcc0" presStyleIdx="0" presStyleCnt="2">
        <dgm:presLayoutVars>
          <dgm:chPref val="3"/>
        </dgm:presLayoutVars>
      </dgm:prSet>
      <dgm:spPr/>
    </dgm:pt>
    <dgm:pt modelId="{86D2D26F-486E-411B-9165-264482A13435}" type="pres">
      <dgm:prSet presAssocID="{6041C298-E50C-4F20-B64E-9D42BDB4502A}" presName="hierChild2" presStyleCnt="0"/>
      <dgm:spPr/>
    </dgm:pt>
    <dgm:pt modelId="{D0A696C7-E97C-40E9-A396-B783CAAD025F}" type="pres">
      <dgm:prSet presAssocID="{FEA64469-99F6-4C62-94C1-DCF0C74355F7}" presName="hierRoot1" presStyleCnt="0"/>
      <dgm:spPr/>
    </dgm:pt>
    <dgm:pt modelId="{8AB9A122-82F1-4D10-9C95-74EA2E2558F6}" type="pres">
      <dgm:prSet presAssocID="{FEA64469-99F6-4C62-94C1-DCF0C74355F7}" presName="composite" presStyleCnt="0"/>
      <dgm:spPr/>
    </dgm:pt>
    <dgm:pt modelId="{15A5364E-E186-40A0-963C-332B46AE24E5}" type="pres">
      <dgm:prSet presAssocID="{FEA64469-99F6-4C62-94C1-DCF0C74355F7}" presName="background" presStyleLbl="node0" presStyleIdx="1" presStyleCnt="2"/>
      <dgm:spPr/>
    </dgm:pt>
    <dgm:pt modelId="{AA595DCB-AA8F-41E2-9CAD-510E8CA699E3}" type="pres">
      <dgm:prSet presAssocID="{FEA64469-99F6-4C62-94C1-DCF0C74355F7}" presName="text" presStyleLbl="fgAcc0" presStyleIdx="1" presStyleCnt="2">
        <dgm:presLayoutVars>
          <dgm:chPref val="3"/>
        </dgm:presLayoutVars>
      </dgm:prSet>
      <dgm:spPr/>
    </dgm:pt>
    <dgm:pt modelId="{9F1EA3FB-353D-4819-B4DB-D5C97A7C2446}" type="pres">
      <dgm:prSet presAssocID="{FEA64469-99F6-4C62-94C1-DCF0C74355F7}" presName="hierChild2" presStyleCnt="0"/>
      <dgm:spPr/>
    </dgm:pt>
  </dgm:ptLst>
  <dgm:cxnLst>
    <dgm:cxn modelId="{4A2D391B-9299-402E-BC71-B72E92DBF375}" srcId="{2A2B1CEC-149E-42B7-BA84-0AB61AD0B254}" destId="{FEA64469-99F6-4C62-94C1-DCF0C74355F7}" srcOrd="1" destOrd="0" parTransId="{9529FD6E-B6AB-4AE1-9FD3-C302842591A7}" sibTransId="{D17A7C86-B4A0-4C03-A41D-0BB1DFF7DF1D}"/>
    <dgm:cxn modelId="{29C8AA82-DFE9-42E8-8BA0-5926C827C802}" type="presOf" srcId="{2A2B1CEC-149E-42B7-BA84-0AB61AD0B254}" destId="{1A984BC1-116A-417D-86F2-C0B991B1334D}" srcOrd="0" destOrd="0" presId="urn:microsoft.com/office/officeart/2005/8/layout/hierarchy1"/>
    <dgm:cxn modelId="{911A3CA6-819A-460B-82F5-992B7B39B385}" type="presOf" srcId="{FEA64469-99F6-4C62-94C1-DCF0C74355F7}" destId="{AA595DCB-AA8F-41E2-9CAD-510E8CA699E3}" srcOrd="0" destOrd="0" presId="urn:microsoft.com/office/officeart/2005/8/layout/hierarchy1"/>
    <dgm:cxn modelId="{B6B94BC7-73B7-49D5-96EC-31DA83EFDEAD}" type="presOf" srcId="{6041C298-E50C-4F20-B64E-9D42BDB4502A}" destId="{BB0D526E-B20F-49A6-AEC0-7F0477C4FA3F}" srcOrd="0" destOrd="0" presId="urn:microsoft.com/office/officeart/2005/8/layout/hierarchy1"/>
    <dgm:cxn modelId="{E0DBFBD1-EE6E-473C-9735-5AAFA0BBB28A}" srcId="{2A2B1CEC-149E-42B7-BA84-0AB61AD0B254}" destId="{6041C298-E50C-4F20-B64E-9D42BDB4502A}" srcOrd="0" destOrd="0" parTransId="{D343814F-27C0-4135-BB4A-A15138CDC375}" sibTransId="{43D458DF-AE29-4C19-A7C2-F04341D27E22}"/>
    <dgm:cxn modelId="{D54395A7-CA4D-4D3F-BB1A-F8538C33155D}" type="presParOf" srcId="{1A984BC1-116A-417D-86F2-C0B991B1334D}" destId="{53B300EE-E304-4416-988B-6438C33034B6}" srcOrd="0" destOrd="0" presId="urn:microsoft.com/office/officeart/2005/8/layout/hierarchy1"/>
    <dgm:cxn modelId="{4212A651-5AF5-4F62-8072-CB338CFEDFCD}" type="presParOf" srcId="{53B300EE-E304-4416-988B-6438C33034B6}" destId="{A57BBDD1-BFA6-4540-BF76-F9F45FFFE1E8}" srcOrd="0" destOrd="0" presId="urn:microsoft.com/office/officeart/2005/8/layout/hierarchy1"/>
    <dgm:cxn modelId="{BAB06567-E078-466A-987D-89631D3854E7}" type="presParOf" srcId="{A57BBDD1-BFA6-4540-BF76-F9F45FFFE1E8}" destId="{9A69097B-C602-420A-ADF3-FAF15EAAB9CD}" srcOrd="0" destOrd="0" presId="urn:microsoft.com/office/officeart/2005/8/layout/hierarchy1"/>
    <dgm:cxn modelId="{7F216FE5-D90A-4FAA-A04E-6815F9BD805A}" type="presParOf" srcId="{A57BBDD1-BFA6-4540-BF76-F9F45FFFE1E8}" destId="{BB0D526E-B20F-49A6-AEC0-7F0477C4FA3F}" srcOrd="1" destOrd="0" presId="urn:microsoft.com/office/officeart/2005/8/layout/hierarchy1"/>
    <dgm:cxn modelId="{1CE3CDC5-B36A-4E62-BDCE-B66BB018E328}" type="presParOf" srcId="{53B300EE-E304-4416-988B-6438C33034B6}" destId="{86D2D26F-486E-411B-9165-264482A13435}" srcOrd="1" destOrd="0" presId="urn:microsoft.com/office/officeart/2005/8/layout/hierarchy1"/>
    <dgm:cxn modelId="{409C4168-7A76-40E1-B685-784187BB9298}" type="presParOf" srcId="{1A984BC1-116A-417D-86F2-C0B991B1334D}" destId="{D0A696C7-E97C-40E9-A396-B783CAAD025F}" srcOrd="1" destOrd="0" presId="urn:microsoft.com/office/officeart/2005/8/layout/hierarchy1"/>
    <dgm:cxn modelId="{9C25D713-AFE7-4E6F-B599-18468F27329D}" type="presParOf" srcId="{D0A696C7-E97C-40E9-A396-B783CAAD025F}" destId="{8AB9A122-82F1-4D10-9C95-74EA2E2558F6}" srcOrd="0" destOrd="0" presId="urn:microsoft.com/office/officeart/2005/8/layout/hierarchy1"/>
    <dgm:cxn modelId="{2443D164-8BAE-4B82-B43A-AFB49CE4BFBE}" type="presParOf" srcId="{8AB9A122-82F1-4D10-9C95-74EA2E2558F6}" destId="{15A5364E-E186-40A0-963C-332B46AE24E5}" srcOrd="0" destOrd="0" presId="urn:microsoft.com/office/officeart/2005/8/layout/hierarchy1"/>
    <dgm:cxn modelId="{BF494D8B-2D0C-45DB-8A5C-26D5305671A3}" type="presParOf" srcId="{8AB9A122-82F1-4D10-9C95-74EA2E2558F6}" destId="{AA595DCB-AA8F-41E2-9CAD-510E8CA699E3}" srcOrd="1" destOrd="0" presId="urn:microsoft.com/office/officeart/2005/8/layout/hierarchy1"/>
    <dgm:cxn modelId="{499EBBA2-392B-4365-98C4-D7D8ACD6BC45}" type="presParOf" srcId="{D0A696C7-E97C-40E9-A396-B783CAAD025F}" destId="{9F1EA3FB-353D-4819-B4DB-D5C97A7C244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78428-8797-4E5E-9DEF-91AAAC7F5315}">
      <dsp:nvSpPr>
        <dsp:cNvPr id="0" name=""/>
        <dsp:cNvSpPr/>
      </dsp:nvSpPr>
      <dsp:spPr>
        <a:xfrm>
          <a:off x="0" y="3111"/>
          <a:ext cx="9603000" cy="662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23915F-FD9A-4B53-AF20-C9677F1191CB}">
      <dsp:nvSpPr>
        <dsp:cNvPr id="0" name=""/>
        <dsp:cNvSpPr/>
      </dsp:nvSpPr>
      <dsp:spPr>
        <a:xfrm>
          <a:off x="200475" y="152225"/>
          <a:ext cx="364500" cy="364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6F9955-09C8-4694-BC8D-AEA05DC6A046}">
      <dsp:nvSpPr>
        <dsp:cNvPr id="0" name=""/>
        <dsp:cNvSpPr/>
      </dsp:nvSpPr>
      <dsp:spPr>
        <a:xfrm>
          <a:off x="765451" y="3111"/>
          <a:ext cx="8837548" cy="662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39" tIns="70139" rIns="70139" bIns="70139" numCol="1" spcCol="1270" anchor="ctr" anchorCtr="0">
          <a:noAutofit/>
        </a:bodyPr>
        <a:lstStyle/>
        <a:p>
          <a:pPr marL="0" lvl="0" indent="0" algn="l" defTabSz="844550">
            <a:lnSpc>
              <a:spcPct val="100000"/>
            </a:lnSpc>
            <a:spcBef>
              <a:spcPct val="0"/>
            </a:spcBef>
            <a:spcAft>
              <a:spcPct val="35000"/>
            </a:spcAft>
            <a:buNone/>
          </a:pPr>
          <a:r>
            <a:rPr lang="en-US" sz="1900" b="0" i="0" kern="1200"/>
            <a:t>Problem statement​</a:t>
          </a:r>
          <a:endParaRPr lang="en-US" sz="1900" kern="1200"/>
        </a:p>
      </dsp:txBody>
      <dsp:txXfrm>
        <a:off x="765451" y="3111"/>
        <a:ext cx="8837548" cy="662728"/>
      </dsp:txXfrm>
    </dsp:sp>
    <dsp:sp modelId="{D478235D-5CE8-4C13-8F8A-44BE61E1C9F0}">
      <dsp:nvSpPr>
        <dsp:cNvPr id="0" name=""/>
        <dsp:cNvSpPr/>
      </dsp:nvSpPr>
      <dsp:spPr>
        <a:xfrm>
          <a:off x="0" y="831522"/>
          <a:ext cx="9603000" cy="662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493E8-8363-4EA6-A296-8F8F0C8AC205}">
      <dsp:nvSpPr>
        <dsp:cNvPr id="0" name=""/>
        <dsp:cNvSpPr/>
      </dsp:nvSpPr>
      <dsp:spPr>
        <a:xfrm>
          <a:off x="200475" y="980636"/>
          <a:ext cx="364500" cy="364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3EC008-04A7-4084-B1D0-47F5AFD79F5A}">
      <dsp:nvSpPr>
        <dsp:cNvPr id="0" name=""/>
        <dsp:cNvSpPr/>
      </dsp:nvSpPr>
      <dsp:spPr>
        <a:xfrm>
          <a:off x="765451" y="831522"/>
          <a:ext cx="8837548" cy="662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39" tIns="70139" rIns="70139" bIns="70139" numCol="1" spcCol="1270" anchor="ctr" anchorCtr="0">
          <a:noAutofit/>
        </a:bodyPr>
        <a:lstStyle/>
        <a:p>
          <a:pPr marL="0" lvl="0" indent="0" algn="l" defTabSz="844550">
            <a:lnSpc>
              <a:spcPct val="100000"/>
            </a:lnSpc>
            <a:spcBef>
              <a:spcPct val="0"/>
            </a:spcBef>
            <a:spcAft>
              <a:spcPct val="35000"/>
            </a:spcAft>
            <a:buNone/>
          </a:pPr>
          <a:r>
            <a:rPr lang="en-US" sz="1900" b="0" i="0" kern="1200"/>
            <a:t>Objectives/Goals​</a:t>
          </a:r>
          <a:endParaRPr lang="en-US" sz="1900" kern="1200"/>
        </a:p>
      </dsp:txBody>
      <dsp:txXfrm>
        <a:off x="765451" y="831522"/>
        <a:ext cx="8837548" cy="662728"/>
      </dsp:txXfrm>
    </dsp:sp>
    <dsp:sp modelId="{F104FB7B-C43D-48B9-BEF0-119243E026F7}">
      <dsp:nvSpPr>
        <dsp:cNvPr id="0" name=""/>
        <dsp:cNvSpPr/>
      </dsp:nvSpPr>
      <dsp:spPr>
        <a:xfrm>
          <a:off x="0" y="1659933"/>
          <a:ext cx="9603000" cy="662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815D2-A1B9-4E04-BE86-A62C4586DD74}">
      <dsp:nvSpPr>
        <dsp:cNvPr id="0" name=""/>
        <dsp:cNvSpPr/>
      </dsp:nvSpPr>
      <dsp:spPr>
        <a:xfrm>
          <a:off x="200475" y="1809047"/>
          <a:ext cx="364500" cy="364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A1D3D6-9D0F-4994-A2A8-FC2FDB1A6B34}">
      <dsp:nvSpPr>
        <dsp:cNvPr id="0" name=""/>
        <dsp:cNvSpPr/>
      </dsp:nvSpPr>
      <dsp:spPr>
        <a:xfrm>
          <a:off x="765451" y="1659933"/>
          <a:ext cx="8837548" cy="662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39" tIns="70139" rIns="70139" bIns="70139" numCol="1" spcCol="1270" anchor="ctr" anchorCtr="0">
          <a:noAutofit/>
        </a:bodyPr>
        <a:lstStyle/>
        <a:p>
          <a:pPr marL="0" lvl="0" indent="0" algn="l" defTabSz="844550">
            <a:lnSpc>
              <a:spcPct val="100000"/>
            </a:lnSpc>
            <a:spcBef>
              <a:spcPct val="0"/>
            </a:spcBef>
            <a:spcAft>
              <a:spcPct val="35000"/>
            </a:spcAft>
            <a:buNone/>
          </a:pPr>
          <a:r>
            <a:rPr lang="en-US" sz="1900" b="0" i="0" kern="1200"/>
            <a:t>Approach​</a:t>
          </a:r>
          <a:endParaRPr lang="en-US" sz="1900" kern="1200"/>
        </a:p>
      </dsp:txBody>
      <dsp:txXfrm>
        <a:off x="765451" y="1659933"/>
        <a:ext cx="8837548" cy="662728"/>
      </dsp:txXfrm>
    </dsp:sp>
    <dsp:sp modelId="{C31A726A-9BFD-4DAA-A819-156826B7EE82}">
      <dsp:nvSpPr>
        <dsp:cNvPr id="0" name=""/>
        <dsp:cNvSpPr/>
      </dsp:nvSpPr>
      <dsp:spPr>
        <a:xfrm>
          <a:off x="0" y="2488344"/>
          <a:ext cx="9603000" cy="662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2F27C-7B58-4E4B-BC5F-4331D5012592}">
      <dsp:nvSpPr>
        <dsp:cNvPr id="0" name=""/>
        <dsp:cNvSpPr/>
      </dsp:nvSpPr>
      <dsp:spPr>
        <a:xfrm>
          <a:off x="200475" y="2637458"/>
          <a:ext cx="364500" cy="3645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88F1D5-8083-40D5-838B-D98DC9643F54}">
      <dsp:nvSpPr>
        <dsp:cNvPr id="0" name=""/>
        <dsp:cNvSpPr/>
      </dsp:nvSpPr>
      <dsp:spPr>
        <a:xfrm>
          <a:off x="765451" y="2488344"/>
          <a:ext cx="8837548" cy="662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39" tIns="70139" rIns="70139" bIns="70139" numCol="1" spcCol="1270" anchor="ctr" anchorCtr="0">
          <a:noAutofit/>
        </a:bodyPr>
        <a:lstStyle/>
        <a:p>
          <a:pPr marL="0" lvl="0" indent="0" algn="l" defTabSz="844550">
            <a:lnSpc>
              <a:spcPct val="100000"/>
            </a:lnSpc>
            <a:spcBef>
              <a:spcPct val="0"/>
            </a:spcBef>
            <a:spcAft>
              <a:spcPct val="35000"/>
            </a:spcAft>
            <a:buNone/>
          </a:pPr>
          <a:r>
            <a:rPr lang="en-US" sz="1900" b="0" i="0" kern="1200"/>
            <a:t>Results/Outcomes​</a:t>
          </a:r>
          <a:endParaRPr lang="en-US" sz="1900" kern="1200"/>
        </a:p>
      </dsp:txBody>
      <dsp:txXfrm>
        <a:off x="765451" y="2488344"/>
        <a:ext cx="8837548" cy="662728"/>
      </dsp:txXfrm>
    </dsp:sp>
    <dsp:sp modelId="{53D6856F-11B5-4974-86CC-BFB3131866BC}">
      <dsp:nvSpPr>
        <dsp:cNvPr id="0" name=""/>
        <dsp:cNvSpPr/>
      </dsp:nvSpPr>
      <dsp:spPr>
        <a:xfrm>
          <a:off x="0" y="3316755"/>
          <a:ext cx="9603000" cy="6627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C2287B-22F6-488F-B453-82D96A9DE98D}">
      <dsp:nvSpPr>
        <dsp:cNvPr id="0" name=""/>
        <dsp:cNvSpPr/>
      </dsp:nvSpPr>
      <dsp:spPr>
        <a:xfrm>
          <a:off x="200475" y="3465869"/>
          <a:ext cx="364500" cy="3645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FBEC30-4415-4CBF-BFD3-BEEBFFA5C16B}">
      <dsp:nvSpPr>
        <dsp:cNvPr id="0" name=""/>
        <dsp:cNvSpPr/>
      </dsp:nvSpPr>
      <dsp:spPr>
        <a:xfrm>
          <a:off x="765451" y="3316755"/>
          <a:ext cx="8837548" cy="662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39" tIns="70139" rIns="70139" bIns="70139" numCol="1" spcCol="1270" anchor="ctr" anchorCtr="0">
          <a:noAutofit/>
        </a:bodyPr>
        <a:lstStyle/>
        <a:p>
          <a:pPr marL="0" lvl="0" indent="0" algn="l" defTabSz="844550">
            <a:lnSpc>
              <a:spcPct val="100000"/>
            </a:lnSpc>
            <a:spcBef>
              <a:spcPct val="0"/>
            </a:spcBef>
            <a:spcAft>
              <a:spcPct val="35000"/>
            </a:spcAft>
            <a:buNone/>
          </a:pPr>
          <a:r>
            <a:rPr lang="en-US" sz="1900" b="0" i="0" kern="1200"/>
            <a:t>Discussion </a:t>
          </a:r>
          <a:endParaRPr lang="en-US" sz="1900" kern="1200"/>
        </a:p>
      </dsp:txBody>
      <dsp:txXfrm>
        <a:off x="765451" y="3316755"/>
        <a:ext cx="8837548" cy="662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E7E32-2F1F-452F-BB78-872491F9387F}">
      <dsp:nvSpPr>
        <dsp:cNvPr id="0" name=""/>
        <dsp:cNvSpPr/>
      </dsp:nvSpPr>
      <dsp:spPr>
        <a:xfrm>
          <a:off x="1507500" y="58114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39B2D7-2A24-4DAC-AD04-6043AB83CDFE}">
      <dsp:nvSpPr>
        <dsp:cNvPr id="0" name=""/>
        <dsp:cNvSpPr/>
      </dsp:nvSpPr>
      <dsp:spPr>
        <a:xfrm>
          <a:off x="103500" y="223280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a:t>Predator-prey models</a:t>
          </a:r>
        </a:p>
      </dsp:txBody>
      <dsp:txXfrm>
        <a:off x="103500" y="2232801"/>
        <a:ext cx="4320000" cy="648000"/>
      </dsp:txXfrm>
    </dsp:sp>
    <dsp:sp modelId="{7635869D-5EE3-4188-B9BC-47C51AF42CC0}">
      <dsp:nvSpPr>
        <dsp:cNvPr id="0" name=""/>
        <dsp:cNvSpPr/>
      </dsp:nvSpPr>
      <dsp:spPr>
        <a:xfrm>
          <a:off x="103500" y="2945758"/>
          <a:ext cx="4320000" cy="883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One Specialist Models</a:t>
          </a:r>
        </a:p>
        <a:p>
          <a:pPr marL="0" lvl="0" indent="0" algn="ctr" defTabSz="755650">
            <a:lnSpc>
              <a:spcPct val="100000"/>
            </a:lnSpc>
            <a:spcBef>
              <a:spcPct val="0"/>
            </a:spcBef>
            <a:spcAft>
              <a:spcPct val="35000"/>
            </a:spcAft>
            <a:buNone/>
          </a:pPr>
          <a:r>
            <a:rPr lang="en-US" sz="1700" kern="1200" dirty="0"/>
            <a:t>Two Specialist  Models</a:t>
          </a:r>
        </a:p>
      </dsp:txBody>
      <dsp:txXfrm>
        <a:off x="103500" y="2945758"/>
        <a:ext cx="4320000" cy="883259"/>
      </dsp:txXfrm>
    </dsp:sp>
    <dsp:sp modelId="{65B70645-80B8-4B52-A7F5-3E0E790553D3}">
      <dsp:nvSpPr>
        <dsp:cNvPr id="0" name=""/>
        <dsp:cNvSpPr/>
      </dsp:nvSpPr>
      <dsp:spPr>
        <a:xfrm>
          <a:off x="6583500" y="58114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BC0453-9432-4751-84FF-857DD0A10F27}">
      <dsp:nvSpPr>
        <dsp:cNvPr id="0" name=""/>
        <dsp:cNvSpPr/>
      </dsp:nvSpPr>
      <dsp:spPr>
        <a:xfrm>
          <a:off x="5179500" y="223280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kern="1200"/>
            <a:t>Why we need such models ?</a:t>
          </a:r>
        </a:p>
      </dsp:txBody>
      <dsp:txXfrm>
        <a:off x="5179500" y="2232801"/>
        <a:ext cx="4320000" cy="648000"/>
      </dsp:txXfrm>
    </dsp:sp>
    <dsp:sp modelId="{7C989866-129D-48AC-BFD0-91E106396FBA}">
      <dsp:nvSpPr>
        <dsp:cNvPr id="0" name=""/>
        <dsp:cNvSpPr/>
      </dsp:nvSpPr>
      <dsp:spPr>
        <a:xfrm>
          <a:off x="5179500" y="2945758"/>
          <a:ext cx="4320000" cy="883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To study dynamics of the animal populations</a:t>
          </a:r>
        </a:p>
        <a:p>
          <a:pPr marL="0" lvl="0" indent="0" algn="ctr" defTabSz="755650">
            <a:lnSpc>
              <a:spcPct val="100000"/>
            </a:lnSpc>
            <a:spcBef>
              <a:spcPct val="0"/>
            </a:spcBef>
            <a:spcAft>
              <a:spcPct val="35000"/>
            </a:spcAft>
            <a:buNone/>
          </a:pPr>
          <a:r>
            <a:rPr lang="en-US" sz="1700" kern="1200"/>
            <a:t>To be able to predict long-term probability of a species in a given patch of habitat.</a:t>
          </a:r>
        </a:p>
      </dsp:txBody>
      <dsp:txXfrm>
        <a:off x="5179500" y="2945758"/>
        <a:ext cx="4320000" cy="8832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9097B-C602-420A-ADF3-FAF15EAAB9CD}">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0D526E-B20F-49A6-AEC0-7F0477C4FA3F}">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Build model for two specialist species.</a:t>
          </a:r>
        </a:p>
      </dsp:txBody>
      <dsp:txXfrm>
        <a:off x="560236" y="832323"/>
        <a:ext cx="4149382" cy="2576345"/>
      </dsp:txXfrm>
    </dsp:sp>
    <dsp:sp modelId="{15A5364E-E186-40A0-963C-332B46AE24E5}">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595DCB-AA8F-41E2-9CAD-510E8CA699E3}">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Provide solutions to any distribution and cycles of the hare and predator population.</a:t>
          </a:r>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F5FEEDC-BE72-47CA-B9E6-E4443A0804CE}" type="datetimeFigureOut">
              <a:rPr lang="en-US" smtClean="0"/>
              <a:t>5/10/2022</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02429FD-3AFE-4FA5-A673-18AD7823738F}" type="slidenum">
              <a:rPr lang="en-US" smtClean="0"/>
              <a:t>‹#›</a:t>
            </a:fld>
            <a:endParaRPr lang="en-US"/>
          </a:p>
        </p:txBody>
      </p:sp>
    </p:spTree>
    <p:extLst>
      <p:ext uri="{BB962C8B-B14F-4D97-AF65-F5344CB8AC3E}">
        <p14:creationId xmlns:p14="http://schemas.microsoft.com/office/powerpoint/2010/main" val="4177612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iologydictionary.net/speci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429FD-3AFE-4FA5-A673-18AD7823738F}" type="slidenum">
              <a:rPr lang="en-US" smtClean="0"/>
              <a:t>1</a:t>
            </a:fld>
            <a:endParaRPr lang="en-US"/>
          </a:p>
        </p:txBody>
      </p:sp>
    </p:spTree>
    <p:extLst>
      <p:ext uri="{BB962C8B-B14F-4D97-AF65-F5344CB8AC3E}">
        <p14:creationId xmlns:p14="http://schemas.microsoft.com/office/powerpoint/2010/main" val="1101370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marR="635" indent="-6350">
              <a:lnSpc>
                <a:spcPct val="111000"/>
              </a:lnSpc>
              <a:spcBef>
                <a:spcPts val="0"/>
              </a:spcBef>
              <a:spcAft>
                <a:spcPts val="1235"/>
              </a:spcAft>
            </a:pPr>
            <a:r>
              <a:rPr lang="en-US" sz="1800" dirty="0">
                <a:solidFill>
                  <a:srgbClr val="000000"/>
                </a:solidFill>
                <a:effectLst/>
                <a:latin typeface="Arial" panose="020B0604020202020204" pitchFamily="34" charset="0"/>
                <a:ea typeface="Arial" panose="020B0604020202020204" pitchFamily="34" charset="0"/>
              </a:rPr>
              <a:t>Here are some snapshots of the code that I have written to calculate the population. I have read the Population statistics from the CSV file provided. I have also defined the variables and parameters. That have been used in the calculation of the differential equations. I calculated the population error and plotted the results.</a:t>
            </a:r>
          </a:p>
          <a:p>
            <a:endParaRPr lang="en-US" dirty="0"/>
          </a:p>
        </p:txBody>
      </p:sp>
      <p:sp>
        <p:nvSpPr>
          <p:cNvPr id="4" name="Slide Number Placeholder 3"/>
          <p:cNvSpPr>
            <a:spLocks noGrp="1"/>
          </p:cNvSpPr>
          <p:nvPr>
            <p:ph type="sldNum" sz="quarter" idx="5"/>
          </p:nvPr>
        </p:nvSpPr>
        <p:spPr/>
        <p:txBody>
          <a:bodyPr/>
          <a:lstStyle/>
          <a:p>
            <a:fld id="{002429FD-3AFE-4FA5-A673-18AD7823738F}" type="slidenum">
              <a:rPr lang="en-US" smtClean="0"/>
              <a:t>10</a:t>
            </a:fld>
            <a:endParaRPr lang="en-US"/>
          </a:p>
        </p:txBody>
      </p:sp>
    </p:spTree>
    <p:extLst>
      <p:ext uri="{BB962C8B-B14F-4D97-AF65-F5344CB8AC3E}">
        <p14:creationId xmlns:p14="http://schemas.microsoft.com/office/powerpoint/2010/main" val="3636380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marR="1905" indent="-6350" algn="just">
              <a:lnSpc>
                <a:spcPct val="148000"/>
              </a:lnSpc>
              <a:spcBef>
                <a:spcPts val="0"/>
              </a:spcBef>
              <a:spcAft>
                <a:spcPts val="15"/>
              </a:spcAft>
            </a:pPr>
            <a:r>
              <a:rPr lang="en-US" sz="1800" dirty="0">
                <a:solidFill>
                  <a:srgbClr val="000000"/>
                </a:solidFill>
                <a:effectLst/>
                <a:latin typeface="Times New Roman" panose="02020603050405020304" pitchFamily="18" charset="0"/>
                <a:ea typeface="Times New Roman" panose="02020603050405020304" pitchFamily="18" charset="0"/>
              </a:rPr>
              <a:t>In the presence of predators, many prey species change their </a:t>
            </a:r>
            <a:r>
              <a:rPr lang="en-US" sz="1800" dirty="0" err="1">
                <a:solidFill>
                  <a:srgbClr val="000000"/>
                </a:solidFill>
                <a:effectLst/>
                <a:latin typeface="Times New Roman" panose="02020603050405020304" pitchFamily="18" charset="0"/>
                <a:ea typeface="Times New Roman" panose="02020603050405020304" pitchFamily="18" charset="0"/>
              </a:rPr>
              <a:t>behaviour</a:t>
            </a:r>
            <a:r>
              <a:rPr lang="en-US" sz="1800" dirty="0">
                <a:solidFill>
                  <a:srgbClr val="000000"/>
                </a:solidFill>
                <a:effectLst/>
                <a:latin typeface="Times New Roman" panose="02020603050405020304" pitchFamily="18" charset="0"/>
                <a:ea typeface="Times New Roman" panose="02020603050405020304" pitchFamily="18" charset="0"/>
              </a:rPr>
              <a:t> due to predation risk and show a variety of anti-predator responses, which incorporates foraging activity, habitat alterations, vigilance and some physiological changes, etc. It is also observed that due to fear of predation risk, the reproduction rate of the scared prey decreases. </a:t>
            </a:r>
          </a:p>
          <a:p>
            <a:pPr marL="6350" marR="1905" indent="-6350" algn="just">
              <a:lnSpc>
                <a:spcPct val="148000"/>
              </a:lnSpc>
              <a:spcBef>
                <a:spcPts val="0"/>
              </a:spcBef>
              <a:spcAft>
                <a:spcPts val="15"/>
              </a:spcAft>
            </a:pPr>
            <a:r>
              <a:rPr lang="en-US" sz="1800" dirty="0">
                <a:solidFill>
                  <a:srgbClr val="000000"/>
                </a:solidFill>
                <a:effectLst/>
                <a:latin typeface="Times New Roman" panose="02020603050405020304" pitchFamily="18" charset="0"/>
                <a:ea typeface="Times New Roman" panose="02020603050405020304" pitchFamily="18" charset="0"/>
              </a:rPr>
              <a:t>In this project we have observed that how the effect of one specie in predator prey model effects the population of each other. We observed this behavior on already available open source data of Hudson Bay Company about the population of Canadian lynx and the snowshoe hare from 1847 to 1903.</a:t>
            </a:r>
          </a:p>
          <a:p>
            <a:pPr marL="6350" marR="1905" indent="-6350" algn="just">
              <a:lnSpc>
                <a:spcPct val="148000"/>
              </a:lnSpc>
              <a:spcBef>
                <a:spcPts val="0"/>
              </a:spcBef>
              <a:spcAft>
                <a:spcPts val="15"/>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6350" marR="1905" indent="-6350" algn="just">
              <a:lnSpc>
                <a:spcPct val="148000"/>
              </a:lnSpc>
              <a:spcBef>
                <a:spcPts val="0"/>
              </a:spcBef>
              <a:spcAft>
                <a:spcPts val="15"/>
              </a:spcAft>
            </a:pPr>
            <a:r>
              <a:rPr lang="en-US" sz="1800" dirty="0">
                <a:solidFill>
                  <a:srgbClr val="000000"/>
                </a:solidFill>
                <a:effectLst/>
                <a:latin typeface="Times New Roman" panose="02020603050405020304" pitchFamily="18" charset="0"/>
                <a:ea typeface="Times New Roman" panose="02020603050405020304" pitchFamily="18" charset="0"/>
              </a:rPr>
              <a:t>Our study shows that when there are less predators then the population of prey will be rise at a very high rate. Similarly, the rate at which predator prey on a particular specie is proportional to the population of the species interacting. </a:t>
            </a:r>
          </a:p>
          <a:p>
            <a:pPr marL="6350" marR="1905" indent="-6350" algn="just">
              <a:lnSpc>
                <a:spcPct val="148000"/>
              </a:lnSpc>
              <a:spcBef>
                <a:spcPts val="0"/>
              </a:spcBef>
              <a:spcAft>
                <a:spcPts val="1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1905" indent="-6350" algn="just">
              <a:lnSpc>
                <a:spcPct val="148000"/>
              </a:lnSpc>
              <a:spcBef>
                <a:spcPts val="0"/>
              </a:spcBef>
              <a:spcAft>
                <a:spcPts val="15"/>
              </a:spcAft>
            </a:pPr>
            <a:r>
              <a:rPr lang="en-US" sz="1800" dirty="0">
                <a:solidFill>
                  <a:srgbClr val="000000"/>
                </a:solidFill>
                <a:effectLst/>
                <a:latin typeface="Times New Roman" panose="02020603050405020304" pitchFamily="18" charset="0"/>
                <a:ea typeface="Times New Roman" panose="02020603050405020304" pitchFamily="18" charset="0"/>
              </a:rPr>
              <a:t>On the other hand, if food availability is less means that there is less amount of prey, then predator population will decline due to hunger. Also the rate at which a predator born is proportional to the amount of eating of the prey. These all hypothesis was modeled using differential equations. </a:t>
            </a:r>
          </a:p>
          <a:p>
            <a:endParaRPr lang="en-US" dirty="0"/>
          </a:p>
        </p:txBody>
      </p:sp>
      <p:sp>
        <p:nvSpPr>
          <p:cNvPr id="4" name="Slide Number Placeholder 3"/>
          <p:cNvSpPr>
            <a:spLocks noGrp="1"/>
          </p:cNvSpPr>
          <p:nvPr>
            <p:ph type="sldNum" sz="quarter" idx="5"/>
          </p:nvPr>
        </p:nvSpPr>
        <p:spPr/>
        <p:txBody>
          <a:bodyPr/>
          <a:lstStyle/>
          <a:p>
            <a:fld id="{002429FD-3AFE-4FA5-A673-18AD7823738F}" type="slidenum">
              <a:rPr lang="en-US" smtClean="0"/>
              <a:t>13</a:t>
            </a:fld>
            <a:endParaRPr lang="en-US"/>
          </a:p>
        </p:txBody>
      </p:sp>
    </p:spTree>
    <p:extLst>
      <p:ext uri="{BB962C8B-B14F-4D97-AF65-F5344CB8AC3E}">
        <p14:creationId xmlns:p14="http://schemas.microsoft.com/office/powerpoint/2010/main" val="3336728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429FD-3AFE-4FA5-A673-18AD7823738F}" type="slidenum">
              <a:rPr lang="en-US" smtClean="0"/>
              <a:t>15</a:t>
            </a:fld>
            <a:endParaRPr lang="en-US"/>
          </a:p>
        </p:txBody>
      </p:sp>
    </p:spTree>
    <p:extLst>
      <p:ext uri="{BB962C8B-B14F-4D97-AF65-F5344CB8AC3E}">
        <p14:creationId xmlns:p14="http://schemas.microsoft.com/office/powerpoint/2010/main" val="338039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Arial" panose="020B0604020202020204" pitchFamily="34" charset="0"/>
                <a:ea typeface="Arial" panose="020B0604020202020204" pitchFamily="34" charset="0"/>
              </a:rPr>
              <a:t>my presentation has the following sections …First we will see what the problem statement is. Then we will discuss the objective of our study , Then  I will describe how I approached the problem. How was the problem formulated mathematically and what parameters and interaction species were taken into account.. I will also show how the problem was solved using programming tools</a:t>
            </a:r>
            <a:endParaRPr lang="en-US" dirty="0"/>
          </a:p>
        </p:txBody>
      </p:sp>
      <p:sp>
        <p:nvSpPr>
          <p:cNvPr id="4" name="Slide Number Placeholder 3"/>
          <p:cNvSpPr>
            <a:spLocks noGrp="1"/>
          </p:cNvSpPr>
          <p:nvPr>
            <p:ph type="sldNum" sz="quarter" idx="5"/>
          </p:nvPr>
        </p:nvSpPr>
        <p:spPr/>
        <p:txBody>
          <a:bodyPr/>
          <a:lstStyle/>
          <a:p>
            <a:fld id="{002429FD-3AFE-4FA5-A673-18AD7823738F}" type="slidenum">
              <a:rPr lang="en-US" smtClean="0"/>
              <a:t>2</a:t>
            </a:fld>
            <a:endParaRPr lang="en-US"/>
          </a:p>
        </p:txBody>
      </p:sp>
    </p:spTree>
    <p:extLst>
      <p:ext uri="{BB962C8B-B14F-4D97-AF65-F5344CB8AC3E}">
        <p14:creationId xmlns:p14="http://schemas.microsoft.com/office/powerpoint/2010/main" val="167740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marR="635" lvl="0" indent="-6350" algn="l" defTabSz="914400" rtl="0" eaLnBrk="1" fontAlgn="auto" latinLnBrk="0" hangingPunct="1">
              <a:lnSpc>
                <a:spcPct val="111000"/>
              </a:lnSpc>
              <a:spcBef>
                <a:spcPts val="0"/>
              </a:spcBef>
              <a:spcAft>
                <a:spcPts val="1235"/>
              </a:spcAft>
              <a:buClrTx/>
              <a:buSzTx/>
              <a:buFontTx/>
              <a:buNone/>
              <a:tabLst/>
              <a:defRPr/>
            </a:pPr>
            <a:r>
              <a:rPr lang="en-US" sz="1800" b="1" dirty="0">
                <a:solidFill>
                  <a:srgbClr val="000000"/>
                </a:solidFill>
                <a:effectLst/>
                <a:latin typeface="Times New Roman" panose="02020603050405020304" pitchFamily="18" charset="0"/>
                <a:ea typeface="Times New Roman" panose="02020603050405020304" pitchFamily="18" charset="0"/>
              </a:rPr>
              <a:t>Predator-prey model</a:t>
            </a:r>
            <a:r>
              <a:rPr lang="en-US" sz="1800" dirty="0">
                <a:solidFill>
                  <a:srgbClr val="000000"/>
                </a:solidFill>
                <a:effectLst/>
                <a:latin typeface="Times New Roman" panose="02020603050405020304" pitchFamily="18" charset="0"/>
                <a:ea typeface="Times New Roman" panose="02020603050405020304" pitchFamily="18" charset="0"/>
              </a:rPr>
              <a:t>: is a model which provide the information about relation, interaction and effects of  the predator on the prey, Also densities of their population how its grow or decline</a:t>
            </a:r>
          </a:p>
          <a:p>
            <a:pPr marL="6350" marR="635" indent="-6350">
              <a:lnSpc>
                <a:spcPct val="111000"/>
              </a:lnSpc>
              <a:spcBef>
                <a:spcPts val="0"/>
              </a:spcBef>
              <a:spcAft>
                <a:spcPts val="1235"/>
              </a:spcAft>
            </a:pPr>
            <a:endParaRPr lang="en-US" sz="1800" dirty="0">
              <a:solidFill>
                <a:srgbClr val="000000"/>
              </a:solidFill>
              <a:effectLst/>
              <a:latin typeface="Arial" panose="020B0604020202020204" pitchFamily="34" charset="0"/>
              <a:ea typeface="Arial" panose="020B0604020202020204" pitchFamily="34" charset="0"/>
            </a:endParaRPr>
          </a:p>
          <a:p>
            <a:pPr marL="6350" marR="635" indent="-6350">
              <a:lnSpc>
                <a:spcPct val="111000"/>
              </a:lnSpc>
              <a:spcBef>
                <a:spcPts val="0"/>
              </a:spcBef>
              <a:spcAft>
                <a:spcPts val="1235"/>
              </a:spcAft>
            </a:pPr>
            <a:r>
              <a:rPr lang="en-US" sz="1800" dirty="0">
                <a:solidFill>
                  <a:srgbClr val="000000"/>
                </a:solidFill>
                <a:effectLst/>
                <a:latin typeface="Arial" panose="020B0604020202020204" pitchFamily="34" charset="0"/>
                <a:ea typeface="Arial" panose="020B0604020202020204" pitchFamily="34" charset="0"/>
              </a:rPr>
              <a:t>Why we need it ?  Because it is used to model the population dynamics of the specialist and generalist species in a habitat and it attempts to define and predict population changes and estimates species interdependence.</a:t>
            </a:r>
          </a:p>
          <a:p>
            <a:pPr marL="6350" marR="635" indent="-6350">
              <a:lnSpc>
                <a:spcPct val="111000"/>
              </a:lnSpc>
              <a:spcBef>
                <a:spcPts val="0"/>
              </a:spcBef>
              <a:spcAft>
                <a:spcPts val="1235"/>
              </a:spcAft>
            </a:pPr>
            <a:endParaRPr lang="en-US" sz="1800" dirty="0">
              <a:solidFill>
                <a:srgbClr val="000000"/>
              </a:solidFill>
              <a:effectLst/>
              <a:latin typeface="Arial" panose="020B0604020202020204" pitchFamily="34" charset="0"/>
              <a:ea typeface="Arial" panose="020B0604020202020204" pitchFamily="34" charset="0"/>
            </a:endParaRPr>
          </a:p>
          <a:p>
            <a:pPr marL="6350" marR="635" indent="-6350">
              <a:lnSpc>
                <a:spcPct val="111000"/>
              </a:lnSpc>
              <a:spcBef>
                <a:spcPts val="0"/>
              </a:spcBef>
              <a:spcAft>
                <a:spcPts val="1235"/>
              </a:spcAft>
            </a:pPr>
            <a:r>
              <a:rPr lang="en-US" sz="1800" dirty="0">
                <a:solidFill>
                  <a:srgbClr val="000000"/>
                </a:solidFill>
                <a:effectLst/>
                <a:latin typeface="Arial" panose="020B0604020202020204" pitchFamily="34" charset="0"/>
                <a:ea typeface="Arial" panose="020B0604020202020204" pitchFamily="34" charset="0"/>
              </a:rPr>
              <a:t>One specialist models try to capture the </a:t>
            </a:r>
            <a:r>
              <a:rPr lang="en-US" sz="1800" dirty="0" err="1">
                <a:solidFill>
                  <a:srgbClr val="000000"/>
                </a:solidFill>
                <a:effectLst/>
                <a:latin typeface="Arial" panose="020B0604020202020204" pitchFamily="34" charset="0"/>
                <a:ea typeface="Arial" panose="020B0604020202020204" pitchFamily="34" charset="0"/>
              </a:rPr>
              <a:t>behaviour</a:t>
            </a:r>
            <a:r>
              <a:rPr lang="en-US" sz="1800" dirty="0">
                <a:solidFill>
                  <a:srgbClr val="000000"/>
                </a:solidFill>
                <a:effectLst/>
                <a:latin typeface="Arial" panose="020B0604020202020204" pitchFamily="34" charset="0"/>
                <a:ea typeface="Arial" panose="020B0604020202020204" pitchFamily="34" charset="0"/>
              </a:rPr>
              <a:t> of a single predator and  two specialist models on the </a:t>
            </a:r>
            <a:r>
              <a:rPr lang="en-US" sz="1800" dirty="0" err="1">
                <a:solidFill>
                  <a:srgbClr val="000000"/>
                </a:solidFill>
                <a:effectLst/>
                <a:latin typeface="Arial" panose="020B0604020202020204" pitchFamily="34" charset="0"/>
                <a:ea typeface="Arial" panose="020B0604020202020204" pitchFamily="34" charset="0"/>
              </a:rPr>
              <a:t>behaviour</a:t>
            </a:r>
            <a:r>
              <a:rPr lang="en-US" sz="1800" dirty="0">
                <a:solidFill>
                  <a:srgbClr val="000000"/>
                </a:solidFill>
                <a:effectLst/>
                <a:latin typeface="Arial" panose="020B0604020202020204" pitchFamily="34" charset="0"/>
                <a:ea typeface="Arial" panose="020B0604020202020204" pitchFamily="34" charset="0"/>
              </a:rPr>
              <a:t> of two specialist species with the prey. But what are actually is a specialist species? A specialist species is a species that can only depend on a certain type of food and it needs. And when that food is not available, actually dies out. </a:t>
            </a:r>
          </a:p>
          <a:p>
            <a:pPr marL="6350" marR="2600325" indent="-6350">
              <a:lnSpc>
                <a:spcPct val="210000"/>
              </a:lnSpc>
              <a:spcBef>
                <a:spcPts val="0"/>
              </a:spcBef>
              <a:spcAft>
                <a:spcPts val="2655"/>
              </a:spcAft>
            </a:pPr>
            <a:endParaRPr lang="en-US" sz="1800" dirty="0">
              <a:solidFill>
                <a:srgbClr val="000000"/>
              </a:solidFill>
              <a:effectLst/>
              <a:latin typeface="Arial" panose="020B0604020202020204" pitchFamily="34" charset="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2429FD-3AFE-4FA5-A673-18AD7823738F}" type="slidenum">
              <a:rPr lang="en-US" smtClean="0"/>
              <a:t>3</a:t>
            </a:fld>
            <a:endParaRPr lang="en-US"/>
          </a:p>
        </p:txBody>
      </p:sp>
    </p:spTree>
    <p:extLst>
      <p:ext uri="{BB962C8B-B14F-4D97-AF65-F5344CB8AC3E}">
        <p14:creationId xmlns:p14="http://schemas.microsoft.com/office/powerpoint/2010/main" val="517203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marR="1905" indent="-6350" algn="just">
              <a:lnSpc>
                <a:spcPct val="149000"/>
              </a:lnSpc>
              <a:spcBef>
                <a:spcPts val="0"/>
              </a:spcBef>
              <a:spcAft>
                <a:spcPts val="0"/>
              </a:spcAft>
            </a:pPr>
            <a:r>
              <a:rPr lang="en-US" sz="2800" b="0" i="0" dirty="0">
                <a:solidFill>
                  <a:srgbClr val="222222"/>
                </a:solidFill>
                <a:effectLst/>
                <a:latin typeface="Tahoma" panose="020B0604030504040204" pitchFamily="34" charset="0"/>
              </a:rPr>
              <a:t>The predator prey relationship consists of the interactions between two </a:t>
            </a:r>
            <a:r>
              <a:rPr lang="en-US" sz="2800" b="0" i="0" u="sng" dirty="0">
                <a:solidFill>
                  <a:srgbClr val="0588BC"/>
                </a:solidFill>
                <a:effectLst/>
                <a:latin typeface="Tahoma" panose="020B0604030504040204" pitchFamily="34" charset="0"/>
                <a:hlinkClick r:id="rId3" tooltip="species"/>
              </a:rPr>
              <a:t>species</a:t>
            </a:r>
            <a:r>
              <a:rPr lang="en-US" sz="2800" b="0" i="0" dirty="0">
                <a:solidFill>
                  <a:srgbClr val="222222"/>
                </a:solidFill>
                <a:effectLst/>
                <a:latin typeface="Tahoma" panose="020B0604030504040204" pitchFamily="34" charset="0"/>
              </a:rPr>
              <a:t> and their consequent effects on each other. In the predator prey relationship, one species is feeding on the other species.</a:t>
            </a:r>
            <a:endParaRPr lang="en-US" sz="1800" dirty="0">
              <a:solidFill>
                <a:srgbClr val="333333"/>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“The objective of this project is to build a model and get the details of the lynxes and hares cycles according to a particular period of time. So that we would be able to investigate their  life cycle Also how they will grow or decline”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Arial" panose="020B0604020202020204" pitchFamily="34" charset="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2429FD-3AFE-4FA5-A673-18AD7823738F}" type="slidenum">
              <a:rPr lang="en-US" smtClean="0"/>
              <a:t>4</a:t>
            </a:fld>
            <a:endParaRPr lang="en-US"/>
          </a:p>
        </p:txBody>
      </p:sp>
    </p:spTree>
    <p:extLst>
      <p:ext uri="{BB962C8B-B14F-4D97-AF65-F5344CB8AC3E}">
        <p14:creationId xmlns:p14="http://schemas.microsoft.com/office/powerpoint/2010/main" val="33214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marR="1905" indent="-6350" algn="just">
              <a:lnSpc>
                <a:spcPct val="148000"/>
              </a:lnSpc>
              <a:spcBef>
                <a:spcPts val="0"/>
              </a:spcBef>
              <a:spcAft>
                <a:spcPts val="1615"/>
              </a:spcAft>
            </a:pPr>
            <a:r>
              <a:rPr lang="en-US" sz="1800" dirty="0">
                <a:solidFill>
                  <a:srgbClr val="000000"/>
                </a:solidFill>
                <a:effectLst/>
                <a:latin typeface="Times New Roman" panose="02020603050405020304" pitchFamily="18" charset="0"/>
                <a:ea typeface="Times New Roman" panose="02020603050405020304" pitchFamily="18" charset="0"/>
              </a:rPr>
              <a:t>To achieve the goal we have used a </a:t>
            </a:r>
            <a:r>
              <a:rPr lang="en-US" sz="1800" dirty="0" err="1">
                <a:solidFill>
                  <a:srgbClr val="000000"/>
                </a:solidFill>
                <a:effectLst/>
                <a:latin typeface="Times New Roman" panose="02020603050405020304" pitchFamily="18" charset="0"/>
                <a:ea typeface="Times New Roman" panose="02020603050405020304" pitchFamily="18" charset="0"/>
              </a:rPr>
              <a:t>systeme</a:t>
            </a:r>
            <a:r>
              <a:rPr lang="en-US" sz="1800" dirty="0">
                <a:solidFill>
                  <a:srgbClr val="000000"/>
                </a:solidFill>
                <a:effectLst/>
                <a:latin typeface="Times New Roman" panose="02020603050405020304" pitchFamily="18" charset="0"/>
                <a:ea typeface="Times New Roman" panose="02020603050405020304" pitchFamily="18" charset="0"/>
              </a:rPr>
              <a:t> of differential equations, which involve  following steps: Firstly, we calculate the population of hares in case of no lynx are present. Suppose that when there is no lynx present then the rate of reproduction of hares is proportional to their population and it will be increased exponentially. Thus the equation becomes which shows the rate change of hares population: </a:t>
            </a:r>
            <a:r>
              <a:rPr lang="en-US" sz="1800" dirty="0" err="1">
                <a:solidFill>
                  <a:srgbClr val="000000"/>
                </a:solidFill>
                <a:effectLst/>
                <a:latin typeface="Times New Roman" panose="02020603050405020304" pitchFamily="18" charset="0"/>
                <a:ea typeface="Times New Roman" panose="02020603050405020304" pitchFamily="18" charset="0"/>
              </a:rPr>
              <a:t>dH</a:t>
            </a:r>
            <a:r>
              <a:rPr lang="en-US" sz="1800" dirty="0">
                <a:solidFill>
                  <a:srgbClr val="000000"/>
                </a:solidFill>
                <a:effectLst/>
                <a:latin typeface="Times New Roman" panose="02020603050405020304" pitchFamily="18" charset="0"/>
                <a:ea typeface="Times New Roman" panose="02020603050405020304" pitchFamily="18" charset="0"/>
              </a:rPr>
              <a:t>/dt = </a:t>
            </a:r>
            <a:r>
              <a:rPr lang="en-US" sz="1800" dirty="0" err="1">
                <a:solidFill>
                  <a:srgbClr val="000000"/>
                </a:solidFill>
                <a:effectLst/>
                <a:latin typeface="Times New Roman" panose="02020603050405020304" pitchFamily="18" charset="0"/>
                <a:ea typeface="Times New Roman" panose="02020603050405020304" pitchFamily="18" charset="0"/>
              </a:rPr>
              <a:t>aH</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1905" indent="-6350" algn="just">
              <a:lnSpc>
                <a:spcPct val="148000"/>
              </a:lnSpc>
              <a:spcBef>
                <a:spcPts val="0"/>
              </a:spcBef>
              <a:spcAft>
                <a:spcPts val="161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1905" indent="-6350" algn="just">
              <a:lnSpc>
                <a:spcPct val="107000"/>
              </a:lnSpc>
              <a:spcBef>
                <a:spcPts val="0"/>
              </a:spcBef>
              <a:spcAft>
                <a:spcPts val="570"/>
              </a:spcAft>
            </a:pPr>
            <a:r>
              <a:rPr lang="en-US" sz="1800" dirty="0">
                <a:solidFill>
                  <a:srgbClr val="000000"/>
                </a:solidFill>
                <a:effectLst/>
                <a:latin typeface="Times New Roman" panose="02020603050405020304" pitchFamily="18" charset="0"/>
                <a:ea typeface="Times New Roman" panose="02020603050405020304" pitchFamily="18" charset="0"/>
              </a:rPr>
              <a:t>Where H denoted hares population.</a:t>
            </a:r>
          </a:p>
          <a:p>
            <a:pPr marL="6350" marR="1905" indent="-6350" algn="just">
              <a:lnSpc>
                <a:spcPct val="107000"/>
              </a:lnSpc>
              <a:spcBef>
                <a:spcPts val="0"/>
              </a:spcBef>
              <a:spcAft>
                <a:spcPts val="57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1905" indent="-6350" algn="just">
              <a:lnSpc>
                <a:spcPct val="148000"/>
              </a:lnSpc>
              <a:spcBef>
                <a:spcPts val="0"/>
              </a:spcBef>
              <a:spcAft>
                <a:spcPts val="1550"/>
              </a:spcAft>
            </a:pPr>
            <a:r>
              <a:rPr lang="en-US" sz="1800" dirty="0">
                <a:solidFill>
                  <a:srgbClr val="000000"/>
                </a:solidFill>
                <a:effectLst/>
                <a:latin typeface="Times New Roman" panose="02020603050405020304" pitchFamily="18" charset="0"/>
                <a:ea typeface="Times New Roman" panose="02020603050405020304" pitchFamily="18" charset="0"/>
              </a:rPr>
              <a:t>Secondly, we calculate the rate at which hares consumed. In the case of lynx prey to hares, the rate at which hares consumed by the predator proportional to the rate at which both lynx and hares interact. So, the above equation of rate change of hares population becomes as follow:      </a:t>
            </a:r>
          </a:p>
          <a:p>
            <a:pPr marL="6350" marR="0" indent="-6350" algn="l">
              <a:lnSpc>
                <a:spcPct val="107000"/>
              </a:lnSpc>
              <a:spcBef>
                <a:spcPts val="0"/>
              </a:spcBef>
              <a:spcAft>
                <a:spcPts val="1300"/>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u="sng" baseline="30000" dirty="0" err="1">
                <a:solidFill>
                  <a:srgbClr val="000000"/>
                </a:solidFill>
                <a:effectLst/>
                <a:uFill>
                  <a:solidFill>
                    <a:srgbClr val="000000"/>
                  </a:solidFill>
                </a:uFill>
                <a:latin typeface="Calibri" panose="020F0502020204030204" pitchFamily="34" charset="0"/>
                <a:ea typeface="Calibri" panose="020F0502020204030204" pitchFamily="34" charset="0"/>
              </a:rPr>
              <a:t>dH</a:t>
            </a:r>
            <a:r>
              <a:rPr lang="en-US" sz="1800" i="1" baseline="-25000" dirty="0" err="1">
                <a:solidFill>
                  <a:srgbClr val="000000"/>
                </a:solidFill>
                <a:effectLst/>
                <a:latin typeface="Calibri" panose="020F0502020204030204" pitchFamily="34" charset="0"/>
                <a:ea typeface="Calibri" panose="020F0502020204030204" pitchFamily="34" charset="0"/>
              </a:rPr>
              <a:t>dt</a:t>
            </a:r>
            <a:r>
              <a:rPr lang="en-US" sz="1800" i="1" baseline="-250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rPr>
              <a:t>=</a:t>
            </a:r>
            <a:r>
              <a:rPr lang="en-US" sz="1800" i="1" dirty="0" err="1">
                <a:solidFill>
                  <a:srgbClr val="000000"/>
                </a:solidFill>
                <a:effectLst/>
                <a:latin typeface="Calibri" panose="020F0502020204030204" pitchFamily="34" charset="0"/>
                <a:ea typeface="Calibri" panose="020F0502020204030204" pitchFamily="34" charset="0"/>
              </a:rPr>
              <a:t>aH−bHL</a:t>
            </a:r>
            <a:r>
              <a:rPr lang="en-US" sz="1800" dirty="0">
                <a:solidFill>
                  <a:srgbClr val="000000"/>
                </a:solidFill>
                <a:effectLst/>
                <a:latin typeface="Times New Roman" panose="02020603050405020304" pitchFamily="18" charset="0"/>
                <a:ea typeface="Times New Roman" panose="02020603050405020304" pitchFamily="18" charset="0"/>
              </a:rPr>
              <a:t> </a:t>
            </a:r>
          </a:p>
          <a:p>
            <a:pPr marL="6350" marR="1905" indent="-6350" algn="just">
              <a:lnSpc>
                <a:spcPct val="148000"/>
              </a:lnSpc>
              <a:spcBef>
                <a:spcPts val="0"/>
              </a:spcBef>
              <a:spcAft>
                <a:spcPts val="15"/>
              </a:spcAft>
            </a:pPr>
            <a:r>
              <a:rPr lang="en-US" sz="1800" dirty="0">
                <a:solidFill>
                  <a:srgbClr val="000000"/>
                </a:solidFill>
                <a:effectLst/>
                <a:latin typeface="Times New Roman" panose="02020603050405020304" pitchFamily="18" charset="0"/>
                <a:ea typeface="Times New Roman" panose="02020603050405020304" pitchFamily="18" charset="0"/>
              </a:rPr>
              <a:t>In the above Equation, HL denoted the possible numbers of interactions between prey and predator (lynx and hares) population. </a:t>
            </a:r>
          </a:p>
          <a:p>
            <a:endParaRPr lang="en-US" dirty="0"/>
          </a:p>
        </p:txBody>
      </p:sp>
      <p:sp>
        <p:nvSpPr>
          <p:cNvPr id="4" name="Slide Number Placeholder 3"/>
          <p:cNvSpPr>
            <a:spLocks noGrp="1"/>
          </p:cNvSpPr>
          <p:nvPr>
            <p:ph type="sldNum" sz="quarter" idx="5"/>
          </p:nvPr>
        </p:nvSpPr>
        <p:spPr/>
        <p:txBody>
          <a:bodyPr/>
          <a:lstStyle/>
          <a:p>
            <a:fld id="{002429FD-3AFE-4FA5-A673-18AD7823738F}" type="slidenum">
              <a:rPr lang="en-US" smtClean="0"/>
              <a:t>5</a:t>
            </a:fld>
            <a:endParaRPr lang="en-US"/>
          </a:p>
        </p:txBody>
      </p:sp>
    </p:spTree>
    <p:extLst>
      <p:ext uri="{BB962C8B-B14F-4D97-AF65-F5344CB8AC3E}">
        <p14:creationId xmlns:p14="http://schemas.microsoft.com/office/powerpoint/2010/main" val="1404150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 marR="1905" indent="-6350" algn="just">
              <a:lnSpc>
                <a:spcPct val="148000"/>
              </a:lnSpc>
              <a:spcBef>
                <a:spcPts val="0"/>
              </a:spcBef>
              <a:spcAft>
                <a:spcPts val="695"/>
              </a:spcAft>
            </a:pPr>
            <a:r>
              <a:rPr lang="en-US" sz="1800" dirty="0">
                <a:solidFill>
                  <a:srgbClr val="000000"/>
                </a:solidFill>
                <a:effectLst/>
                <a:latin typeface="Times New Roman" panose="02020603050405020304" pitchFamily="18" charset="0"/>
                <a:ea typeface="Times New Roman" panose="02020603050405020304" pitchFamily="18" charset="0"/>
              </a:rPr>
              <a:t>Thirdly, in case of no HARE present, the rate change of lynx population or rate of decline of lynx population is proportional to itself. The equation of rate change of lynx population is:</a:t>
            </a:r>
          </a:p>
          <a:p>
            <a:pPr marL="0" marR="0" indent="0" algn="l">
              <a:lnSpc>
                <a:spcPct val="107000"/>
              </a:lnSpc>
              <a:spcBef>
                <a:spcPts val="0"/>
              </a:spcBef>
              <a:spcAft>
                <a:spcPts val="0"/>
              </a:spcAft>
              <a:tabLst>
                <a:tab pos="1922145" algn="ctr"/>
                <a:tab pos="2284730" algn="ctr"/>
              </a:tabLs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848485" marR="3010535" indent="-1858010" algn="l">
              <a:lnSpc>
                <a:spcPct val="107000"/>
              </a:lnSpc>
              <a:spcBef>
                <a:spcPts val="0"/>
              </a:spcBef>
              <a:spcAft>
                <a:spcPts val="525"/>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rPr>
              <a:t>Dl/dt= -cl</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1905" indent="-6350" algn="just">
              <a:lnSpc>
                <a:spcPct val="107000"/>
              </a:lnSpc>
              <a:spcBef>
                <a:spcPts val="0"/>
              </a:spcBef>
              <a:spcAft>
                <a:spcPts val="570"/>
              </a:spcAft>
            </a:pPr>
            <a:r>
              <a:rPr lang="en-US" sz="1800" dirty="0">
                <a:solidFill>
                  <a:srgbClr val="000000"/>
                </a:solidFill>
                <a:effectLst/>
                <a:latin typeface="Times New Roman" panose="02020603050405020304" pitchFamily="18" charset="0"/>
                <a:ea typeface="Times New Roman" panose="02020603050405020304" pitchFamily="18" charset="0"/>
              </a:rPr>
              <a:t>Where L is indicate the population of lynx.</a:t>
            </a:r>
          </a:p>
          <a:p>
            <a:pPr marL="6350" marR="1905" indent="-6350" algn="just">
              <a:lnSpc>
                <a:spcPct val="107000"/>
              </a:lnSpc>
              <a:spcBef>
                <a:spcPts val="0"/>
              </a:spcBef>
              <a:spcAft>
                <a:spcPts val="57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1905" indent="-6350" algn="just">
              <a:lnSpc>
                <a:spcPct val="148000"/>
              </a:lnSpc>
              <a:spcBef>
                <a:spcPts val="0"/>
              </a:spcBef>
              <a:spcAft>
                <a:spcPts val="950"/>
              </a:spcAft>
            </a:pPr>
            <a:r>
              <a:rPr lang="en-US" sz="1800" dirty="0">
                <a:solidFill>
                  <a:srgbClr val="000000"/>
                </a:solidFill>
                <a:effectLst/>
                <a:latin typeface="Times New Roman" panose="02020603050405020304" pitchFamily="18" charset="0"/>
                <a:ea typeface="Times New Roman" panose="02020603050405020304" pitchFamily="18" charset="0"/>
              </a:rPr>
              <a:t>Fourthly, we calculate the rate of growth of lynx population through the following equation:</a:t>
            </a:r>
          </a:p>
          <a:p>
            <a:pPr marL="0" marR="0" indent="0" algn="l">
              <a:lnSpc>
                <a:spcPct val="107000"/>
              </a:lnSpc>
              <a:spcBef>
                <a:spcPts val="0"/>
              </a:spcBef>
              <a:spcAft>
                <a:spcPts val="0"/>
              </a:spcAft>
              <a:tabLst>
                <a:tab pos="1840230" algn="ctr"/>
                <a:tab pos="2391410" algn="ctr"/>
              </a:tabLst>
            </a:pPr>
            <a:r>
              <a:rPr lang="en-US" sz="1800" dirty="0">
                <a:solidFill>
                  <a:srgbClr val="000000"/>
                </a:solidFill>
                <a:effectLst/>
                <a:latin typeface="Calibri" panose="020F0502020204030204" pitchFamily="34" charset="0"/>
                <a:ea typeface="Calibri" panose="020F0502020204030204" pitchFamily="34" charset="0"/>
              </a:rPr>
              <a:t>	</a:t>
            </a:r>
            <a:r>
              <a:rPr lang="en-US" sz="1800" i="1" u="sng" dirty="0">
                <a:solidFill>
                  <a:srgbClr val="000000"/>
                </a:solidFill>
                <a:effectLst/>
                <a:uFill>
                  <a:solidFill>
                    <a:srgbClr val="000000"/>
                  </a:solidFill>
                </a:uFill>
                <a:latin typeface="Calibri" panose="020F0502020204030204" pitchFamily="34" charset="0"/>
                <a:ea typeface="Calibri" panose="020F0502020204030204" pitchFamily="34" charset="0"/>
              </a:rPr>
              <a:t> dL/dt= -cl+ </a:t>
            </a:r>
            <a:r>
              <a:rPr lang="en-US" sz="1800" i="1" u="sng" dirty="0" err="1">
                <a:solidFill>
                  <a:srgbClr val="000000"/>
                </a:solidFill>
                <a:effectLst/>
                <a:uFill>
                  <a:solidFill>
                    <a:srgbClr val="000000"/>
                  </a:solidFill>
                </a:uFill>
                <a:latin typeface="Calibri" panose="020F0502020204030204" pitchFamily="34" charset="0"/>
                <a:ea typeface="Calibri" panose="020F0502020204030204" pitchFamily="34" charset="0"/>
              </a:rPr>
              <a:t>dHL</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02429FD-3AFE-4FA5-A673-18AD7823738F}" type="slidenum">
              <a:rPr lang="en-US" smtClean="0"/>
              <a:t>6</a:t>
            </a:fld>
            <a:endParaRPr lang="en-US"/>
          </a:p>
        </p:txBody>
      </p:sp>
    </p:spTree>
    <p:extLst>
      <p:ext uri="{BB962C8B-B14F-4D97-AF65-F5344CB8AC3E}">
        <p14:creationId xmlns:p14="http://schemas.microsoft.com/office/powerpoint/2010/main" val="2730543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Dh/dt refer to hare . A is the growth term ,  constant a multiply by current level population of hare . When there is no lynx the term </a:t>
            </a:r>
          </a:p>
          <a:p>
            <a:r>
              <a:rPr lang="en-US" dirty="0"/>
              <a:t>And we have our death term (b H l) WE have constant b times the current hare population level times the current population level of the </a:t>
            </a:r>
            <a:r>
              <a:rPr lang="en-US" dirty="0" err="1"/>
              <a:t>lyns</a:t>
            </a:r>
            <a:r>
              <a:rPr lang="en-US" dirty="0"/>
              <a:t> because the death terms of the hare </a:t>
            </a:r>
            <a:r>
              <a:rPr lang="en-US" dirty="0" err="1"/>
              <a:t>deponds</a:t>
            </a:r>
            <a:r>
              <a:rPr lang="en-US" dirty="0"/>
              <a:t> on the lynx eating them that’s </a:t>
            </a:r>
            <a:r>
              <a:rPr lang="en-US" dirty="0" err="1"/>
              <a:t>wy</a:t>
            </a:r>
            <a:r>
              <a:rPr lang="en-US" dirty="0"/>
              <a:t> we have L</a:t>
            </a:r>
          </a:p>
          <a:p>
            <a:endParaRPr lang="en-US" dirty="0"/>
          </a:p>
          <a:p>
            <a:r>
              <a:rPr lang="en-US" dirty="0"/>
              <a:t>For the 2</a:t>
            </a:r>
            <a:r>
              <a:rPr lang="en-US" baseline="30000" dirty="0"/>
              <a:t>nd</a:t>
            </a:r>
            <a:r>
              <a:rPr lang="en-US" dirty="0"/>
              <a:t> ode we have the growth terms </a:t>
            </a:r>
            <a:r>
              <a:rPr lang="en-US" dirty="0" err="1"/>
              <a:t>dhl</a:t>
            </a:r>
            <a:r>
              <a:rPr lang="en-US" dirty="0"/>
              <a:t> </a:t>
            </a:r>
          </a:p>
        </p:txBody>
      </p:sp>
      <p:sp>
        <p:nvSpPr>
          <p:cNvPr id="4" name="Slide Number Placeholder 3"/>
          <p:cNvSpPr>
            <a:spLocks noGrp="1"/>
          </p:cNvSpPr>
          <p:nvPr>
            <p:ph type="sldNum" sz="quarter" idx="5"/>
          </p:nvPr>
        </p:nvSpPr>
        <p:spPr/>
        <p:txBody>
          <a:bodyPr/>
          <a:lstStyle/>
          <a:p>
            <a:fld id="{002429FD-3AFE-4FA5-A673-18AD7823738F}" type="slidenum">
              <a:rPr lang="en-US" smtClean="0"/>
              <a:t>7</a:t>
            </a:fld>
            <a:endParaRPr lang="en-US"/>
          </a:p>
        </p:txBody>
      </p:sp>
    </p:spTree>
    <p:extLst>
      <p:ext uri="{BB962C8B-B14F-4D97-AF65-F5344CB8AC3E}">
        <p14:creationId xmlns:p14="http://schemas.microsoft.com/office/powerpoint/2010/main" val="1775369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Arial" panose="020B0604020202020204" pitchFamily="34" charset="0"/>
                <a:ea typeface="Arial" panose="020B0604020202020204" pitchFamily="34" charset="0"/>
              </a:rPr>
              <a:t>we take our data from the open source data of Hudson Bay Company which monitored the population of the lynxes and the hares. The table here only shows a data of five years. But in the </a:t>
            </a:r>
            <a:r>
              <a:rPr lang="en-US" sz="1800" dirty="0" err="1">
                <a:solidFill>
                  <a:srgbClr val="000000"/>
                </a:solidFill>
                <a:effectLst/>
                <a:latin typeface="Arial" panose="020B0604020202020204" pitchFamily="34" charset="0"/>
                <a:ea typeface="Arial" panose="020B0604020202020204" pitchFamily="34" charset="0"/>
              </a:rPr>
              <a:t>programme</a:t>
            </a:r>
            <a:r>
              <a:rPr lang="en-US" sz="1800" dirty="0">
                <a:solidFill>
                  <a:srgbClr val="000000"/>
                </a:solidFill>
                <a:effectLst/>
                <a:latin typeface="Arial" panose="020B0604020202020204" pitchFamily="34" charset="0"/>
                <a:ea typeface="Arial" panose="020B0604020202020204" pitchFamily="34" charset="0"/>
              </a:rPr>
              <a:t> we have taken the data from 1847 till 1891.</a:t>
            </a:r>
          </a:p>
          <a:p>
            <a:endParaRPr lang="en-US" dirty="0"/>
          </a:p>
        </p:txBody>
      </p:sp>
      <p:sp>
        <p:nvSpPr>
          <p:cNvPr id="4" name="Slide Number Placeholder 3"/>
          <p:cNvSpPr>
            <a:spLocks noGrp="1"/>
          </p:cNvSpPr>
          <p:nvPr>
            <p:ph type="sldNum" sz="quarter" idx="5"/>
          </p:nvPr>
        </p:nvSpPr>
        <p:spPr/>
        <p:txBody>
          <a:bodyPr/>
          <a:lstStyle/>
          <a:p>
            <a:fld id="{002429FD-3AFE-4FA5-A673-18AD7823738F}" type="slidenum">
              <a:rPr lang="en-US" smtClean="0"/>
              <a:t>8</a:t>
            </a:fld>
            <a:endParaRPr lang="en-US"/>
          </a:p>
        </p:txBody>
      </p:sp>
    </p:spTree>
    <p:extLst>
      <p:ext uri="{BB962C8B-B14F-4D97-AF65-F5344CB8AC3E}">
        <p14:creationId xmlns:p14="http://schemas.microsoft.com/office/powerpoint/2010/main" val="1645009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illustrate the relationship between the size of the hare and the size of the lynx population. Notice how the lynx ‘s pattern closely follows the hares pattern . Why do we have that ? What happening is complex the lynx n hares have a predator-prey relationship. Disease food supply and other predators are variables in this  complex relationship. The flux in this cyclic relationship is what allows for the ecosystem dynamic to work. Without flux vegetation wouldn’t not have a chance to recover from the hares population’s continuous eating and without the hair population could no longer exist in its habitat and therefore neither the lynx population that  depends upon the hare population for food</a:t>
            </a:r>
          </a:p>
          <a:p>
            <a:endParaRPr lang="en-US" dirty="0"/>
          </a:p>
          <a:p>
            <a:r>
              <a:rPr lang="en-US" dirty="0"/>
              <a:t>Every 10 year or so the hares’ reproduction rate increase . As more hares are born they eat more of their food supply , so the population  size grows, the lynx  population size begins to increase in response because there are so many hares . Means that other predators begin to hunt them then the population size starts to go in a steep decline in results the lynx populations also begins to decline </a:t>
            </a:r>
          </a:p>
        </p:txBody>
      </p:sp>
      <p:sp>
        <p:nvSpPr>
          <p:cNvPr id="4" name="Slide Number Placeholder 3"/>
          <p:cNvSpPr>
            <a:spLocks noGrp="1"/>
          </p:cNvSpPr>
          <p:nvPr>
            <p:ph type="sldNum" sz="quarter" idx="5"/>
          </p:nvPr>
        </p:nvSpPr>
        <p:spPr/>
        <p:txBody>
          <a:bodyPr/>
          <a:lstStyle/>
          <a:p>
            <a:fld id="{002429FD-3AFE-4FA5-A673-18AD7823738F}" type="slidenum">
              <a:rPr lang="en-US" smtClean="0"/>
              <a:t>9</a:t>
            </a:fld>
            <a:endParaRPr lang="en-US"/>
          </a:p>
        </p:txBody>
      </p:sp>
    </p:spTree>
    <p:extLst>
      <p:ext uri="{BB962C8B-B14F-4D97-AF65-F5344CB8AC3E}">
        <p14:creationId xmlns:p14="http://schemas.microsoft.com/office/powerpoint/2010/main" val="586524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5/10/2022</a:t>
            </a:fld>
            <a:endParaRPr lang="en-US" dirty="0"/>
          </a:p>
        </p:txBody>
      </p:sp>
      <p:sp>
        <p:nvSpPr>
          <p:cNvPr id="5" name="Footer Placeholder 4"/>
          <p:cNvSpPr>
            <a:spLocks noGrp="1"/>
          </p:cNvSpPr>
          <p:nvPr>
            <p:ph type="ftr" sz="quarter" idx="11"/>
          </p:nvPr>
        </p:nvSpPr>
        <p:spPr/>
        <p:txBody>
          <a:bodyPr/>
          <a:lstStyle/>
          <a:p>
            <a:r>
              <a:rPr lang="en-US" dirty="0"/>
              <a:t>Predator prey models</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225936"/>
      </p:ext>
    </p:extLst>
  </p:cSld>
  <p:clrMapOvr>
    <a:masterClrMapping/>
  </p:clrMapOvr>
  <p:transition spd="med">
    <p:pull/>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B6E300-0A13-4A81-945A-7333C271A069}" type="datetimeFigureOut">
              <a:rPr lang="en-US" dirty="0"/>
              <a:t>5/10/2022</a:t>
            </a:fld>
            <a:endParaRPr lang="en-US" dirty="0"/>
          </a:p>
        </p:txBody>
      </p:sp>
      <p:sp>
        <p:nvSpPr>
          <p:cNvPr id="5" name="Footer Placeholder 4"/>
          <p:cNvSpPr>
            <a:spLocks noGrp="1"/>
          </p:cNvSpPr>
          <p:nvPr>
            <p:ph type="ftr" sz="quarter" idx="11"/>
          </p:nvPr>
        </p:nvSpPr>
        <p:spPr/>
        <p:txBody>
          <a:bodyPr/>
          <a:lstStyle/>
          <a:p>
            <a:r>
              <a:rPr lang="en-US" dirty="0"/>
              <a:t>Predator prey models</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63471107"/>
      </p:ext>
    </p:extLst>
  </p:cSld>
  <p:clrMapOvr>
    <a:masterClrMapping/>
  </p:clrMapOvr>
  <p:transition spd="med">
    <p:pull/>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671962-1EA4-46E7-BCB0-F36CE46D1A59}" type="datetimeFigureOut">
              <a:rPr lang="en-US" dirty="0"/>
              <a:t>5/10/2022</a:t>
            </a:fld>
            <a:endParaRPr lang="en-US" dirty="0"/>
          </a:p>
        </p:txBody>
      </p:sp>
      <p:sp>
        <p:nvSpPr>
          <p:cNvPr id="5" name="Footer Placeholder 4"/>
          <p:cNvSpPr>
            <a:spLocks noGrp="1"/>
          </p:cNvSpPr>
          <p:nvPr>
            <p:ph type="ftr" sz="quarter" idx="11"/>
          </p:nvPr>
        </p:nvSpPr>
        <p:spPr/>
        <p:txBody>
          <a:bodyPr/>
          <a:lstStyle/>
          <a:p>
            <a:r>
              <a:rPr lang="en-US" dirty="0"/>
              <a:t>Predator prey models</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89463362"/>
      </p:ext>
    </p:extLst>
  </p:cSld>
  <p:clrMapOvr>
    <a:masterClrMapping/>
  </p:clrMapOvr>
  <p:transition spd="med">
    <p:pull/>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451520" y="804600"/>
            <a:ext cx="9603000" cy="1049040"/>
          </a:xfrm>
          <a:prstGeom prst="rect">
            <a:avLst/>
          </a:prstGeom>
        </p:spPr>
        <p:txBody>
          <a:bodyPr lIns="0" tIns="0" rIns="0" bIns="0" anchor="ctr">
            <a:noAutofit/>
          </a:bodyPr>
          <a:lstStyle/>
          <a:p>
            <a:endParaRPr lang="en-US" sz="1800" b="0" strike="noStrike" spc="-1">
              <a:solidFill>
                <a:srgbClr val="000000"/>
              </a:solidFill>
              <a:latin typeface="Gill Sans MT"/>
            </a:endParaRPr>
          </a:p>
        </p:txBody>
      </p:sp>
      <p:sp>
        <p:nvSpPr>
          <p:cNvPr id="10" name="PlaceHolder 2"/>
          <p:cNvSpPr>
            <a:spLocks noGrp="1"/>
          </p:cNvSpPr>
          <p:nvPr>
            <p:ph type="subTitle"/>
          </p:nvPr>
        </p:nvSpPr>
        <p:spPr>
          <a:xfrm>
            <a:off x="1451520" y="2015640"/>
            <a:ext cx="9603000" cy="3450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extLst>
      <p:ext uri="{BB962C8B-B14F-4D97-AF65-F5344CB8AC3E}">
        <p14:creationId xmlns:p14="http://schemas.microsoft.com/office/powerpoint/2010/main" val="3955873132"/>
      </p:ext>
    </p:extLst>
  </p:cSld>
  <p:clrMapOvr>
    <a:masterClrMapping/>
  </p:clrMapOvr>
  <p:transition spd="med">
    <p:pull/>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451520" y="804600"/>
            <a:ext cx="9603000" cy="1049040"/>
          </a:xfrm>
          <a:prstGeom prst="rect">
            <a:avLst/>
          </a:prstGeom>
        </p:spPr>
        <p:txBody>
          <a:bodyPr lIns="0" tIns="0" rIns="0" bIns="0" anchor="ctr">
            <a:noAutofit/>
          </a:bodyPr>
          <a:lstStyle/>
          <a:p>
            <a:endParaRPr lang="en-US" sz="1800" b="0" strike="noStrike" spc="-1">
              <a:solidFill>
                <a:srgbClr val="000000"/>
              </a:solidFill>
              <a:latin typeface="Gill Sans MT"/>
            </a:endParaRPr>
          </a:p>
        </p:txBody>
      </p:sp>
      <p:sp>
        <p:nvSpPr>
          <p:cNvPr id="105" name="PlaceHolder 2"/>
          <p:cNvSpPr>
            <a:spLocks noGrp="1"/>
          </p:cNvSpPr>
          <p:nvPr>
            <p:ph type="body"/>
          </p:nvPr>
        </p:nvSpPr>
        <p:spPr>
          <a:xfrm>
            <a:off x="1451520" y="2015640"/>
            <a:ext cx="4686120" cy="3450240"/>
          </a:xfrm>
          <a:prstGeom prst="rect">
            <a:avLst/>
          </a:prstGeom>
        </p:spPr>
        <p:txBody>
          <a:bodyPr lIns="0" tIns="0" rIns="0" bIns="0">
            <a:normAutofit/>
          </a:bodyPr>
          <a:lstStyle/>
          <a:p>
            <a:endParaRPr lang="en-US" sz="2000" b="0" strike="noStrike" spc="-1">
              <a:solidFill>
                <a:srgbClr val="000000"/>
              </a:solidFill>
              <a:latin typeface="Gill Sans MT"/>
            </a:endParaRPr>
          </a:p>
        </p:txBody>
      </p:sp>
      <p:sp>
        <p:nvSpPr>
          <p:cNvPr id="106" name="PlaceHolder 3"/>
          <p:cNvSpPr>
            <a:spLocks noGrp="1"/>
          </p:cNvSpPr>
          <p:nvPr>
            <p:ph type="body"/>
          </p:nvPr>
        </p:nvSpPr>
        <p:spPr>
          <a:xfrm>
            <a:off x="6372360" y="2015640"/>
            <a:ext cx="4686120" cy="3450240"/>
          </a:xfrm>
          <a:prstGeom prst="rect">
            <a:avLst/>
          </a:prstGeom>
        </p:spPr>
        <p:txBody>
          <a:bodyPr lIns="0" tIns="0" rIns="0" bIns="0">
            <a:normAutofit/>
          </a:bodyPr>
          <a:lstStyle/>
          <a:p>
            <a:endParaRPr lang="en-US" sz="2000" b="0" strike="noStrike" spc="-1">
              <a:solidFill>
                <a:srgbClr val="000000"/>
              </a:solidFill>
              <a:latin typeface="Gill Sans MT"/>
            </a:endParaRPr>
          </a:p>
        </p:txBody>
      </p:sp>
    </p:spTree>
    <p:extLst>
      <p:ext uri="{BB962C8B-B14F-4D97-AF65-F5344CB8AC3E}">
        <p14:creationId xmlns:p14="http://schemas.microsoft.com/office/powerpoint/2010/main" val="320332850"/>
      </p:ext>
    </p:extLst>
  </p:cSld>
  <p:clrMapOvr>
    <a:masterClrMapping/>
  </p:clrMapOvr>
  <p:transition spd="med">
    <p:pull/>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2_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451520" y="804600"/>
            <a:ext cx="9603000" cy="1049040"/>
          </a:xfrm>
          <a:prstGeom prst="rect">
            <a:avLst/>
          </a:prstGeom>
        </p:spPr>
        <p:txBody>
          <a:bodyPr lIns="0" tIns="0" rIns="0" bIns="0" anchor="ctr">
            <a:noAutofit/>
          </a:bodyPr>
          <a:lstStyle/>
          <a:p>
            <a:endParaRPr lang="en-US" sz="1800" b="0" strike="noStrike" spc="-1">
              <a:solidFill>
                <a:srgbClr val="000000"/>
              </a:solidFill>
              <a:latin typeface="Gill Sans MT"/>
            </a:endParaRPr>
          </a:p>
        </p:txBody>
      </p:sp>
      <p:sp>
        <p:nvSpPr>
          <p:cNvPr id="55" name="PlaceHolder 2"/>
          <p:cNvSpPr>
            <a:spLocks noGrp="1"/>
          </p:cNvSpPr>
          <p:nvPr>
            <p:ph type="subTitle"/>
          </p:nvPr>
        </p:nvSpPr>
        <p:spPr>
          <a:xfrm>
            <a:off x="1451520" y="2015640"/>
            <a:ext cx="9603000" cy="3450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extLst>
      <p:ext uri="{BB962C8B-B14F-4D97-AF65-F5344CB8AC3E}">
        <p14:creationId xmlns:p14="http://schemas.microsoft.com/office/powerpoint/2010/main" val="3023695435"/>
      </p:ext>
    </p:extLst>
  </p:cSld>
  <p:clrMapOvr>
    <a:masterClrMapping/>
  </p:clrMapOvr>
  <p:transition spd="med">
    <p:pull/>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0BB376-B19C-488D-ABEB-03C7E6E9E3E0}" type="datetimeFigureOut">
              <a:rPr lang="en-US" dirty="0"/>
              <a:t>5/10/2022</a:t>
            </a:fld>
            <a:endParaRPr lang="en-US" dirty="0"/>
          </a:p>
        </p:txBody>
      </p:sp>
      <p:sp>
        <p:nvSpPr>
          <p:cNvPr id="5" name="Footer Placeholder 4"/>
          <p:cNvSpPr>
            <a:spLocks noGrp="1"/>
          </p:cNvSpPr>
          <p:nvPr>
            <p:ph type="ftr" sz="quarter" idx="11"/>
          </p:nvPr>
        </p:nvSpPr>
        <p:spPr/>
        <p:txBody>
          <a:bodyPr/>
          <a:lstStyle/>
          <a:p>
            <a:r>
              <a:rPr lang="en-US" dirty="0"/>
              <a:t>Predator prey models</a:t>
            </a:r>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extLst>
      <p:ext uri="{BB962C8B-B14F-4D97-AF65-F5344CB8AC3E}">
        <p14:creationId xmlns:p14="http://schemas.microsoft.com/office/powerpoint/2010/main" val="573901940"/>
      </p:ext>
    </p:extLst>
  </p:cSld>
  <p:clrMapOvr>
    <a:masterClrMapping/>
  </p:clrMapOvr>
  <p:transition spd="med">
    <p:pull/>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5/10/2022</a:t>
            </a:fld>
            <a:endParaRPr lang="en-US" dirty="0"/>
          </a:p>
        </p:txBody>
      </p:sp>
      <p:sp>
        <p:nvSpPr>
          <p:cNvPr id="5" name="Footer Placeholder 4"/>
          <p:cNvSpPr>
            <a:spLocks noGrp="1"/>
          </p:cNvSpPr>
          <p:nvPr>
            <p:ph type="ftr" sz="quarter" idx="11"/>
          </p:nvPr>
        </p:nvSpPr>
        <p:spPr/>
        <p:txBody>
          <a:bodyPr/>
          <a:lstStyle/>
          <a:p>
            <a:r>
              <a:rPr lang="en-US" dirty="0"/>
              <a:t>Predator prey models</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427452"/>
      </p:ext>
    </p:extLst>
  </p:cSld>
  <p:clrMapOvr>
    <a:masterClrMapping/>
  </p:clrMapOvr>
  <p:transition spd="med">
    <p:pull/>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D9E2A62-1983-43A1-A163-D8AA46534C80}" type="datetimeFigureOut">
              <a:rPr lang="en-US" dirty="0"/>
              <a:t>5/10/2022</a:t>
            </a:fld>
            <a:endParaRPr lang="en-US" dirty="0"/>
          </a:p>
        </p:txBody>
      </p:sp>
      <p:sp>
        <p:nvSpPr>
          <p:cNvPr id="6" name="Footer Placeholder 5"/>
          <p:cNvSpPr>
            <a:spLocks noGrp="1"/>
          </p:cNvSpPr>
          <p:nvPr>
            <p:ph type="ftr" sz="quarter" idx="11"/>
          </p:nvPr>
        </p:nvSpPr>
        <p:spPr/>
        <p:txBody>
          <a:bodyPr/>
          <a:lstStyle/>
          <a:p>
            <a:r>
              <a:rPr lang="en-US" dirty="0"/>
              <a:t>Predator prey models</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54964486"/>
      </p:ext>
    </p:extLst>
  </p:cSld>
  <p:clrMapOvr>
    <a:masterClrMapping/>
  </p:clrMapOvr>
  <p:transition spd="med">
    <p:pull/>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98F3E3B-34E3-4345-B2A1-994B83598A9C}" type="datetimeFigureOut">
              <a:rPr lang="en-US" dirty="0"/>
              <a:t>5/10/2022</a:t>
            </a:fld>
            <a:endParaRPr lang="en-US" dirty="0"/>
          </a:p>
        </p:txBody>
      </p:sp>
      <p:sp>
        <p:nvSpPr>
          <p:cNvPr id="8" name="Footer Placeholder 7"/>
          <p:cNvSpPr>
            <a:spLocks noGrp="1"/>
          </p:cNvSpPr>
          <p:nvPr>
            <p:ph type="ftr" sz="quarter" idx="11"/>
          </p:nvPr>
        </p:nvSpPr>
        <p:spPr/>
        <p:txBody>
          <a:bodyPr/>
          <a:lstStyle/>
          <a:p>
            <a:r>
              <a:rPr lang="en-US" dirty="0"/>
              <a:t>Predator prey models</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62380253"/>
      </p:ext>
    </p:extLst>
  </p:cSld>
  <p:clrMapOvr>
    <a:masterClrMapping/>
  </p:clrMapOvr>
  <p:transition spd="med">
    <p:pull/>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5/10/2022</a:t>
            </a:fld>
            <a:endParaRPr lang="en-US" dirty="0"/>
          </a:p>
        </p:txBody>
      </p:sp>
      <p:sp>
        <p:nvSpPr>
          <p:cNvPr id="4" name="Footer Placeholder 3"/>
          <p:cNvSpPr>
            <a:spLocks noGrp="1"/>
          </p:cNvSpPr>
          <p:nvPr>
            <p:ph type="ftr" sz="quarter" idx="11"/>
          </p:nvPr>
        </p:nvSpPr>
        <p:spPr/>
        <p:txBody>
          <a:bodyPr/>
          <a:lstStyle/>
          <a:p>
            <a:r>
              <a:rPr lang="en-US" dirty="0"/>
              <a:t>Predator prey models</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17829876"/>
      </p:ext>
    </p:extLst>
  </p:cSld>
  <p:clrMapOvr>
    <a:masterClrMapping/>
  </p:clrMapOvr>
  <p:transition spd="med">
    <p:pull/>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5/10/2022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Predator prey models</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92143560"/>
      </p:ext>
    </p:extLst>
  </p:cSld>
  <p:clrMapOvr>
    <a:masterClrMapping/>
  </p:clrMapOvr>
  <p:transition spd="med">
    <p:pull/>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5/10/2022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Predator prey models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02530362"/>
      </p:ext>
    </p:extLst>
  </p:cSld>
  <p:clrMapOvr>
    <a:masterClrMapping/>
  </p:clrMapOvr>
  <p:transition spd="med">
    <p:pull/>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5/10/2022</a:t>
            </a:fld>
            <a:endParaRPr lang="en-US" dirty="0"/>
          </a:p>
        </p:txBody>
      </p:sp>
      <p:sp>
        <p:nvSpPr>
          <p:cNvPr id="6" name="Footer Placeholder 5"/>
          <p:cNvSpPr>
            <a:spLocks noGrp="1"/>
          </p:cNvSpPr>
          <p:nvPr>
            <p:ph type="ftr" sz="quarter" idx="11"/>
          </p:nvPr>
        </p:nvSpPr>
        <p:spPr/>
        <p:txBody>
          <a:bodyPr/>
          <a:lstStyle/>
          <a:p>
            <a:r>
              <a:rPr lang="en-US" dirty="0"/>
              <a:t>Predator prey models</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67896311"/>
      </p:ext>
    </p:extLst>
  </p:cSld>
  <p:clrMapOvr>
    <a:masterClrMapping/>
  </p:clrMapOvr>
  <p:transition spd="med">
    <p:pull/>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5/10/2022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Predator prey models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4496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Lst>
  <p:transition spd="med">
    <p:pull/>
  </p:transition>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1" name="Straight Connector 80">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3" name="Rectangle 8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Shape 1"/>
          <p:cNvSpPr txBox="1"/>
          <p:nvPr/>
        </p:nvSpPr>
        <p:spPr>
          <a:xfrm>
            <a:off x="4648742" y="0"/>
            <a:ext cx="7476075" cy="6858000"/>
          </a:xfrm>
          <a:prstGeom prst="rect">
            <a:avLst/>
          </a:prstGeom>
        </p:spPr>
        <p:txBody>
          <a:bodyPr vert="horz" lIns="91440" tIns="45720" rIns="91440" bIns="45720" rtlCol="0" anchor="ctr">
            <a:normAutofit/>
          </a:bodyPr>
          <a:lstStyle/>
          <a:p>
            <a:pPr>
              <a:lnSpc>
                <a:spcPct val="85000"/>
              </a:lnSpc>
              <a:spcBef>
                <a:spcPct val="0"/>
              </a:spcBef>
              <a:spcAft>
                <a:spcPts val="600"/>
              </a:spcAft>
            </a:pPr>
            <a:endParaRPr lang="en-US" sz="5400" b="1" strike="noStrike" cap="all" spc="-50" dirty="0">
              <a:solidFill>
                <a:schemeClr val="tx2"/>
              </a:solidFill>
              <a:latin typeface="+mj-lt"/>
              <a:ea typeface="+mj-ea"/>
              <a:cs typeface="+mj-cs"/>
            </a:endParaRPr>
          </a:p>
          <a:p>
            <a:pPr>
              <a:lnSpc>
                <a:spcPct val="85000"/>
              </a:lnSpc>
              <a:spcBef>
                <a:spcPct val="0"/>
              </a:spcBef>
              <a:spcAft>
                <a:spcPts val="600"/>
              </a:spcAft>
            </a:pPr>
            <a:r>
              <a:rPr lang="en-US" sz="5400" b="1" strike="noStrike" cap="all" spc="-50" dirty="0">
                <a:solidFill>
                  <a:schemeClr val="tx2"/>
                </a:solidFill>
                <a:latin typeface="+mj-lt"/>
                <a:ea typeface="+mj-ea"/>
                <a:cs typeface="+mj-cs"/>
              </a:rPr>
              <a:t>Predator –</a:t>
            </a:r>
            <a:r>
              <a:rPr lang="en-US" sz="5400" b="1" cap="all" spc="-50" dirty="0">
                <a:solidFill>
                  <a:schemeClr val="tx2"/>
                </a:solidFill>
                <a:latin typeface="+mj-lt"/>
                <a:ea typeface="+mj-ea"/>
                <a:cs typeface="+mj-cs"/>
              </a:rPr>
              <a:t> PREY</a:t>
            </a:r>
            <a:r>
              <a:rPr lang="en-US" sz="5400" b="1" strike="noStrike" cap="all" spc="-50" dirty="0">
                <a:solidFill>
                  <a:schemeClr val="tx2"/>
                </a:solidFill>
                <a:latin typeface="+mj-lt"/>
                <a:ea typeface="+mj-ea"/>
                <a:cs typeface="+mj-cs"/>
              </a:rPr>
              <a:t> Model of</a:t>
            </a:r>
            <a:r>
              <a:rPr lang="en-US" sz="5400" b="1" cap="all" spc="-50" dirty="0">
                <a:solidFill>
                  <a:schemeClr val="tx2"/>
                </a:solidFill>
                <a:latin typeface="+mj-lt"/>
                <a:ea typeface="+mj-ea"/>
                <a:cs typeface="+mj-cs"/>
              </a:rPr>
              <a:t> Canadian</a:t>
            </a:r>
            <a:r>
              <a:rPr lang="en-US" sz="5400" b="1" strike="noStrike" cap="all" spc="-50" dirty="0">
                <a:solidFill>
                  <a:schemeClr val="tx2"/>
                </a:solidFill>
                <a:latin typeface="+mj-lt"/>
                <a:ea typeface="+mj-ea"/>
                <a:cs typeface="+mj-cs"/>
              </a:rPr>
              <a:t> Lynx and Snowshoe Hare</a:t>
            </a:r>
          </a:p>
          <a:p>
            <a:pPr>
              <a:lnSpc>
                <a:spcPct val="85000"/>
              </a:lnSpc>
              <a:spcBef>
                <a:spcPct val="0"/>
              </a:spcBef>
              <a:spcAft>
                <a:spcPts val="600"/>
              </a:spcAft>
            </a:pPr>
            <a:endParaRPr lang="en-US" sz="5400" b="1" cap="all" spc="-50" dirty="0">
              <a:solidFill>
                <a:schemeClr val="tx2"/>
              </a:solidFill>
              <a:latin typeface="+mj-lt"/>
              <a:ea typeface="+mj-ea"/>
              <a:cs typeface="+mj-cs"/>
            </a:endParaRPr>
          </a:p>
          <a:p>
            <a:pPr>
              <a:lnSpc>
                <a:spcPct val="85000"/>
              </a:lnSpc>
              <a:spcBef>
                <a:spcPct val="0"/>
              </a:spcBef>
              <a:spcAft>
                <a:spcPts val="600"/>
              </a:spcAft>
            </a:pPr>
            <a:endParaRPr lang="en-US" sz="2000" b="1" cap="all" spc="-50" dirty="0">
              <a:solidFill>
                <a:schemeClr val="tx2"/>
              </a:solidFill>
              <a:latin typeface="+mj-lt"/>
              <a:ea typeface="+mj-ea"/>
              <a:cs typeface="+mj-cs"/>
            </a:endParaRPr>
          </a:p>
          <a:p>
            <a:pPr>
              <a:lnSpc>
                <a:spcPct val="85000"/>
              </a:lnSpc>
              <a:spcBef>
                <a:spcPct val="0"/>
              </a:spcBef>
              <a:spcAft>
                <a:spcPts val="600"/>
              </a:spcAft>
            </a:pPr>
            <a:endParaRPr lang="en-US" sz="2000" b="1" cap="all" spc="-50" dirty="0">
              <a:solidFill>
                <a:schemeClr val="tx2"/>
              </a:solidFill>
              <a:latin typeface="+mj-lt"/>
              <a:ea typeface="+mj-ea"/>
              <a:cs typeface="+mj-cs"/>
            </a:endParaRPr>
          </a:p>
          <a:p>
            <a:pPr>
              <a:lnSpc>
                <a:spcPct val="85000"/>
              </a:lnSpc>
              <a:spcBef>
                <a:spcPct val="0"/>
              </a:spcBef>
              <a:spcAft>
                <a:spcPts val="600"/>
              </a:spcAft>
            </a:pPr>
            <a:endParaRPr lang="en-US" sz="2000" b="1" cap="all" spc="-50" dirty="0">
              <a:solidFill>
                <a:schemeClr val="tx2"/>
              </a:solidFill>
              <a:latin typeface="+mj-lt"/>
              <a:ea typeface="+mj-ea"/>
              <a:cs typeface="+mj-cs"/>
            </a:endParaRPr>
          </a:p>
          <a:p>
            <a:pPr>
              <a:lnSpc>
                <a:spcPct val="85000"/>
              </a:lnSpc>
              <a:spcBef>
                <a:spcPct val="0"/>
              </a:spcBef>
              <a:spcAft>
                <a:spcPts val="600"/>
              </a:spcAft>
            </a:pPr>
            <a:r>
              <a:rPr lang="en-US" sz="2000" b="1" cap="all" spc="-50" dirty="0">
                <a:solidFill>
                  <a:schemeClr val="tx2"/>
                </a:solidFill>
                <a:latin typeface="+mj-lt"/>
                <a:ea typeface="+mj-ea"/>
                <a:cs typeface="+mj-cs"/>
              </a:rPr>
              <a:t>Prof : Nav Nidhi Rajput</a:t>
            </a:r>
          </a:p>
          <a:p>
            <a:pPr>
              <a:lnSpc>
                <a:spcPct val="85000"/>
              </a:lnSpc>
              <a:spcBef>
                <a:spcPct val="0"/>
              </a:spcBef>
              <a:spcAft>
                <a:spcPts val="600"/>
              </a:spcAft>
            </a:pPr>
            <a:r>
              <a:rPr lang="en-US" sz="2000" b="1" strike="noStrike" cap="all" spc="-50" dirty="0">
                <a:solidFill>
                  <a:schemeClr val="tx2"/>
                </a:solidFill>
                <a:latin typeface="+mj-lt"/>
                <a:ea typeface="+mj-ea"/>
                <a:cs typeface="+mj-cs"/>
              </a:rPr>
              <a:t>Date </a:t>
            </a:r>
            <a:r>
              <a:rPr lang="en-US" sz="2000" b="1" cap="all" spc="-50" dirty="0">
                <a:solidFill>
                  <a:schemeClr val="tx2"/>
                </a:solidFill>
                <a:latin typeface="+mj-lt"/>
                <a:ea typeface="+mj-ea"/>
                <a:cs typeface="+mj-cs"/>
              </a:rPr>
              <a:t>: 05/03/2022</a:t>
            </a:r>
            <a:endParaRPr lang="en-US" sz="2000" b="1" strike="noStrike" cap="all" spc="-50" dirty="0">
              <a:solidFill>
                <a:schemeClr val="tx2"/>
              </a:solidFill>
              <a:latin typeface="+mj-lt"/>
              <a:ea typeface="+mj-ea"/>
              <a:cs typeface="+mj-cs"/>
            </a:endParaRPr>
          </a:p>
          <a:p>
            <a:pPr>
              <a:lnSpc>
                <a:spcPct val="85000"/>
              </a:lnSpc>
              <a:spcBef>
                <a:spcPct val="0"/>
              </a:spcBef>
              <a:spcAft>
                <a:spcPts val="600"/>
              </a:spcAft>
            </a:pPr>
            <a:r>
              <a:rPr lang="en-US" sz="2000" b="1" cap="all" spc="-50" dirty="0">
                <a:solidFill>
                  <a:schemeClr val="tx2"/>
                </a:solidFill>
                <a:latin typeface="+mj-lt"/>
                <a:ea typeface="+mj-ea"/>
                <a:cs typeface="+mj-cs"/>
              </a:rPr>
              <a:t>By Abdessamad mayad </a:t>
            </a:r>
          </a:p>
          <a:p>
            <a:pPr>
              <a:lnSpc>
                <a:spcPct val="85000"/>
              </a:lnSpc>
              <a:spcBef>
                <a:spcPct val="0"/>
              </a:spcBef>
              <a:spcAft>
                <a:spcPts val="600"/>
              </a:spcAft>
            </a:pPr>
            <a:r>
              <a:rPr lang="en-US" sz="2000" b="1" cap="all" spc="-50" dirty="0">
                <a:solidFill>
                  <a:schemeClr val="tx2"/>
                </a:solidFill>
                <a:latin typeface="+mj-lt"/>
                <a:ea typeface="+mj-ea"/>
                <a:cs typeface="+mj-cs"/>
              </a:rPr>
              <a:t>s</a:t>
            </a:r>
            <a:r>
              <a:rPr lang="en-US" sz="2000" b="1" strike="noStrike" cap="all" spc="-50" dirty="0">
                <a:solidFill>
                  <a:schemeClr val="tx2"/>
                </a:solidFill>
                <a:latin typeface="+mj-lt"/>
                <a:ea typeface="+mj-ea"/>
                <a:cs typeface="+mj-cs"/>
              </a:rPr>
              <a:t>tony brook university</a:t>
            </a:r>
          </a:p>
          <a:p>
            <a:pPr>
              <a:lnSpc>
                <a:spcPct val="85000"/>
              </a:lnSpc>
              <a:spcBef>
                <a:spcPct val="0"/>
              </a:spcBef>
              <a:spcAft>
                <a:spcPts val="600"/>
              </a:spcAft>
            </a:pPr>
            <a:endParaRPr lang="en-US" sz="2000" b="1" cap="all" spc="-50" dirty="0">
              <a:solidFill>
                <a:schemeClr val="tx2"/>
              </a:solidFill>
              <a:latin typeface="+mj-lt"/>
              <a:ea typeface="+mj-ea"/>
              <a:cs typeface="+mj-cs"/>
            </a:endParaRPr>
          </a:p>
        </p:txBody>
      </p:sp>
      <p:sp>
        <p:nvSpPr>
          <p:cNvPr id="85" name="Rectangle 8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2" descr="A picture containing mammal, cat, outdoor, standing&#10;&#10;Description automatically generated">
            <a:extLst>
              <a:ext uri="{FF2B5EF4-FFF2-40B4-BE49-F238E27FC236}">
                <a16:creationId xmlns:a16="http://schemas.microsoft.com/office/drawing/2014/main" id="{1A3A62B2-5DC0-C738-5708-613E7E14C421}"/>
              </a:ext>
            </a:extLst>
          </p:cNvPr>
          <p:cNvPicPr>
            <a:picLocks noChangeAspect="1"/>
          </p:cNvPicPr>
          <p:nvPr/>
        </p:nvPicPr>
        <p:blipFill>
          <a:blip r:embed="rId3"/>
          <a:stretch>
            <a:fillRect/>
          </a:stretch>
        </p:blipFill>
        <p:spPr>
          <a:xfrm>
            <a:off x="632564" y="1765127"/>
            <a:ext cx="3317309" cy="3317309"/>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1451520" y="263236"/>
            <a:ext cx="9603000" cy="1594081"/>
          </a:xfrm>
          <a:prstGeom prst="rect">
            <a:avLst/>
          </a:prstGeom>
          <a:noFill/>
          <a:ln>
            <a:noFill/>
          </a:ln>
        </p:spPr>
        <p:txBody>
          <a:bodyPr lIns="91440" tIns="45720" rIns="91440" bIns="45720" anchor="t">
            <a:noAutofit/>
          </a:bodyPr>
          <a:lstStyle/>
          <a:p>
            <a:pPr algn="ctr">
              <a:lnSpc>
                <a:spcPct val="90000"/>
              </a:lnSpc>
            </a:pPr>
            <a:r>
              <a:rPr lang="en-US" sz="4400" b="1" cap="all" spc="-1" dirty="0" err="1">
                <a:solidFill>
                  <a:srgbClr val="000000"/>
                </a:solidFill>
                <a:latin typeface="Calibri"/>
                <a:cs typeface="Calibri"/>
              </a:rPr>
              <a:t>CoDE</a:t>
            </a:r>
            <a:r>
              <a:rPr lang="en-US" sz="4400" b="1" cap="all" spc="-1" dirty="0">
                <a:solidFill>
                  <a:srgbClr val="000000"/>
                </a:solidFill>
                <a:latin typeface="Calibri"/>
                <a:cs typeface="Calibri"/>
              </a:rPr>
              <a:t> Snapshots</a:t>
            </a:r>
          </a:p>
          <a:p>
            <a:pPr algn="ctr">
              <a:lnSpc>
                <a:spcPct val="90000"/>
              </a:lnSpc>
            </a:pPr>
            <a:r>
              <a:rPr lang="en-GB" sz="2400" dirty="0"/>
              <a:t>Initializing and reading data</a:t>
            </a:r>
          </a:p>
          <a:p>
            <a:pPr algn="ctr">
              <a:lnSpc>
                <a:spcPct val="90000"/>
              </a:lnSpc>
            </a:pPr>
            <a:endParaRPr lang="en-GB" sz="2400" dirty="0"/>
          </a:p>
          <a:p>
            <a:pPr algn="ctr">
              <a:lnSpc>
                <a:spcPct val="90000"/>
              </a:lnSpc>
            </a:pPr>
            <a:endParaRPr lang="en-US" sz="2400" dirty="0"/>
          </a:p>
          <a:p>
            <a:pPr algn="ctr">
              <a:lnSpc>
                <a:spcPct val="90000"/>
              </a:lnSpc>
            </a:pPr>
            <a:endParaRPr lang="en-US" sz="4400" b="1" cap="all" spc="-1" dirty="0">
              <a:solidFill>
                <a:srgbClr val="000000"/>
              </a:solidFill>
              <a:latin typeface="Calibri"/>
              <a:cs typeface="Calibri"/>
            </a:endParaRPr>
          </a:p>
        </p:txBody>
      </p:sp>
      <p:sp>
        <p:nvSpPr>
          <p:cNvPr id="4" name="Slide Number Placeholder 3">
            <a:extLst>
              <a:ext uri="{FF2B5EF4-FFF2-40B4-BE49-F238E27FC236}">
                <a16:creationId xmlns:a16="http://schemas.microsoft.com/office/drawing/2014/main" id="{06687146-97EE-7C76-93D3-1C16329656EE}"/>
              </a:ext>
            </a:extLst>
          </p:cNvPr>
          <p:cNvSpPr>
            <a:spLocks noGrp="1"/>
          </p:cNvSpPr>
          <p:nvPr>
            <p:ph type="sldNum" sz="quarter" idx="12"/>
          </p:nvPr>
        </p:nvSpPr>
        <p:spPr/>
        <p:txBody>
          <a:bodyPr/>
          <a:lstStyle/>
          <a:p>
            <a:fld id="{4FAB73BC-B049-4115-A692-8D63A059BFB8}" type="slidenum">
              <a:rPr lang="en-US" dirty="0"/>
              <a:pPr/>
              <a:t>10</a:t>
            </a:fld>
            <a:endParaRPr lang="en-GB"/>
          </a:p>
        </p:txBody>
      </p:sp>
      <p:sp>
        <p:nvSpPr>
          <p:cNvPr id="3" name="Footer Placeholder 2">
            <a:extLst>
              <a:ext uri="{FF2B5EF4-FFF2-40B4-BE49-F238E27FC236}">
                <a16:creationId xmlns:a16="http://schemas.microsoft.com/office/drawing/2014/main" id="{2D59AD47-9E8D-C67D-7A9D-E836F9B0FBE9}"/>
              </a:ext>
            </a:extLst>
          </p:cNvPr>
          <p:cNvSpPr>
            <a:spLocks noGrp="1"/>
          </p:cNvSpPr>
          <p:nvPr>
            <p:ph type="ftr" sz="quarter" idx="11"/>
          </p:nvPr>
        </p:nvSpPr>
        <p:spPr/>
        <p:txBody>
          <a:bodyPr/>
          <a:lstStyle/>
          <a:p>
            <a:r>
              <a:rPr lang="en-GB"/>
              <a:t>Predator prey models</a:t>
            </a:r>
          </a:p>
        </p:txBody>
      </p:sp>
      <p:sp>
        <p:nvSpPr>
          <p:cNvPr id="6" name="TextBox 5">
            <a:extLst>
              <a:ext uri="{FF2B5EF4-FFF2-40B4-BE49-F238E27FC236}">
                <a16:creationId xmlns:a16="http://schemas.microsoft.com/office/drawing/2014/main" id="{266836F6-B4AC-2AF1-03CB-F45EB290AA6F}"/>
              </a:ext>
            </a:extLst>
          </p:cNvPr>
          <p:cNvSpPr txBox="1"/>
          <p:nvPr/>
        </p:nvSpPr>
        <p:spPr>
          <a:xfrm>
            <a:off x="1231157" y="185731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a:t>
            </a:r>
            <a:endParaRPr lang="en-US" dirty="0"/>
          </a:p>
        </p:txBody>
      </p:sp>
      <p:pic>
        <p:nvPicPr>
          <p:cNvPr id="7" name="Picture 6" descr="Text&#10;&#10;Description automatically generated">
            <a:extLst>
              <a:ext uri="{FF2B5EF4-FFF2-40B4-BE49-F238E27FC236}">
                <a16:creationId xmlns:a16="http://schemas.microsoft.com/office/drawing/2014/main" id="{716996C9-F3DE-95ED-8F2C-3DBF34908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63" y="1468582"/>
            <a:ext cx="5584691" cy="4584817"/>
          </a:xfrm>
          <a:prstGeom prst="rect">
            <a:avLst/>
          </a:prstGeom>
        </p:spPr>
      </p:pic>
      <p:pic>
        <p:nvPicPr>
          <p:cNvPr id="11" name="Picture 10" descr="Text&#10;&#10;Description automatically generated">
            <a:extLst>
              <a:ext uri="{FF2B5EF4-FFF2-40B4-BE49-F238E27FC236}">
                <a16:creationId xmlns:a16="http://schemas.microsoft.com/office/drawing/2014/main" id="{0DD39C22-7ACC-DADC-0580-9DCFE35D7A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0317" y="1468582"/>
            <a:ext cx="5759901" cy="4584817"/>
          </a:xfrm>
          <a:prstGeom prst="rect">
            <a:avLst/>
          </a:prstGeom>
        </p:spPr>
      </p:pic>
    </p:spTree>
    <p:extLst>
      <p:ext uri="{BB962C8B-B14F-4D97-AF65-F5344CB8AC3E}">
        <p14:creationId xmlns:p14="http://schemas.microsoft.com/office/powerpoint/2010/main" val="402634830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DB094F-4401-8FE4-21E8-899B18B10FC6}"/>
              </a:ext>
            </a:extLst>
          </p:cNvPr>
          <p:cNvSpPr>
            <a:spLocks noGrp="1"/>
          </p:cNvSpPr>
          <p:nvPr>
            <p:ph type="ftr" sz="quarter" idx="11"/>
          </p:nvPr>
        </p:nvSpPr>
        <p:spPr/>
        <p:txBody>
          <a:bodyPr/>
          <a:lstStyle/>
          <a:p>
            <a:r>
              <a:rPr lang="en-US" dirty="0"/>
              <a:t>Predator prey models</a:t>
            </a:r>
          </a:p>
        </p:txBody>
      </p:sp>
      <p:sp>
        <p:nvSpPr>
          <p:cNvPr id="3" name="Slide Number Placeholder 2">
            <a:extLst>
              <a:ext uri="{FF2B5EF4-FFF2-40B4-BE49-F238E27FC236}">
                <a16:creationId xmlns:a16="http://schemas.microsoft.com/office/drawing/2014/main" id="{569B27AB-984E-0666-0CBC-0F05D351794B}"/>
              </a:ext>
            </a:extLst>
          </p:cNvPr>
          <p:cNvSpPr>
            <a:spLocks noGrp="1"/>
          </p:cNvSpPr>
          <p:nvPr>
            <p:ph type="sldNum" sz="quarter" idx="12"/>
          </p:nvPr>
        </p:nvSpPr>
        <p:spPr/>
        <p:txBody>
          <a:bodyPr/>
          <a:lstStyle/>
          <a:p>
            <a:fld id="{4FAB73BC-B049-4115-A692-8D63A059BFB8}" type="slidenum">
              <a:rPr lang="en-US" dirty="0"/>
              <a:pPr/>
              <a:t>11</a:t>
            </a:fld>
            <a:endParaRPr lang="en-US" dirty="0"/>
          </a:p>
        </p:txBody>
      </p:sp>
      <p:sp>
        <p:nvSpPr>
          <p:cNvPr id="5" name="TextShape 1">
            <a:extLst>
              <a:ext uri="{FF2B5EF4-FFF2-40B4-BE49-F238E27FC236}">
                <a16:creationId xmlns:a16="http://schemas.microsoft.com/office/drawing/2014/main" id="{88A45700-1096-832A-9EA8-43BE388DF16C}"/>
              </a:ext>
            </a:extLst>
          </p:cNvPr>
          <p:cNvSpPr txBox="1"/>
          <p:nvPr/>
        </p:nvSpPr>
        <p:spPr>
          <a:xfrm>
            <a:off x="1382411" y="180109"/>
            <a:ext cx="9427176" cy="2172352"/>
          </a:xfrm>
          <a:prstGeom prst="rect">
            <a:avLst/>
          </a:prstGeom>
          <a:noFill/>
          <a:ln>
            <a:noFill/>
          </a:ln>
        </p:spPr>
        <p:txBody>
          <a:bodyPr lIns="91440" tIns="45720" rIns="91440" bIns="45720" anchor="t">
            <a:noAutofit/>
          </a:bodyPr>
          <a:lstStyle/>
          <a:p>
            <a:pPr algn="ctr">
              <a:lnSpc>
                <a:spcPct val="90000"/>
              </a:lnSpc>
            </a:pPr>
            <a:r>
              <a:rPr lang="en-US" sz="4400" b="1" cap="all" spc="-1" dirty="0" err="1">
                <a:solidFill>
                  <a:srgbClr val="000000"/>
                </a:solidFill>
                <a:latin typeface="Calibri"/>
                <a:cs typeface="Calibri"/>
              </a:rPr>
              <a:t>CoDE</a:t>
            </a:r>
            <a:r>
              <a:rPr lang="en-US" sz="4400" b="1" cap="all" spc="-1" dirty="0">
                <a:solidFill>
                  <a:srgbClr val="000000"/>
                </a:solidFill>
                <a:latin typeface="Calibri"/>
                <a:cs typeface="Calibri"/>
              </a:rPr>
              <a:t> Snapshots</a:t>
            </a:r>
          </a:p>
          <a:p>
            <a:pPr algn="ctr"/>
            <a:r>
              <a:rPr lang="en-GB" sz="2400" dirty="0"/>
              <a:t>Defining variables and parameters</a:t>
            </a:r>
            <a:endParaRPr lang="en-US" sz="2400" dirty="0"/>
          </a:p>
          <a:p>
            <a:pPr algn="ctr"/>
            <a:r>
              <a:rPr lang="en-GB" sz="2400" dirty="0"/>
              <a:t>Calculating population error</a:t>
            </a:r>
            <a:endParaRPr lang="en-US" sz="2400" dirty="0"/>
          </a:p>
          <a:p>
            <a:pPr algn="ctr">
              <a:lnSpc>
                <a:spcPct val="90000"/>
              </a:lnSpc>
            </a:pPr>
            <a:endParaRPr lang="en-US" sz="4400" b="1" cap="all" spc="-1" dirty="0">
              <a:solidFill>
                <a:srgbClr val="000000"/>
              </a:solidFill>
              <a:latin typeface="Calibri"/>
              <a:cs typeface="Calibri"/>
            </a:endParaRPr>
          </a:p>
          <a:p>
            <a:pPr algn="ctr">
              <a:lnSpc>
                <a:spcPct val="90000"/>
              </a:lnSpc>
            </a:pPr>
            <a:endParaRPr lang="en-US" sz="4400" b="1" cap="all" spc="-1" dirty="0">
              <a:latin typeface="Calibri"/>
              <a:cs typeface="Calibri"/>
            </a:endParaRPr>
          </a:p>
        </p:txBody>
      </p:sp>
      <p:pic>
        <p:nvPicPr>
          <p:cNvPr id="10" name="Picture 9" descr="Text&#10;&#10;Description automatically generated">
            <a:extLst>
              <a:ext uri="{FF2B5EF4-FFF2-40B4-BE49-F238E27FC236}">
                <a16:creationId xmlns:a16="http://schemas.microsoft.com/office/drawing/2014/main" id="{F29B3334-C77F-0BB7-03B2-919060E6A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63" y="1801091"/>
            <a:ext cx="5597237" cy="4391891"/>
          </a:xfrm>
          <a:prstGeom prst="rect">
            <a:avLst/>
          </a:prstGeom>
        </p:spPr>
      </p:pic>
      <p:pic>
        <p:nvPicPr>
          <p:cNvPr id="12" name="Picture 11" descr="Text&#10;&#10;Description automatically generated">
            <a:extLst>
              <a:ext uri="{FF2B5EF4-FFF2-40B4-BE49-F238E27FC236}">
                <a16:creationId xmlns:a16="http://schemas.microsoft.com/office/drawing/2014/main" id="{F7CD90FB-281F-7708-65E9-051EFEAE8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980" y="1801091"/>
            <a:ext cx="5805056" cy="4391891"/>
          </a:xfrm>
          <a:prstGeom prst="rect">
            <a:avLst/>
          </a:prstGeom>
        </p:spPr>
      </p:pic>
    </p:spTree>
    <p:extLst>
      <p:ext uri="{BB962C8B-B14F-4D97-AF65-F5344CB8AC3E}">
        <p14:creationId xmlns:p14="http://schemas.microsoft.com/office/powerpoint/2010/main" val="303673484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3DFF-6986-C74A-9EA4-30F2CF149BF4}"/>
              </a:ext>
            </a:extLst>
          </p:cNvPr>
          <p:cNvSpPr>
            <a:spLocks noGrp="1"/>
          </p:cNvSpPr>
          <p:nvPr>
            <p:ph type="title"/>
          </p:nvPr>
        </p:nvSpPr>
        <p:spPr>
          <a:xfrm>
            <a:off x="1097280" y="286603"/>
            <a:ext cx="10058400" cy="1029579"/>
          </a:xfrm>
        </p:spPr>
        <p:txBody>
          <a:bodyPr/>
          <a:lstStyle/>
          <a:p>
            <a:pPr algn="ctr"/>
            <a:r>
              <a:rPr lang="en-US" sz="4800" b="1" cap="all" spc="-1" dirty="0" err="1">
                <a:solidFill>
                  <a:srgbClr val="000000"/>
                </a:solidFill>
                <a:latin typeface="Calibri"/>
                <a:cs typeface="Calibri"/>
              </a:rPr>
              <a:t>CoDE</a:t>
            </a:r>
            <a:r>
              <a:rPr lang="en-US" sz="4800" b="1" cap="all" spc="-1" dirty="0">
                <a:solidFill>
                  <a:srgbClr val="000000"/>
                </a:solidFill>
                <a:latin typeface="Calibri"/>
                <a:cs typeface="Calibri"/>
              </a:rPr>
              <a:t> Snapshots</a:t>
            </a:r>
            <a:br>
              <a:rPr lang="en-US" sz="4800" b="1" cap="all" spc="-1" dirty="0">
                <a:solidFill>
                  <a:srgbClr val="000000"/>
                </a:solidFill>
                <a:latin typeface="Calibri"/>
                <a:cs typeface="Calibri"/>
              </a:rPr>
            </a:br>
            <a:r>
              <a:rPr lang="en-GB" sz="2400" dirty="0">
                <a:cs typeface="Calibri"/>
              </a:rPr>
              <a:t>Optimizing and plotting</a:t>
            </a:r>
          </a:p>
        </p:txBody>
      </p:sp>
      <p:pic>
        <p:nvPicPr>
          <p:cNvPr id="7" name="Content Placeholder 6" descr="Text&#10;&#10;Description automatically generated">
            <a:extLst>
              <a:ext uri="{FF2B5EF4-FFF2-40B4-BE49-F238E27FC236}">
                <a16:creationId xmlns:a16="http://schemas.microsoft.com/office/drawing/2014/main" id="{2892ECAF-9712-A79E-BE52-8C3769AD2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56" y="1737360"/>
            <a:ext cx="5417126" cy="4317076"/>
          </a:xfrm>
        </p:spPr>
      </p:pic>
      <p:sp>
        <p:nvSpPr>
          <p:cNvPr id="4" name="Footer Placeholder 3">
            <a:extLst>
              <a:ext uri="{FF2B5EF4-FFF2-40B4-BE49-F238E27FC236}">
                <a16:creationId xmlns:a16="http://schemas.microsoft.com/office/drawing/2014/main" id="{F2EB29FA-62AF-6B8A-2C9D-D1BC7693E4DB}"/>
              </a:ext>
            </a:extLst>
          </p:cNvPr>
          <p:cNvSpPr>
            <a:spLocks noGrp="1"/>
          </p:cNvSpPr>
          <p:nvPr>
            <p:ph type="ftr" sz="quarter" idx="11"/>
          </p:nvPr>
        </p:nvSpPr>
        <p:spPr/>
        <p:txBody>
          <a:bodyPr/>
          <a:lstStyle/>
          <a:p>
            <a:r>
              <a:rPr lang="en-US"/>
              <a:t>Predator prey models</a:t>
            </a:r>
            <a:endParaRPr lang="en-US" dirty="0"/>
          </a:p>
        </p:txBody>
      </p:sp>
      <p:sp>
        <p:nvSpPr>
          <p:cNvPr id="5" name="Slide Number Placeholder 4">
            <a:extLst>
              <a:ext uri="{FF2B5EF4-FFF2-40B4-BE49-F238E27FC236}">
                <a16:creationId xmlns:a16="http://schemas.microsoft.com/office/drawing/2014/main" id="{4209FDE2-DB3E-B491-E317-2BB290E91584}"/>
              </a:ext>
            </a:extLst>
          </p:cNvPr>
          <p:cNvSpPr>
            <a:spLocks noGrp="1"/>
          </p:cNvSpPr>
          <p:nvPr>
            <p:ph type="sldNum" sz="quarter" idx="12"/>
          </p:nvPr>
        </p:nvSpPr>
        <p:spPr/>
        <p:txBody>
          <a:bodyPr/>
          <a:lstStyle/>
          <a:p>
            <a:fld id="{629637A9-119A-49DA-BD12-AAC58B377D80}" type="slidenum">
              <a:rPr lang="en-US" smtClean="0"/>
              <a:t>12</a:t>
            </a:fld>
            <a:endParaRPr lang="en-US" dirty="0"/>
          </a:p>
        </p:txBody>
      </p:sp>
      <p:pic>
        <p:nvPicPr>
          <p:cNvPr id="9" name="Picture 8" descr="Histogram&#10;&#10;Description automatically generated">
            <a:extLst>
              <a:ext uri="{FF2B5EF4-FFF2-40B4-BE49-F238E27FC236}">
                <a16:creationId xmlns:a16="http://schemas.microsoft.com/office/drawing/2014/main" id="{00A42C8F-43DF-EC27-B945-BC09BD91F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37360"/>
            <a:ext cx="5929745" cy="4317076"/>
          </a:xfrm>
          <a:prstGeom prst="rect">
            <a:avLst/>
          </a:prstGeom>
        </p:spPr>
      </p:pic>
    </p:spTree>
    <p:extLst>
      <p:ext uri="{BB962C8B-B14F-4D97-AF65-F5344CB8AC3E}">
        <p14:creationId xmlns:p14="http://schemas.microsoft.com/office/powerpoint/2010/main" val="6162884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1451520" y="804600"/>
            <a:ext cx="9603000" cy="1049040"/>
          </a:xfrm>
          <a:prstGeom prst="rect">
            <a:avLst/>
          </a:prstGeom>
          <a:noFill/>
          <a:ln>
            <a:noFill/>
          </a:ln>
        </p:spPr>
        <p:txBody>
          <a:bodyPr lIns="91440" tIns="45720" rIns="91440" bIns="45720" anchor="t">
            <a:noAutofit/>
          </a:bodyPr>
          <a:lstStyle/>
          <a:p>
            <a:pPr algn="ctr">
              <a:lnSpc>
                <a:spcPct val="90000"/>
              </a:lnSpc>
            </a:pPr>
            <a:r>
              <a:rPr lang="en-US" sz="4400" b="1" cap="all" spc="-1" dirty="0">
                <a:solidFill>
                  <a:srgbClr val="000000"/>
                </a:solidFill>
                <a:latin typeface="Calibri"/>
                <a:cs typeface="Calibri"/>
              </a:rPr>
              <a:t>Discussion</a:t>
            </a:r>
            <a:r>
              <a:rPr lang="en-US" sz="2400" b="1" strike="noStrike" cap="all" spc="-1" dirty="0">
                <a:solidFill>
                  <a:srgbClr val="000000"/>
                </a:solidFill>
                <a:latin typeface="Times New Roman" panose="02020603050405020304"/>
              </a:rPr>
              <a:t> </a:t>
            </a:r>
            <a:br>
              <a:rPr lang="en-US" sz="2400" b="1" strike="noStrike" cap="all" spc="-1" dirty="0">
                <a:latin typeface="Times New Roman" panose="02020603050405020304"/>
              </a:rPr>
            </a:br>
            <a:endParaRPr lang="en-US" sz="2400" b="1" strike="noStrike" cap="all" spc="-1" dirty="0">
              <a:solidFill>
                <a:srgbClr val="000000"/>
              </a:solidFill>
              <a:latin typeface="Times New Roman"/>
              <a:cs typeface="Times New Roman"/>
            </a:endParaRPr>
          </a:p>
        </p:txBody>
      </p:sp>
      <p:sp>
        <p:nvSpPr>
          <p:cNvPr id="4" name="Slide Number Placeholder 3">
            <a:extLst>
              <a:ext uri="{FF2B5EF4-FFF2-40B4-BE49-F238E27FC236}">
                <a16:creationId xmlns:a16="http://schemas.microsoft.com/office/drawing/2014/main" id="{7BE7C12E-D60D-E2D9-7DF0-ED8C800A81FD}"/>
              </a:ext>
            </a:extLst>
          </p:cNvPr>
          <p:cNvSpPr>
            <a:spLocks noGrp="1"/>
          </p:cNvSpPr>
          <p:nvPr>
            <p:ph type="sldNum" sz="quarter" idx="12"/>
          </p:nvPr>
        </p:nvSpPr>
        <p:spPr/>
        <p:txBody>
          <a:bodyPr/>
          <a:lstStyle/>
          <a:p>
            <a:fld id="{4FAB73BC-B049-4115-A692-8D63A059BFB8}" type="slidenum">
              <a:rPr lang="en-US" dirty="0"/>
              <a:pPr/>
              <a:t>13</a:t>
            </a:fld>
            <a:endParaRPr lang="en-GB"/>
          </a:p>
        </p:txBody>
      </p:sp>
      <p:sp>
        <p:nvSpPr>
          <p:cNvPr id="3" name="Footer Placeholder 2">
            <a:extLst>
              <a:ext uri="{FF2B5EF4-FFF2-40B4-BE49-F238E27FC236}">
                <a16:creationId xmlns:a16="http://schemas.microsoft.com/office/drawing/2014/main" id="{8FE3FA26-C505-E41C-9F80-2504FD4765D3}"/>
              </a:ext>
            </a:extLst>
          </p:cNvPr>
          <p:cNvSpPr>
            <a:spLocks noGrp="1"/>
          </p:cNvSpPr>
          <p:nvPr>
            <p:ph type="ftr" sz="quarter" idx="11"/>
          </p:nvPr>
        </p:nvSpPr>
        <p:spPr/>
        <p:txBody>
          <a:bodyPr/>
          <a:lstStyle/>
          <a:p>
            <a:r>
              <a:rPr lang="en-GB"/>
              <a:t>Predator prey models</a:t>
            </a:r>
          </a:p>
        </p:txBody>
      </p:sp>
      <p:sp>
        <p:nvSpPr>
          <p:cNvPr id="5" name="TextShape 2">
            <a:extLst>
              <a:ext uri="{FF2B5EF4-FFF2-40B4-BE49-F238E27FC236}">
                <a16:creationId xmlns:a16="http://schemas.microsoft.com/office/drawing/2014/main" id="{A2C3BBD6-DC43-1B35-3DC4-5014AE47DD1B}"/>
              </a:ext>
            </a:extLst>
          </p:cNvPr>
          <p:cNvSpPr txBox="1"/>
          <p:nvPr/>
        </p:nvSpPr>
        <p:spPr>
          <a:xfrm>
            <a:off x="1607306" y="1472084"/>
            <a:ext cx="9603000" cy="4410161"/>
          </a:xfrm>
          <a:prstGeom prst="rect">
            <a:avLst/>
          </a:prstGeom>
          <a:noFill/>
          <a:ln>
            <a:noFill/>
          </a:ln>
        </p:spPr>
        <p:txBody>
          <a:bodyPr lIns="91440" tIns="45720" rIns="91440" bIns="45720" anchor="t">
            <a:normAutofit/>
          </a:bodyPr>
          <a:lstStyle/>
          <a:p>
            <a:pPr marL="228600" indent="-227965">
              <a:lnSpc>
                <a:spcPct val="120000"/>
              </a:lnSpc>
              <a:spcBef>
                <a:spcPts val="1000"/>
              </a:spcBef>
              <a:buClr>
                <a:srgbClr val="B71E42"/>
              </a:buClr>
              <a:buFont typeface="Arial" panose="020B0604020202020204"/>
              <a:buChar char="•"/>
            </a:pPr>
            <a:endParaRPr lang="en-US" sz="2000" b="0" strike="noStrike" spc="-1">
              <a:solidFill>
                <a:srgbClr val="000000"/>
              </a:solidFill>
              <a:latin typeface="Gill Sans MT"/>
            </a:endParaRPr>
          </a:p>
          <a:p>
            <a:pPr marL="457835" indent="-457200">
              <a:lnSpc>
                <a:spcPct val="120000"/>
              </a:lnSpc>
              <a:spcBef>
                <a:spcPts val="1000"/>
              </a:spcBef>
              <a:buClr>
                <a:srgbClr val="B71E42"/>
              </a:buClr>
              <a:buFont typeface="Wingdings" panose="020B0604020202020204"/>
              <a:buChar char="q"/>
            </a:pPr>
            <a:r>
              <a:rPr lang="en-US" sz="2800" dirty="0">
                <a:solidFill>
                  <a:srgbClr val="000000"/>
                </a:solidFill>
                <a:latin typeface="Calibri"/>
                <a:cs typeface="Arial"/>
              </a:rPr>
              <a:t>We</a:t>
            </a:r>
            <a:r>
              <a:rPr lang="en-US" sz="2800" dirty="0">
                <a:ea typeface="+mn-lt"/>
                <a:cs typeface="Arial"/>
              </a:rPr>
              <a:t> studied the population dynamics of the prey and the predator in a habitat using differential equations.</a:t>
            </a:r>
            <a:endParaRPr lang="en-US" sz="2800" dirty="0">
              <a:ea typeface="+mn-lt"/>
              <a:cs typeface="Calibri" panose="020F0502020204030204"/>
            </a:endParaRPr>
          </a:p>
          <a:p>
            <a:pPr marL="457835" indent="-457200">
              <a:lnSpc>
                <a:spcPct val="120000"/>
              </a:lnSpc>
              <a:spcBef>
                <a:spcPts val="1000"/>
              </a:spcBef>
              <a:buClr>
                <a:srgbClr val="B71E42"/>
              </a:buClr>
              <a:buFont typeface="Wingdings" panose="020B0604020202020204"/>
              <a:buChar char="q"/>
            </a:pPr>
            <a:r>
              <a:rPr lang="en-US" sz="2800" dirty="0">
                <a:ea typeface="+mn-lt"/>
                <a:cs typeface="Arial"/>
              </a:rPr>
              <a:t>Results show close dependence of the prey and predator over each other.</a:t>
            </a:r>
          </a:p>
          <a:p>
            <a:pPr marL="457835" indent="-457200">
              <a:lnSpc>
                <a:spcPct val="120000"/>
              </a:lnSpc>
              <a:spcBef>
                <a:spcPts val="1000"/>
              </a:spcBef>
              <a:buClr>
                <a:srgbClr val="B71E42"/>
              </a:buClr>
              <a:buFont typeface="Wingdings" panose="020B0604020202020204"/>
              <a:buChar char="q"/>
            </a:pPr>
            <a:r>
              <a:rPr lang="en-US" sz="2800" dirty="0">
                <a:ea typeface="+mn-lt"/>
                <a:cs typeface="Arial"/>
              </a:rPr>
              <a:t>Cyclic nature over time.</a:t>
            </a:r>
          </a:p>
          <a:p>
            <a:pPr marL="457835" indent="-457200">
              <a:lnSpc>
                <a:spcPct val="120000"/>
              </a:lnSpc>
              <a:spcBef>
                <a:spcPts val="1000"/>
              </a:spcBef>
              <a:buClr>
                <a:srgbClr val="B71E42"/>
              </a:buClr>
              <a:buFont typeface="Wingdings" panose="020B0604020202020204"/>
              <a:buChar char="q"/>
            </a:pPr>
            <a:endParaRPr lang="en-US" sz="2800" dirty="0">
              <a:solidFill>
                <a:srgbClr val="000000"/>
              </a:solidFill>
              <a:latin typeface="Calibri"/>
              <a:cs typeface="Arial"/>
            </a:endParaRPr>
          </a:p>
          <a:p>
            <a:pPr marL="635">
              <a:lnSpc>
                <a:spcPct val="120000"/>
              </a:lnSpc>
              <a:spcBef>
                <a:spcPts val="1000"/>
              </a:spcBef>
              <a:buClr>
                <a:srgbClr val="B71E42"/>
              </a:buClr>
            </a:pPr>
            <a:endParaRPr lang="en-US" sz="2800" dirty="0">
              <a:solidFill>
                <a:srgbClr val="000000"/>
              </a:solidFill>
              <a:latin typeface="Calibri"/>
              <a:cs typeface="Calibri"/>
            </a:endParaRPr>
          </a:p>
          <a:p>
            <a:pPr marL="457835" lvl="1">
              <a:lnSpc>
                <a:spcPct val="120000"/>
              </a:lnSpc>
              <a:spcBef>
                <a:spcPts val="1000"/>
              </a:spcBef>
              <a:buClr>
                <a:srgbClr val="B71E42"/>
              </a:buClr>
            </a:pPr>
            <a:endParaRPr lang="en-US" sz="2000" dirty="0">
              <a:solidFill>
                <a:srgbClr val="000000"/>
              </a:solidFill>
              <a:latin typeface="Calibri"/>
              <a:cs typeface="Arial"/>
            </a:endParaRPr>
          </a:p>
          <a:p>
            <a:pPr marL="635">
              <a:lnSpc>
                <a:spcPct val="120000"/>
              </a:lnSpc>
              <a:spcBef>
                <a:spcPts val="1000"/>
              </a:spcBef>
              <a:buClr>
                <a:srgbClr val="B71E42"/>
              </a:buClr>
            </a:pPr>
            <a:endParaRPr lang="en-US" sz="2800" dirty="0">
              <a:solidFill>
                <a:srgbClr val="000000"/>
              </a:solidFill>
              <a:latin typeface="Calibri"/>
              <a:cs typeface="Arial"/>
            </a:endParaRPr>
          </a:p>
          <a:p>
            <a:pPr marL="457835" indent="-457200">
              <a:lnSpc>
                <a:spcPct val="120000"/>
              </a:lnSpc>
              <a:spcBef>
                <a:spcPts val="1000"/>
              </a:spcBef>
              <a:buClr>
                <a:srgbClr val="B71E42"/>
              </a:buClr>
              <a:buFont typeface="Wingdings" panose="020B0604020202020204"/>
              <a:buChar char="q"/>
            </a:pPr>
            <a:endParaRPr lang="en-US" sz="2800" dirty="0">
              <a:solidFill>
                <a:srgbClr val="000000"/>
              </a:solidFill>
              <a:latin typeface="Calibri"/>
              <a:cs typeface="Arial"/>
            </a:endParaRPr>
          </a:p>
          <a:p>
            <a:pPr marL="635">
              <a:lnSpc>
                <a:spcPct val="120000"/>
              </a:lnSpc>
              <a:spcBef>
                <a:spcPts val="1000"/>
              </a:spcBef>
              <a:buClr>
                <a:srgbClr val="B71E42"/>
              </a:buClr>
            </a:pPr>
            <a:endParaRPr lang="en-US" sz="2800" dirty="0">
              <a:solidFill>
                <a:srgbClr val="000000"/>
              </a:solidFill>
              <a:latin typeface="Calibri"/>
              <a:cs typeface="Arial"/>
            </a:endParaRPr>
          </a:p>
          <a:p>
            <a:pPr marL="457835" lvl="1">
              <a:lnSpc>
                <a:spcPct val="120000"/>
              </a:lnSpc>
              <a:spcBef>
                <a:spcPts val="1000"/>
              </a:spcBef>
              <a:buClr>
                <a:srgbClr val="B71E42"/>
              </a:buClr>
            </a:pPr>
            <a:endParaRPr lang="en-US" sz="2100" dirty="0">
              <a:solidFill>
                <a:srgbClr val="000000"/>
              </a:solidFill>
              <a:latin typeface="Calibri"/>
              <a:cs typeface="Arial"/>
            </a:endParaRPr>
          </a:p>
        </p:txBody>
      </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A77DD2C1-0122-44FD-8A7F-7BC5E8565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EFF547B-27F1-F4AE-ACBD-F014AB44867B}"/>
              </a:ext>
            </a:extLst>
          </p:cNvPr>
          <p:cNvSpPr txBox="1"/>
          <p:nvPr/>
        </p:nvSpPr>
        <p:spPr>
          <a:xfrm>
            <a:off x="5289754" y="639097"/>
            <a:ext cx="6253317" cy="36860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8000" b="1" cap="all" spc="-50">
                <a:solidFill>
                  <a:schemeClr val="tx1">
                    <a:lumMod val="85000"/>
                    <a:lumOff val="15000"/>
                  </a:schemeClr>
                </a:solidFill>
                <a:latin typeface="+mj-lt"/>
                <a:ea typeface="+mj-ea"/>
                <a:cs typeface="+mj-cs"/>
              </a:rPr>
              <a:t>Thank You</a:t>
            </a:r>
          </a:p>
        </p:txBody>
      </p:sp>
      <p:pic>
        <p:nvPicPr>
          <p:cNvPr id="8" name="Graphic 7" descr="Smiling Face with No Fill">
            <a:extLst>
              <a:ext uri="{FF2B5EF4-FFF2-40B4-BE49-F238E27FC236}">
                <a16:creationId xmlns:a16="http://schemas.microsoft.com/office/drawing/2014/main" id="{6261FE54-AF0A-109D-CE77-A04859AFEF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9" name="Straight Connector 18">
            <a:extLst>
              <a:ext uri="{FF2B5EF4-FFF2-40B4-BE49-F238E27FC236}">
                <a16:creationId xmlns:a16="http://schemas.microsoft.com/office/drawing/2014/main" id="{5A7B6757-994C-4B75-ABFE-D8F9E76093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6BC3A56-B546-4061-8E22-D2983771D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23A7353-9373-4700-8B89-F4F7BA2D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635AAEB6-65C2-6A24-0308-1DDB817C4450}"/>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Predator prey models</a:t>
            </a:r>
          </a:p>
        </p:txBody>
      </p:sp>
      <p:sp>
        <p:nvSpPr>
          <p:cNvPr id="3" name="Slide Number Placeholder 2">
            <a:extLst>
              <a:ext uri="{FF2B5EF4-FFF2-40B4-BE49-F238E27FC236}">
                <a16:creationId xmlns:a16="http://schemas.microsoft.com/office/drawing/2014/main" id="{6DE94BD2-34FB-8C73-A6A2-8A7BFEF1BA47}"/>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4FAB73BC-B049-4115-A692-8D63A059BFB8}" type="slidenum">
              <a:rPr lang="en-US" dirty="0"/>
              <a:pPr>
                <a:spcAft>
                  <a:spcPts val="600"/>
                </a:spcAft>
              </a:pPr>
              <a:t>14</a:t>
            </a:fld>
            <a:endParaRPr lang="en-US"/>
          </a:p>
        </p:txBody>
      </p:sp>
    </p:spTree>
    <p:extLst>
      <p:ext uri="{BB962C8B-B14F-4D97-AF65-F5344CB8AC3E}">
        <p14:creationId xmlns:p14="http://schemas.microsoft.com/office/powerpoint/2010/main" val="14300769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EET METAL process. - ppt video online download">
            <a:extLst>
              <a:ext uri="{FF2B5EF4-FFF2-40B4-BE49-F238E27FC236}">
                <a16:creationId xmlns:a16="http://schemas.microsoft.com/office/drawing/2014/main" id="{FDD92008-236D-4AE7-A07C-0F11252FE4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534" r="6801" b="29245"/>
          <a:stretch/>
        </p:blipFill>
        <p:spPr bwMode="auto">
          <a:xfrm>
            <a:off x="2566515" y="905933"/>
            <a:ext cx="7090974" cy="503972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35AAEB6-65C2-6A24-0308-1DDB817C4450}"/>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dirty="0"/>
              <a:t>Predator prey models</a:t>
            </a:r>
            <a:endParaRPr lang="en-US"/>
          </a:p>
        </p:txBody>
      </p:sp>
      <p:sp>
        <p:nvSpPr>
          <p:cNvPr id="3" name="Slide Number Placeholder 2">
            <a:extLst>
              <a:ext uri="{FF2B5EF4-FFF2-40B4-BE49-F238E27FC236}">
                <a16:creationId xmlns:a16="http://schemas.microsoft.com/office/drawing/2014/main" id="{6DE94BD2-34FB-8C73-A6A2-8A7BFEF1BA47}"/>
              </a:ext>
            </a:extLst>
          </p:cNvPr>
          <p:cNvSpPr>
            <a:spLocks noGrp="1"/>
          </p:cNvSpPr>
          <p:nvPr>
            <p:ph type="sldNum" sz="quarter" idx="12"/>
          </p:nvPr>
        </p:nvSpPr>
        <p:spPr>
          <a:xfrm>
            <a:off x="9900458" y="6459785"/>
            <a:ext cx="1312025" cy="365125"/>
          </a:xfrm>
        </p:spPr>
        <p:txBody>
          <a:bodyPr>
            <a:normAutofit/>
          </a:bodyPr>
          <a:lstStyle/>
          <a:p>
            <a:pPr>
              <a:spcAft>
                <a:spcPts val="600"/>
              </a:spcAft>
            </a:pPr>
            <a:fld id="{4FAB73BC-B049-4115-A692-8D63A059BFB8}" type="slidenum">
              <a:rPr lang="en-US" dirty="0"/>
              <a:pPr>
                <a:spcAft>
                  <a:spcPts val="600"/>
                </a:spcAft>
              </a:pPr>
              <a:t>15</a:t>
            </a:fld>
            <a:endParaRPr lang="en-US"/>
          </a:p>
        </p:txBody>
      </p:sp>
    </p:spTree>
    <p:extLst>
      <p:ext uri="{BB962C8B-B14F-4D97-AF65-F5344CB8AC3E}">
        <p14:creationId xmlns:p14="http://schemas.microsoft.com/office/powerpoint/2010/main" val="361783930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1451520" y="804600"/>
            <a:ext cx="9603000" cy="1049040"/>
          </a:xfrm>
          <a:prstGeom prst="rect">
            <a:avLst/>
          </a:prstGeom>
          <a:noFill/>
          <a:ln>
            <a:noFill/>
          </a:ln>
        </p:spPr>
        <p:txBody>
          <a:bodyPr lIns="91440" tIns="45720" rIns="91440" bIns="45720" anchor="t">
            <a:noAutofit/>
          </a:bodyPr>
          <a:lstStyle/>
          <a:p>
            <a:pPr algn="ctr">
              <a:lnSpc>
                <a:spcPct val="90000"/>
              </a:lnSpc>
            </a:pPr>
            <a:r>
              <a:rPr lang="en-US" sz="4400" b="1" cap="all" spc="-1" dirty="0">
                <a:solidFill>
                  <a:srgbClr val="000000"/>
                </a:solidFill>
                <a:latin typeface="Calibri"/>
                <a:cs typeface="Calibri"/>
              </a:rPr>
              <a:t>Outline</a:t>
            </a:r>
          </a:p>
        </p:txBody>
      </p:sp>
      <p:sp>
        <p:nvSpPr>
          <p:cNvPr id="3" name="Slide Number Placeholder 2">
            <a:extLst>
              <a:ext uri="{FF2B5EF4-FFF2-40B4-BE49-F238E27FC236}">
                <a16:creationId xmlns:a16="http://schemas.microsoft.com/office/drawing/2014/main" id="{18D451CB-B1DB-F1EB-70C0-0B15E7BDDA3D}"/>
              </a:ext>
            </a:extLst>
          </p:cNvPr>
          <p:cNvSpPr>
            <a:spLocks noGrp="1"/>
          </p:cNvSpPr>
          <p:nvPr>
            <p:ph type="sldNum" sz="quarter" idx="12"/>
          </p:nvPr>
        </p:nvSpPr>
        <p:spPr/>
        <p:txBody>
          <a:bodyPr/>
          <a:lstStyle/>
          <a:p>
            <a:fld id="{4FAB73BC-B049-4115-A692-8D63A059BFB8}" type="slidenum">
              <a:rPr lang="en-US" sz="1400" dirty="0"/>
              <a:pPr/>
              <a:t>2</a:t>
            </a:fld>
            <a:endParaRPr lang="en-GB" sz="1400">
              <a:cs typeface="Calibri" panose="020F0502020204030204"/>
            </a:endParaRPr>
          </a:p>
        </p:txBody>
      </p:sp>
      <p:sp>
        <p:nvSpPr>
          <p:cNvPr id="7" name="Footer Placeholder 6">
            <a:extLst>
              <a:ext uri="{FF2B5EF4-FFF2-40B4-BE49-F238E27FC236}">
                <a16:creationId xmlns:a16="http://schemas.microsoft.com/office/drawing/2014/main" id="{EC5603BF-2EA3-C776-869B-8D8682159A23}"/>
              </a:ext>
            </a:extLst>
          </p:cNvPr>
          <p:cNvSpPr>
            <a:spLocks noGrp="1"/>
          </p:cNvSpPr>
          <p:nvPr>
            <p:ph type="ftr" sz="quarter" idx="11"/>
          </p:nvPr>
        </p:nvSpPr>
        <p:spPr/>
        <p:txBody>
          <a:bodyPr/>
          <a:lstStyle/>
          <a:p>
            <a:r>
              <a:rPr lang="en-US" dirty="0"/>
              <a:t>Predator prey models</a:t>
            </a:r>
            <a:endParaRPr lang="en-GB"/>
          </a:p>
        </p:txBody>
      </p:sp>
      <p:graphicFrame>
        <p:nvGraphicFramePr>
          <p:cNvPr id="140" name="TextShape 2">
            <a:extLst>
              <a:ext uri="{FF2B5EF4-FFF2-40B4-BE49-F238E27FC236}">
                <a16:creationId xmlns:a16="http://schemas.microsoft.com/office/drawing/2014/main" id="{83AE6B42-2E22-F7FE-7F81-D5121F219085}"/>
              </a:ext>
            </a:extLst>
          </p:cNvPr>
          <p:cNvGraphicFramePr/>
          <p:nvPr/>
        </p:nvGraphicFramePr>
        <p:xfrm>
          <a:off x="1371600" y="1752480"/>
          <a:ext cx="9603000" cy="3982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1451520" y="804600"/>
            <a:ext cx="9603000" cy="1049040"/>
          </a:xfrm>
          <a:prstGeom prst="rect">
            <a:avLst/>
          </a:prstGeom>
          <a:noFill/>
          <a:ln>
            <a:noFill/>
          </a:ln>
        </p:spPr>
        <p:txBody>
          <a:bodyPr lIns="91440" tIns="45720" rIns="91440" bIns="45720" anchor="t">
            <a:noAutofit/>
          </a:bodyPr>
          <a:lstStyle/>
          <a:p>
            <a:pPr algn="ctr">
              <a:lnSpc>
                <a:spcPct val="90000"/>
              </a:lnSpc>
            </a:pPr>
            <a:r>
              <a:rPr lang="en-US" sz="4400" b="1" cap="all" spc="-1" dirty="0">
                <a:solidFill>
                  <a:srgbClr val="000000"/>
                </a:solidFill>
                <a:latin typeface="Calibri"/>
                <a:cs typeface="Calibri"/>
              </a:rPr>
              <a:t>problem</a:t>
            </a:r>
            <a:r>
              <a:rPr lang="en-US" sz="2400" b="1" strike="noStrike" cap="all" spc="-1" dirty="0">
                <a:solidFill>
                  <a:srgbClr val="000000"/>
                </a:solidFill>
                <a:latin typeface="Times New Roman" panose="02020603050405020304"/>
              </a:rPr>
              <a:t> </a:t>
            </a:r>
            <a:r>
              <a:rPr lang="en-US" sz="4400" b="1" cap="all" spc="-1" dirty="0">
                <a:solidFill>
                  <a:srgbClr val="000000"/>
                </a:solidFill>
                <a:latin typeface="Calibri"/>
                <a:cs typeface="Calibri"/>
              </a:rPr>
              <a:t>statement</a:t>
            </a:r>
          </a:p>
        </p:txBody>
      </p:sp>
      <p:sp>
        <p:nvSpPr>
          <p:cNvPr id="4" name="Slide Number Placeholder 3">
            <a:extLst>
              <a:ext uri="{FF2B5EF4-FFF2-40B4-BE49-F238E27FC236}">
                <a16:creationId xmlns:a16="http://schemas.microsoft.com/office/drawing/2014/main" id="{DA022056-9B5A-8F24-DA49-FE4F2E2F9E31}"/>
              </a:ext>
            </a:extLst>
          </p:cNvPr>
          <p:cNvSpPr>
            <a:spLocks noGrp="1"/>
          </p:cNvSpPr>
          <p:nvPr>
            <p:ph type="sldNum" sz="quarter" idx="12"/>
          </p:nvPr>
        </p:nvSpPr>
        <p:spPr/>
        <p:txBody>
          <a:bodyPr/>
          <a:lstStyle/>
          <a:p>
            <a:fld id="{4FAB73BC-B049-4115-A692-8D63A059BFB8}" type="slidenum">
              <a:rPr lang="en-US" dirty="0"/>
              <a:pPr/>
              <a:t>3</a:t>
            </a:fld>
            <a:endParaRPr lang="en-GB"/>
          </a:p>
        </p:txBody>
      </p:sp>
      <p:sp>
        <p:nvSpPr>
          <p:cNvPr id="3" name="Footer Placeholder 2">
            <a:extLst>
              <a:ext uri="{FF2B5EF4-FFF2-40B4-BE49-F238E27FC236}">
                <a16:creationId xmlns:a16="http://schemas.microsoft.com/office/drawing/2014/main" id="{8D662896-79D4-4A75-EAAE-6EA3F1CAA8D1}"/>
              </a:ext>
            </a:extLst>
          </p:cNvPr>
          <p:cNvSpPr>
            <a:spLocks noGrp="1"/>
          </p:cNvSpPr>
          <p:nvPr>
            <p:ph type="ftr" sz="quarter" idx="11"/>
          </p:nvPr>
        </p:nvSpPr>
        <p:spPr/>
        <p:txBody>
          <a:bodyPr/>
          <a:lstStyle/>
          <a:p>
            <a:r>
              <a:rPr lang="en-GB"/>
              <a:t>Predator prey models</a:t>
            </a:r>
          </a:p>
        </p:txBody>
      </p:sp>
      <p:graphicFrame>
        <p:nvGraphicFramePr>
          <p:cNvPr id="146" name="TextShape 2">
            <a:extLst>
              <a:ext uri="{FF2B5EF4-FFF2-40B4-BE49-F238E27FC236}">
                <a16:creationId xmlns:a16="http://schemas.microsoft.com/office/drawing/2014/main" id="{1DDF1A49-6024-F7C6-D3EE-A8C6F5FDEFCD}"/>
              </a:ext>
            </a:extLst>
          </p:cNvPr>
          <p:cNvGraphicFramePr/>
          <p:nvPr>
            <p:extLst>
              <p:ext uri="{D42A27DB-BD31-4B8C-83A1-F6EECF244321}">
                <p14:modId xmlns:p14="http://schemas.microsoft.com/office/powerpoint/2010/main" val="1947175488"/>
              </p:ext>
            </p:extLst>
          </p:nvPr>
        </p:nvGraphicFramePr>
        <p:xfrm>
          <a:off x="1296732" y="1222376"/>
          <a:ext cx="9603000" cy="44101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F53311A5-99DE-4393-9A6A-668B1A50F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A4927983-BFBD-4CAA-A34E-2D3486ACF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193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7" name="Straight Connector 86">
            <a:extLst>
              <a:ext uri="{FF2B5EF4-FFF2-40B4-BE49-F238E27FC236}">
                <a16:creationId xmlns:a16="http://schemas.microsoft.com/office/drawing/2014/main" id="{B40DF401-E6F0-4EFD-8C5C-6847352084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1" name="TextShape 1"/>
          <p:cNvSpPr txBox="1"/>
          <p:nvPr/>
        </p:nvSpPr>
        <p:spPr>
          <a:xfrm>
            <a:off x="1097280" y="286603"/>
            <a:ext cx="10058400" cy="1450757"/>
          </a:xfrm>
          <a:prstGeom prst="rect">
            <a:avLst/>
          </a:prstGeom>
        </p:spPr>
        <p:txBody>
          <a:bodyPr vert="horz" lIns="91440" tIns="45720" rIns="91440" bIns="45720" rtlCol="0" anchor="b">
            <a:normAutofit/>
          </a:bodyPr>
          <a:lstStyle/>
          <a:p>
            <a:pPr algn="ctr">
              <a:lnSpc>
                <a:spcPct val="85000"/>
              </a:lnSpc>
              <a:spcBef>
                <a:spcPct val="0"/>
              </a:spcBef>
              <a:spcAft>
                <a:spcPts val="600"/>
              </a:spcAft>
            </a:pPr>
            <a:r>
              <a:rPr lang="en-US" sz="4400" b="1" cap="all" spc="-1" dirty="0">
                <a:solidFill>
                  <a:srgbClr val="000000"/>
                </a:solidFill>
                <a:latin typeface="Calibri"/>
                <a:cs typeface="Calibri"/>
              </a:rPr>
              <a:t>Objectives/goals</a:t>
            </a:r>
            <a:endParaRPr lang="en-US" dirty="0"/>
          </a:p>
        </p:txBody>
      </p:sp>
      <p:sp>
        <p:nvSpPr>
          <p:cNvPr id="3" name="Footer Placeholder 2">
            <a:extLst>
              <a:ext uri="{FF2B5EF4-FFF2-40B4-BE49-F238E27FC236}">
                <a16:creationId xmlns:a16="http://schemas.microsoft.com/office/drawing/2014/main" id="{EBC9DFDF-4F7B-EF08-8B06-02FCDCA6B4ED}"/>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457200">
              <a:spcAft>
                <a:spcPts val="600"/>
              </a:spcAft>
            </a:pPr>
            <a:r>
              <a:rPr lang="en-US" kern="1200" cap="all" baseline="0">
                <a:solidFill>
                  <a:srgbClr val="FFFFFF"/>
                </a:solidFill>
                <a:latin typeface="+mn-lt"/>
                <a:ea typeface="+mn-ea"/>
                <a:cs typeface="+mn-cs"/>
              </a:rPr>
              <a:t>Predator prey models</a:t>
            </a:r>
          </a:p>
        </p:txBody>
      </p:sp>
      <p:sp>
        <p:nvSpPr>
          <p:cNvPr id="4" name="Slide Number Placeholder 3">
            <a:extLst>
              <a:ext uri="{FF2B5EF4-FFF2-40B4-BE49-F238E27FC236}">
                <a16:creationId xmlns:a16="http://schemas.microsoft.com/office/drawing/2014/main" id="{E5F2988B-8855-C9AC-FE8C-DBC2887E9E2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457200">
              <a:spcAft>
                <a:spcPts val="600"/>
              </a:spcAft>
            </a:pPr>
            <a:fld id="{4FAB73BC-B049-4115-A692-8D63A059BFB8}" type="slidenum">
              <a:rPr lang="en-US" dirty="0"/>
              <a:pPr defTabSz="457200">
                <a:spcAft>
                  <a:spcPts val="600"/>
                </a:spcAft>
              </a:pPr>
              <a:t>4</a:t>
            </a:fld>
            <a:endParaRPr lang="en-US"/>
          </a:p>
        </p:txBody>
      </p:sp>
      <p:graphicFrame>
        <p:nvGraphicFramePr>
          <p:cNvPr id="143" name="TextShape 2">
            <a:extLst>
              <a:ext uri="{FF2B5EF4-FFF2-40B4-BE49-F238E27FC236}">
                <a16:creationId xmlns:a16="http://schemas.microsoft.com/office/drawing/2014/main" id="{A6DFFC9D-76B5-E02C-EA8B-784E134C6E9E}"/>
              </a:ext>
            </a:extLst>
          </p:cNvPr>
          <p:cNvGraphicFramePr/>
          <p:nvPr>
            <p:extLst>
              <p:ext uri="{D42A27DB-BD31-4B8C-83A1-F6EECF244321}">
                <p14:modId xmlns:p14="http://schemas.microsoft.com/office/powerpoint/2010/main" val="296058199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1449360" y="804960"/>
            <a:ext cx="9605160" cy="1059120"/>
          </a:xfrm>
          <a:prstGeom prst="rect">
            <a:avLst/>
          </a:prstGeom>
          <a:noFill/>
          <a:ln>
            <a:noFill/>
          </a:ln>
        </p:spPr>
        <p:txBody>
          <a:bodyPr lIns="91440" tIns="45720" rIns="91440" bIns="45720" anchor="t">
            <a:noAutofit/>
          </a:bodyPr>
          <a:lstStyle/>
          <a:p>
            <a:pPr algn="ctr">
              <a:lnSpc>
                <a:spcPct val="90000"/>
              </a:lnSpc>
            </a:pPr>
            <a:r>
              <a:rPr lang="en-US" sz="4400" b="1" cap="all" spc="-1" dirty="0">
                <a:solidFill>
                  <a:srgbClr val="000000"/>
                </a:solidFill>
                <a:latin typeface="Calibri"/>
                <a:cs typeface="Calibri"/>
              </a:rPr>
              <a:t>Approach</a:t>
            </a:r>
            <a:endParaRPr lang="en-US" sz="3200" b="0" strike="noStrike" cap="all" spc="-1" dirty="0">
              <a:solidFill>
                <a:srgbClr val="000000"/>
              </a:solidFill>
              <a:latin typeface="Gill Sans MT"/>
            </a:endParaRPr>
          </a:p>
        </p:txBody>
      </p:sp>
      <mc:AlternateContent xmlns:mc="http://schemas.openxmlformats.org/markup-compatibility/2006" xmlns:a14="http://schemas.microsoft.com/office/drawing/2010/main">
        <mc:Choice Requires="a14">
          <p:sp>
            <p:nvSpPr>
              <p:cNvPr id="144" name="TextShape 2"/>
              <p:cNvSpPr txBox="1"/>
              <p:nvPr/>
            </p:nvSpPr>
            <p:spPr>
              <a:xfrm>
                <a:off x="1189901" y="2119817"/>
                <a:ext cx="9811800" cy="3448440"/>
              </a:xfrm>
              <a:prstGeom prst="rect">
                <a:avLst/>
              </a:prstGeom>
              <a:noFill/>
              <a:ln>
                <a:noFill/>
              </a:ln>
            </p:spPr>
            <p:txBody>
              <a:bodyPr>
                <a:normAutofit/>
              </a:bodyPr>
              <a:lstStyle/>
              <a:p>
                <a:pPr>
                  <a:lnSpc>
                    <a:spcPct val="120000"/>
                  </a:lnSpc>
                  <a:spcBef>
                    <a:spcPts val="1000"/>
                  </a:spcBef>
                  <a:tabLst>
                    <a:tab pos="0" algn="l"/>
                  </a:tabLst>
                </a:pPr>
                <a:r>
                  <a:rPr lang="en-US" sz="2000" b="0" strike="noStrike" spc="-1" dirty="0">
                    <a:solidFill>
                      <a:srgbClr val="000000"/>
                    </a:solidFill>
                    <a:latin typeface="Times New Roman" panose="02020603050405020304"/>
                  </a:rPr>
                  <a:t>We have used system of differential equations to achieve our goals, which involve following steps:</a:t>
                </a:r>
                <a:endParaRPr lang="en-US" sz="2000" b="0" strike="noStrike" spc="-1" dirty="0">
                  <a:solidFill>
                    <a:srgbClr val="000000"/>
                  </a:solidFill>
                  <a:latin typeface="Gill Sans MT"/>
                </a:endParaRPr>
              </a:p>
              <a:p>
                <a:pPr>
                  <a:lnSpc>
                    <a:spcPct val="120000"/>
                  </a:lnSpc>
                  <a:spcBef>
                    <a:spcPts val="1000"/>
                  </a:spcBef>
                  <a:tabLst>
                    <a:tab pos="0" algn="l"/>
                  </a:tabLst>
                </a:pPr>
                <a:r>
                  <a:rPr lang="en-US" sz="2000" b="0" strike="noStrike" spc="-1" dirty="0">
                    <a:solidFill>
                      <a:srgbClr val="000000"/>
                    </a:solidFill>
                    <a:latin typeface="Times New Roman" panose="02020603050405020304"/>
                  </a:rPr>
                  <a:t> Firstly, we assumed that in case of no lynx are present then the hare population will be.</a:t>
                </a:r>
                <a:endParaRPr lang="en-US" sz="2000" b="0" strike="noStrike" spc="-1" dirty="0">
                  <a:solidFill>
                    <a:srgbClr val="000000"/>
                  </a:solidFill>
                  <a:latin typeface="Gill Sans MT"/>
                </a:endParaRPr>
              </a:p>
              <a:p>
                <a:pPr algn="ctr">
                  <a:lnSpc>
                    <a:spcPct val="120000"/>
                  </a:lnSpc>
                  <a:spcBef>
                    <a:spcPts val="1000"/>
                  </a:spcBef>
                  <a:tabLst>
                    <a:tab pos="0" algn="l"/>
                  </a:tabLst>
                </a:pPr>
                <a14:m>
                  <m:oMath xmlns:m="http://schemas.openxmlformats.org/officeDocument/2006/math">
                    <m:f>
                      <m:fPr>
                        <m:ctrlPr>
                          <a:rPr lang="en-US" sz="2400" i="1">
                            <a:latin typeface="Cambria Math" panose="02040503050406030204" pitchFamily="18" charset="0"/>
                            <a:cs typeface="Cambria Math" panose="02040503050406030204" charset="0"/>
                          </a:rPr>
                        </m:ctrlPr>
                      </m:fPr>
                      <m:num>
                        <m:r>
                          <a:rPr lang="en-US" sz="2400" i="1">
                            <a:latin typeface="Cambria Math" panose="02040503050406030204" charset="0"/>
                            <a:cs typeface="Cambria Math" panose="02040503050406030204" charset="0"/>
                          </a:rPr>
                          <m:t>𝑑𝐻</m:t>
                        </m:r>
                      </m:num>
                      <m:den>
                        <m:r>
                          <a:rPr lang="en-US" sz="2400" i="1">
                            <a:latin typeface="Cambria Math" panose="02040503050406030204" charset="0"/>
                            <a:cs typeface="Cambria Math" panose="02040503050406030204" charset="0"/>
                          </a:rPr>
                          <m:t>𝑑𝑡</m:t>
                        </m:r>
                      </m:den>
                    </m:f>
                    <m:r>
                      <a:rPr lang="en-US" sz="2400" i="1">
                        <a:latin typeface="Cambria Math" panose="02040503050406030204" charset="0"/>
                        <a:cs typeface="Cambria Math" panose="02040503050406030204" charset="0"/>
                      </a:rPr>
                      <m:t>=</m:t>
                    </m:r>
                    <m:r>
                      <a:rPr lang="en-US" sz="2400" i="1">
                        <a:latin typeface="Cambria Math" panose="02040503050406030204" charset="0"/>
                        <a:cs typeface="Cambria Math" panose="02040503050406030204" charset="0"/>
                      </a:rPr>
                      <m:t>𝑎𝐻</m:t>
                    </m:r>
                  </m:oMath>
                </a14:m>
                <a:r>
                  <a:rPr lang="en-US" sz="2000" b="0" strike="noStrike" spc="-1" dirty="0">
                    <a:solidFill>
                      <a:srgbClr val="000000"/>
                    </a:solidFill>
                    <a:latin typeface="Times New Roman" panose="02020603050405020304"/>
                  </a:rPr>
                  <a:t>    </a:t>
                </a:r>
                <a:endParaRPr lang="en-US" sz="2000" b="0" strike="noStrike" spc="-1" dirty="0">
                  <a:solidFill>
                    <a:srgbClr val="000000"/>
                  </a:solidFill>
                  <a:latin typeface="Gill Sans MT"/>
                </a:endParaRPr>
              </a:p>
              <a:p>
                <a:pPr marL="228600" indent="-227965">
                  <a:lnSpc>
                    <a:spcPct val="120000"/>
                  </a:lnSpc>
                  <a:spcBef>
                    <a:spcPts val="1000"/>
                  </a:spcBef>
                  <a:buClr>
                    <a:srgbClr val="B71E42"/>
                  </a:buClr>
                  <a:buFont typeface="Arial" panose="020B0604020202020204"/>
                  <a:buChar char="•"/>
                  <a:tabLst>
                    <a:tab pos="0" algn="l"/>
                  </a:tabLst>
                </a:pPr>
                <a:r>
                  <a:rPr lang="en-US" sz="2000" b="0" strike="noStrike" spc="-1" dirty="0">
                    <a:solidFill>
                      <a:srgbClr val="000000"/>
                    </a:solidFill>
                    <a:latin typeface="Times New Roman" panose="02020603050405020304"/>
                  </a:rPr>
                  <a:t>The rate at which hares consumed, In the case of lynx prey to hares is given by.</a:t>
                </a:r>
                <a:endParaRPr lang="en-US" sz="2000" b="0" strike="noStrike" spc="-1" dirty="0">
                  <a:solidFill>
                    <a:srgbClr val="000000"/>
                  </a:solidFill>
                  <a:latin typeface="Gill Sans MT"/>
                </a:endParaRPr>
              </a:p>
              <a:p>
                <a:pPr>
                  <a:lnSpc>
                    <a:spcPct val="120000"/>
                  </a:lnSpc>
                  <a:spcBef>
                    <a:spcPts val="1000"/>
                  </a:spcBef>
                  <a:tabLst>
                    <a:tab pos="0" algn="l"/>
                  </a:tabLst>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cs typeface="Cambria Math" panose="02040503050406030204" charset="0"/>
                            </a:rPr>
                          </m:ctrlPr>
                        </m:fPr>
                        <m:num>
                          <m:r>
                            <a:rPr lang="en-US" sz="2000" i="1">
                              <a:latin typeface="Cambria Math" panose="02040503050406030204" charset="0"/>
                              <a:cs typeface="Cambria Math" panose="02040503050406030204" charset="0"/>
                            </a:rPr>
                            <m:t>𝑑𝐻</m:t>
                          </m:r>
                        </m:num>
                        <m:den>
                          <m:r>
                            <a:rPr lang="en-US" sz="2000" i="1">
                              <a:latin typeface="Cambria Math" panose="02040503050406030204" charset="0"/>
                              <a:cs typeface="Cambria Math" panose="02040503050406030204" charset="0"/>
                            </a:rPr>
                            <m:t>𝑑𝑡</m:t>
                          </m:r>
                        </m:den>
                      </m:f>
                      <m:r>
                        <a:rPr lang="en-US" sz="2000" i="1">
                          <a:latin typeface="Cambria Math" panose="02040503050406030204" charset="0"/>
                          <a:cs typeface="Cambria Math" panose="02040503050406030204" charset="0"/>
                        </a:rPr>
                        <m:t>=</m:t>
                      </m:r>
                      <m:r>
                        <a:rPr lang="en-US" sz="2000" i="1">
                          <a:latin typeface="Cambria Math" panose="02040503050406030204" charset="0"/>
                          <a:cs typeface="Cambria Math" panose="02040503050406030204" charset="0"/>
                        </a:rPr>
                        <m:t>𝑎𝐻</m:t>
                      </m:r>
                      <m:r>
                        <a:rPr lang="en-US" sz="2000" i="1">
                          <a:latin typeface="Cambria Math" panose="02040503050406030204" charset="0"/>
                          <a:cs typeface="Cambria Math" panose="02040503050406030204" charset="0"/>
                        </a:rPr>
                        <m:t>−</m:t>
                      </m:r>
                      <m:r>
                        <a:rPr lang="en-US" sz="2000" i="1">
                          <a:latin typeface="Cambria Math" panose="02040503050406030204" charset="0"/>
                          <a:cs typeface="Cambria Math" panose="02040503050406030204" charset="0"/>
                        </a:rPr>
                        <m:t>𝑏𝐻𝐿</m:t>
                      </m:r>
                    </m:oMath>
                  </m:oMathPara>
                </a14:m>
                <a:endParaRPr lang="en-US" sz="2000" b="0" strike="noStrike" spc="-1" dirty="0">
                  <a:solidFill>
                    <a:srgbClr val="000000"/>
                  </a:solidFill>
                  <a:latin typeface="Gill Sans MT"/>
                </a:endParaRPr>
              </a:p>
            </p:txBody>
          </p:sp>
        </mc:Choice>
        <mc:Fallback xmlns="">
          <p:sp>
            <p:nvSpPr>
              <p:cNvPr id="144" name="TextShape 2"/>
              <p:cNvSpPr txBox="1">
                <a:spLocks noRot="1" noChangeAspect="1" noMove="1" noResize="1" noEditPoints="1" noAdjustHandles="1" noChangeArrowheads="1" noChangeShapeType="1" noTextEdit="1"/>
              </p:cNvSpPr>
              <p:nvPr/>
            </p:nvSpPr>
            <p:spPr>
              <a:xfrm>
                <a:off x="1189901" y="2119817"/>
                <a:ext cx="9811800" cy="3448440"/>
              </a:xfrm>
              <a:prstGeom prst="rect">
                <a:avLst/>
              </a:prstGeom>
              <a:blipFill>
                <a:blip r:embed="rId3"/>
                <a:stretch>
                  <a:fillRect l="-621" t="-177"/>
                </a:stretch>
              </a:blipFill>
              <a:ln>
                <a:noFill/>
              </a:ln>
            </p:spPr>
            <p:txBody>
              <a:bodyPr/>
              <a:lstStyle/>
              <a:p>
                <a:r>
                  <a:rPr lang="en-GB">
                    <a:noFill/>
                  </a:rPr>
                  <a:t> </a:t>
                </a:r>
              </a:p>
            </p:txBody>
          </p:sp>
        </mc:Fallback>
      </mc:AlternateContent>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1449360" y="775272"/>
            <a:ext cx="9605160" cy="1059120"/>
          </a:xfrm>
          <a:prstGeom prst="rect">
            <a:avLst/>
          </a:prstGeom>
          <a:noFill/>
          <a:ln>
            <a:noFill/>
          </a:ln>
        </p:spPr>
        <p:txBody>
          <a:bodyPr lIns="91440" tIns="45720" rIns="91440" bIns="45720" anchor="t">
            <a:noAutofit/>
          </a:bodyPr>
          <a:lstStyle/>
          <a:p>
            <a:pPr algn="ctr">
              <a:lnSpc>
                <a:spcPct val="90000"/>
              </a:lnSpc>
            </a:pPr>
            <a:r>
              <a:rPr lang="en-US" sz="4400" b="1" cap="all" spc="-1" dirty="0">
                <a:solidFill>
                  <a:srgbClr val="000000"/>
                </a:solidFill>
                <a:latin typeface="Calibri"/>
                <a:cs typeface="Calibri"/>
              </a:rPr>
              <a:t>Approach</a:t>
            </a:r>
            <a:br>
              <a:rPr lang="en-US" sz="2400" b="1" strike="noStrike" cap="all" spc="-1" dirty="0">
                <a:latin typeface="Times New Roman" panose="02020603050405020304"/>
              </a:rPr>
            </a:br>
            <a:endParaRPr lang="en-US" sz="2400" b="1" strike="noStrike" cap="all" spc="-1">
              <a:solidFill>
                <a:srgbClr val="000000"/>
              </a:solidFill>
              <a:latin typeface="Times New Roman"/>
              <a:cs typeface="Times New Roman"/>
            </a:endParaRPr>
          </a:p>
        </p:txBody>
      </p:sp>
      <mc:AlternateContent xmlns:mc="http://schemas.openxmlformats.org/markup-compatibility/2006" xmlns:a14="http://schemas.microsoft.com/office/drawing/2010/main">
        <mc:Choice Requires="a14">
          <p:sp>
            <p:nvSpPr>
              <p:cNvPr id="146" name="TextShape 2"/>
              <p:cNvSpPr txBox="1"/>
              <p:nvPr/>
            </p:nvSpPr>
            <p:spPr>
              <a:xfrm>
                <a:off x="1292431" y="2127662"/>
                <a:ext cx="9613440" cy="3448440"/>
              </a:xfrm>
              <a:prstGeom prst="rect">
                <a:avLst/>
              </a:prstGeom>
              <a:noFill/>
              <a:ln>
                <a:noFill/>
              </a:ln>
            </p:spPr>
            <p:txBody>
              <a:bodyPr>
                <a:noAutofit/>
              </a:bodyPr>
              <a:lstStyle/>
              <a:p>
                <a:pPr marL="228600" indent="-227965">
                  <a:lnSpc>
                    <a:spcPct val="120000"/>
                  </a:lnSpc>
                  <a:spcBef>
                    <a:spcPts val="1000"/>
                  </a:spcBef>
                  <a:buClr>
                    <a:srgbClr val="B71E42"/>
                  </a:buClr>
                  <a:buFont typeface="Arial" panose="020B0604020202020204"/>
                  <a:buChar char="•"/>
                </a:pPr>
                <a:r>
                  <a:rPr lang="en-US" sz="2000" b="0" strike="noStrike" spc="-1">
                    <a:solidFill>
                      <a:srgbClr val="000000"/>
                    </a:solidFill>
                    <a:latin typeface="Times New Roman" panose="02020603050405020304"/>
                  </a:rPr>
                  <a:t>Thirdly, the rate change of population of lynx in case of no food present will be.</a:t>
                </a:r>
                <a:endParaRPr lang="en-US" sz="2000" b="0" strike="noStrike" spc="-1">
                  <a:solidFill>
                    <a:srgbClr val="000000"/>
                  </a:solidFill>
                  <a:latin typeface="Gill Sans MT"/>
                </a:endParaRPr>
              </a:p>
              <a:p>
                <a:pPr>
                  <a:lnSpc>
                    <a:spcPct val="120000"/>
                  </a:lnSpc>
                  <a:spcBef>
                    <a:spcPts val="1000"/>
                  </a:spcBef>
                  <a:tabLst>
                    <a:tab pos="0" algn="l"/>
                  </a:tabLst>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cs typeface="Cambria Math" panose="02040503050406030204" charset="0"/>
                            </a:rPr>
                          </m:ctrlPr>
                        </m:fPr>
                        <m:num>
                          <m:r>
                            <a:rPr lang="en-US" sz="2000" i="1">
                              <a:latin typeface="Cambria Math" panose="02040503050406030204" charset="0"/>
                              <a:cs typeface="Cambria Math" panose="02040503050406030204" charset="0"/>
                            </a:rPr>
                            <m:t>𝑑𝐿</m:t>
                          </m:r>
                        </m:num>
                        <m:den>
                          <m:r>
                            <a:rPr lang="en-US" sz="2000" i="1">
                              <a:latin typeface="Cambria Math" panose="02040503050406030204" charset="0"/>
                              <a:cs typeface="Cambria Math" panose="02040503050406030204" charset="0"/>
                            </a:rPr>
                            <m:t>𝑑𝑡</m:t>
                          </m:r>
                        </m:den>
                      </m:f>
                      <m:r>
                        <a:rPr lang="en-US" sz="2000" i="1">
                          <a:latin typeface="Cambria Math" panose="02040503050406030204" charset="0"/>
                          <a:cs typeface="Cambria Math" panose="02040503050406030204" charset="0"/>
                        </a:rPr>
                        <m:t>=−</m:t>
                      </m:r>
                      <m:r>
                        <a:rPr lang="en-US" sz="2000" i="1">
                          <a:latin typeface="Cambria Math" panose="02040503050406030204" charset="0"/>
                          <a:cs typeface="Cambria Math" panose="02040503050406030204" charset="0"/>
                        </a:rPr>
                        <m:t>𝑐𝐿</m:t>
                      </m:r>
                    </m:oMath>
                  </m:oMathPara>
                </a14:m>
                <a:endParaRPr lang="en-US" sz="2000" b="0" strike="noStrike" spc="-1">
                  <a:solidFill>
                    <a:srgbClr val="000000"/>
                  </a:solidFill>
                  <a:latin typeface="Gill Sans MT"/>
                </a:endParaRPr>
              </a:p>
              <a:p>
                <a:pPr marL="228600" indent="-227965">
                  <a:lnSpc>
                    <a:spcPct val="120000"/>
                  </a:lnSpc>
                  <a:spcBef>
                    <a:spcPts val="1000"/>
                  </a:spcBef>
                  <a:buClr>
                    <a:srgbClr val="B71E42"/>
                  </a:buClr>
                  <a:buFont typeface="Arial" panose="020B0604020202020204"/>
                  <a:buChar char="•"/>
                  <a:tabLst>
                    <a:tab pos="0" algn="l"/>
                  </a:tabLst>
                </a:pPr>
                <a:r>
                  <a:rPr lang="en-US" sz="2000" b="0" strike="noStrike" spc="-1">
                    <a:solidFill>
                      <a:srgbClr val="000000"/>
                    </a:solidFill>
                    <a:latin typeface="Times New Roman" panose="02020603050405020304"/>
                  </a:rPr>
                  <a:t>Finally, the final equation which tells us the rate of growth of lynx population is as follows.</a:t>
                </a:r>
              </a:p>
              <a:p>
                <a:pPr marL="635" indent="0">
                  <a:lnSpc>
                    <a:spcPct val="120000"/>
                  </a:lnSpc>
                  <a:spcBef>
                    <a:spcPts val="1000"/>
                  </a:spcBef>
                  <a:buClr>
                    <a:srgbClr val="B71E42"/>
                  </a:buClr>
                  <a:buFont typeface="Arial" panose="020B0604020202020204"/>
                  <a:buNone/>
                  <a:tabLst>
                    <a:tab pos="0" algn="l"/>
                  </a:tabLst>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cs typeface="Cambria Math" panose="02040503050406030204" charset="0"/>
                            </a:rPr>
                          </m:ctrlPr>
                        </m:fPr>
                        <m:num>
                          <m:r>
                            <a:rPr lang="en-US" sz="2000" i="1">
                              <a:latin typeface="Cambria Math" panose="02040503050406030204" charset="0"/>
                              <a:cs typeface="Cambria Math" panose="02040503050406030204" charset="0"/>
                            </a:rPr>
                            <m:t>𝑑𝐿</m:t>
                          </m:r>
                        </m:num>
                        <m:den>
                          <m:r>
                            <a:rPr lang="en-US" sz="2000" i="1">
                              <a:latin typeface="Cambria Math" panose="02040503050406030204" charset="0"/>
                              <a:cs typeface="Cambria Math" panose="02040503050406030204" charset="0"/>
                            </a:rPr>
                            <m:t>𝑑𝑡</m:t>
                          </m:r>
                        </m:den>
                      </m:f>
                      <m:r>
                        <a:rPr lang="en-US" sz="2000" i="1">
                          <a:latin typeface="Cambria Math" panose="02040503050406030204" charset="0"/>
                          <a:cs typeface="Cambria Math" panose="02040503050406030204" charset="0"/>
                        </a:rPr>
                        <m:t>=−</m:t>
                      </m:r>
                      <m:r>
                        <a:rPr lang="en-US" sz="2000" i="1">
                          <a:latin typeface="Cambria Math" panose="02040503050406030204" charset="0"/>
                          <a:cs typeface="Cambria Math" panose="02040503050406030204" charset="0"/>
                        </a:rPr>
                        <m:t>𝑐𝐿</m:t>
                      </m:r>
                      <m:r>
                        <a:rPr lang="en-US" sz="2000" i="1">
                          <a:latin typeface="Cambria Math" panose="02040503050406030204" charset="0"/>
                          <a:cs typeface="Cambria Math" panose="02040503050406030204" charset="0"/>
                        </a:rPr>
                        <m:t>+</m:t>
                      </m:r>
                      <m:r>
                        <a:rPr lang="en-US" sz="2000" i="1">
                          <a:latin typeface="Cambria Math" panose="02040503050406030204" charset="0"/>
                          <a:cs typeface="Cambria Math" panose="02040503050406030204" charset="0"/>
                        </a:rPr>
                        <m:t>𝑑𝐻𝐿</m:t>
                      </m:r>
                    </m:oMath>
                  </m:oMathPara>
                </a14:m>
                <a:endParaRPr lang="en-US" sz="2000" b="0" strike="noStrike" spc="-1">
                  <a:solidFill>
                    <a:srgbClr val="000000"/>
                  </a:solidFill>
                  <a:latin typeface="Gill Sans MT"/>
                </a:endParaRPr>
              </a:p>
              <a:p>
                <a:pPr>
                  <a:lnSpc>
                    <a:spcPct val="120000"/>
                  </a:lnSpc>
                  <a:spcBef>
                    <a:spcPts val="1000"/>
                  </a:spcBef>
                  <a:tabLst>
                    <a:tab pos="0" algn="l"/>
                  </a:tabLst>
                </a:pPr>
                <a:endParaRPr lang="en-US" sz="2000" b="0" strike="noStrike" spc="-1">
                  <a:solidFill>
                    <a:srgbClr val="000000"/>
                  </a:solidFill>
                  <a:latin typeface="Gill Sans MT"/>
                </a:endParaRPr>
              </a:p>
            </p:txBody>
          </p:sp>
        </mc:Choice>
        <mc:Fallback xmlns="">
          <p:sp>
            <p:nvSpPr>
              <p:cNvPr id="146" name="TextShape 2"/>
              <p:cNvSpPr txBox="1">
                <a:spLocks noRot="1" noChangeAspect="1" noMove="1" noResize="1" noEditPoints="1" noAdjustHandles="1" noChangeArrowheads="1" noChangeShapeType="1" noTextEdit="1"/>
              </p:cNvSpPr>
              <p:nvPr/>
            </p:nvSpPr>
            <p:spPr>
              <a:xfrm>
                <a:off x="1292431" y="2127662"/>
                <a:ext cx="9613440" cy="3448440"/>
              </a:xfrm>
              <a:prstGeom prst="rect">
                <a:avLst/>
              </a:prstGeom>
              <a:blipFill>
                <a:blip r:embed="rId3"/>
                <a:stretch>
                  <a:fillRect l="-571"/>
                </a:stretch>
              </a:blipFill>
              <a:ln>
                <a:noFill/>
              </a:ln>
            </p:spPr>
            <p:txBody>
              <a:bodyPr/>
              <a:lstStyle/>
              <a:p>
                <a:r>
                  <a:rPr lang="en-GB">
                    <a:noFill/>
                  </a:rPr>
                  <a:t> </a:t>
                </a:r>
              </a:p>
            </p:txBody>
          </p:sp>
        </mc:Fallback>
      </mc:AlternateContent>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20" y="962938"/>
            <a:ext cx="9603000" cy="1049040"/>
          </a:xfrm>
        </p:spPr>
        <p:txBody>
          <a:bodyPr/>
          <a:lstStyle/>
          <a:p>
            <a:pPr algn="ctr"/>
            <a:br>
              <a:rPr lang="en-US" sz="4400" b="1" cap="all" spc="-1" dirty="0">
                <a:solidFill>
                  <a:srgbClr val="000000"/>
                </a:solidFill>
                <a:latin typeface="Calibri"/>
                <a:ea typeface="+mn-ea"/>
                <a:cs typeface="Calibri"/>
                <a:sym typeface="+mn-ea"/>
              </a:rPr>
            </a:br>
            <a:r>
              <a:rPr lang="en-US" sz="4400" b="1" cap="all" spc="-1" dirty="0">
                <a:solidFill>
                  <a:srgbClr val="000000"/>
                </a:solidFill>
                <a:latin typeface="Calibri"/>
                <a:ea typeface="+mn-ea"/>
                <a:cs typeface="Calibri"/>
                <a:sym typeface="+mn-ea"/>
              </a:rPr>
              <a:t>Approach</a:t>
            </a:r>
            <a:br>
              <a:rPr lang="en-US" sz="2400" b="1" strike="noStrike" cap="all" dirty="0">
                <a:latin typeface="Times New Roman" panose="02020603050405020304"/>
              </a:rPr>
            </a:br>
            <a:br>
              <a:rPr lang="en-US" b="0" strike="noStrike" spc="-1" dirty="0">
                <a:latin typeface="Gill Sans MT"/>
              </a:rPr>
            </a:br>
            <a:endParaRPr lang="en-US">
              <a:cs typeface="Calibri Light" panose="020F0302020204030204"/>
            </a:endParaRPr>
          </a:p>
        </p:txBody>
      </p:sp>
      <mc:AlternateContent xmlns:mc="http://schemas.openxmlformats.org/markup-compatibility/2006" xmlns:a14="http://schemas.microsoft.com/office/drawing/2010/main">
        <mc:Choice Requires="a14">
          <p:sp>
            <p:nvSpPr>
              <p:cNvPr id="3" name="Subtitle 2"/>
              <p:cNvSpPr>
                <a:spLocks noGrp="1"/>
              </p:cNvSpPr>
              <p:nvPr>
                <p:ph type="subTitle"/>
              </p:nvPr>
            </p:nvSpPr>
            <p:spPr>
              <a:xfrm>
                <a:off x="1530688" y="2010994"/>
                <a:ext cx="9603000" cy="3483481"/>
              </a:xfrm>
            </p:spPr>
            <p:txBody>
              <a:bodyPr/>
              <a:lstStyle/>
              <a:p>
                <a:r>
                  <a:rPr lang="en-US" sz="2000">
                    <a:latin typeface="Times New Roman" panose="02020603050405020304" pitchFamily="18" charset="0"/>
                    <a:cs typeface="Times New Roman" panose="02020603050405020304" pitchFamily="18" charset="0"/>
                  </a:rPr>
                  <a:t>Now, we have a system of differential equations which describs us how to the population of predator and prey interact. those equation listed below:</a:t>
                </a:r>
              </a:p>
              <a:p>
                <a:endParaRPr lang="en-US" sz="200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cs typeface="Cambria Math" panose="02040503050406030204" charset="0"/>
                            </a:rPr>
                          </m:ctrlPr>
                        </m:fPr>
                        <m:num>
                          <m:r>
                            <a:rPr lang="en-US" sz="2000" i="1">
                              <a:latin typeface="Cambria Math" panose="02040503050406030204" charset="0"/>
                              <a:cs typeface="Cambria Math" panose="02040503050406030204" charset="0"/>
                            </a:rPr>
                            <m:t>𝑑𝐻</m:t>
                          </m:r>
                        </m:num>
                        <m:den>
                          <m:r>
                            <a:rPr lang="en-US" sz="2000" i="1">
                              <a:latin typeface="Cambria Math" panose="02040503050406030204" charset="0"/>
                              <a:cs typeface="Cambria Math" panose="02040503050406030204" charset="0"/>
                            </a:rPr>
                            <m:t>𝑑𝑡</m:t>
                          </m:r>
                        </m:den>
                      </m:f>
                      <m:r>
                        <a:rPr lang="en-US" sz="2000" i="1">
                          <a:latin typeface="Cambria Math" panose="02040503050406030204" charset="0"/>
                          <a:cs typeface="Cambria Math" panose="02040503050406030204" charset="0"/>
                        </a:rPr>
                        <m:t>=</m:t>
                      </m:r>
                      <m:r>
                        <a:rPr lang="en-US" sz="2000" i="1">
                          <a:latin typeface="Cambria Math" panose="02040503050406030204" charset="0"/>
                          <a:cs typeface="Cambria Math" panose="02040503050406030204" charset="0"/>
                        </a:rPr>
                        <m:t>𝑎𝐻</m:t>
                      </m:r>
                      <m:r>
                        <a:rPr lang="en-US" sz="2000" i="1">
                          <a:latin typeface="Cambria Math" panose="02040503050406030204" charset="0"/>
                          <a:cs typeface="Cambria Math" panose="02040503050406030204" charset="0"/>
                        </a:rPr>
                        <m:t>−</m:t>
                      </m:r>
                      <m:r>
                        <a:rPr lang="en-US" sz="2000" i="1">
                          <a:latin typeface="Cambria Math" panose="02040503050406030204" charset="0"/>
                          <a:cs typeface="Cambria Math" panose="02040503050406030204" charset="0"/>
                        </a:rPr>
                        <m:t>𝑏𝐻𝐿</m:t>
                      </m:r>
                    </m:oMath>
                  </m:oMathPara>
                </a14:m>
                <a:endParaRPr lang="en-US" sz="2000" i="1">
                  <a:latin typeface="Cambria Math" panose="02040503050406030204" charset="0"/>
                  <a:cs typeface="Cambria Math" panose="02040503050406030204" charset="0"/>
                </a:endParaRPr>
              </a:p>
              <a:p>
                <a:endParaRPr lang="en-US" sz="2000" b="0" strike="noStrike" spc="-1">
                  <a:solidFill>
                    <a:srgbClr val="000000"/>
                  </a:solidFill>
                  <a:latin typeface="Gill Sans MT"/>
                </a:endParaRPr>
              </a:p>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cs typeface="Cambria Math" panose="02040503050406030204" charset="0"/>
                            </a:rPr>
                          </m:ctrlPr>
                        </m:fPr>
                        <m:num>
                          <m:r>
                            <a:rPr lang="en-US" sz="2000" i="1">
                              <a:latin typeface="Cambria Math" panose="02040503050406030204" charset="0"/>
                              <a:cs typeface="Cambria Math" panose="02040503050406030204" charset="0"/>
                            </a:rPr>
                            <m:t>𝑑𝐿</m:t>
                          </m:r>
                        </m:num>
                        <m:den>
                          <m:r>
                            <a:rPr lang="en-US" sz="2000" i="1">
                              <a:latin typeface="Cambria Math" panose="02040503050406030204" charset="0"/>
                              <a:cs typeface="Cambria Math" panose="02040503050406030204" charset="0"/>
                            </a:rPr>
                            <m:t>𝑑𝑡</m:t>
                          </m:r>
                        </m:den>
                      </m:f>
                      <m:r>
                        <a:rPr lang="en-US" sz="2000" i="1">
                          <a:latin typeface="Cambria Math" panose="02040503050406030204" charset="0"/>
                          <a:cs typeface="Cambria Math" panose="02040503050406030204" charset="0"/>
                        </a:rPr>
                        <m:t>=−</m:t>
                      </m:r>
                      <m:r>
                        <a:rPr lang="en-US" sz="2000" i="1">
                          <a:latin typeface="Cambria Math" panose="02040503050406030204" charset="0"/>
                          <a:cs typeface="Cambria Math" panose="02040503050406030204" charset="0"/>
                        </a:rPr>
                        <m:t>𝑐𝐿</m:t>
                      </m:r>
                      <m:r>
                        <a:rPr lang="en-US" sz="2000" i="1">
                          <a:latin typeface="Cambria Math" panose="02040503050406030204" charset="0"/>
                          <a:cs typeface="Cambria Math" panose="02040503050406030204" charset="0"/>
                        </a:rPr>
                        <m:t>+</m:t>
                      </m:r>
                      <m:r>
                        <a:rPr lang="en-US" sz="2000" i="1">
                          <a:latin typeface="Cambria Math" panose="02040503050406030204" charset="0"/>
                          <a:cs typeface="Cambria Math" panose="02040503050406030204" charset="0"/>
                        </a:rPr>
                        <m:t>𝑑𝐻𝐿</m:t>
                      </m:r>
                    </m:oMath>
                  </m:oMathPara>
                </a14:m>
                <a:endParaRPr lang="en-US" sz="2000">
                  <a:latin typeface="Times New Roman" panose="02020603050405020304" pitchFamily="18" charset="0"/>
                  <a:cs typeface="Times New Roman" panose="02020603050405020304"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p:nvPr>
            </p:nvSpPr>
            <p:spPr>
              <a:xfrm>
                <a:off x="1530688" y="2010994"/>
                <a:ext cx="9603000" cy="3483481"/>
              </a:xfrm>
              <a:blipFill>
                <a:blip r:embed="rId3"/>
                <a:stretch>
                  <a:fillRect l="-1587" r="-2095"/>
                </a:stretch>
              </a:blipFill>
            </p:spPr>
            <p:txBody>
              <a:bodyPr/>
              <a:lstStyle/>
              <a:p>
                <a:r>
                  <a:rPr lang="en-GB">
                    <a:noFill/>
                  </a:rPr>
                  <a:t> </a:t>
                </a:r>
              </a:p>
            </p:txBody>
          </p:sp>
        </mc:Fallback>
      </mc:AlternateContent>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51520" y="804600"/>
            <a:ext cx="9603000" cy="1049040"/>
          </a:xfrm>
          <a:prstGeom prst="rect">
            <a:avLst/>
          </a:prstGeom>
          <a:noFill/>
          <a:ln>
            <a:noFill/>
          </a:ln>
        </p:spPr>
        <p:txBody>
          <a:bodyPr lIns="91440" tIns="45720" rIns="91440" bIns="45720" anchor="t">
            <a:normAutofit/>
          </a:bodyPr>
          <a:lstStyle/>
          <a:p>
            <a:pPr algn="ctr">
              <a:lnSpc>
                <a:spcPct val="90000"/>
              </a:lnSpc>
            </a:pPr>
            <a:r>
              <a:rPr lang="en-US" sz="4400" b="1" cap="all" spc="-1" dirty="0">
                <a:solidFill>
                  <a:srgbClr val="000000"/>
                </a:solidFill>
                <a:latin typeface="Calibri"/>
                <a:cs typeface="Calibri"/>
              </a:rPr>
              <a:t> data</a:t>
            </a:r>
            <a:endParaRPr lang="en-US" sz="2400" b="1" strike="noStrike" cap="all" spc="-1" dirty="0">
              <a:solidFill>
                <a:srgbClr val="000000"/>
              </a:solidFill>
              <a:latin typeface="Times New Roman" panose="02020603050405020304"/>
              <a:cs typeface="Times New Roman"/>
            </a:endParaRPr>
          </a:p>
          <a:p>
            <a:pPr>
              <a:lnSpc>
                <a:spcPct val="90000"/>
              </a:lnSpc>
            </a:pP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graphicFrame>
        <p:nvGraphicFramePr>
          <p:cNvPr id="149" name="Table 3"/>
          <p:cNvGraphicFramePr/>
          <p:nvPr>
            <p:extLst>
              <p:ext uri="{D42A27DB-BD31-4B8C-83A1-F6EECF244321}">
                <p14:modId xmlns:p14="http://schemas.microsoft.com/office/powerpoint/2010/main" val="3648408303"/>
              </p:ext>
            </p:extLst>
          </p:nvPr>
        </p:nvGraphicFramePr>
        <p:xfrm>
          <a:off x="2287195" y="3180240"/>
          <a:ext cx="7128308" cy="2285640"/>
        </p:xfrm>
        <a:graphic>
          <a:graphicData uri="http://schemas.openxmlformats.org/drawingml/2006/table">
            <a:tbl>
              <a:tblPr/>
              <a:tblGrid>
                <a:gridCol w="1463417">
                  <a:extLst>
                    <a:ext uri="{9D8B030D-6E8A-4147-A177-3AD203B41FA5}">
                      <a16:colId xmlns:a16="http://schemas.microsoft.com/office/drawing/2014/main" val="20001"/>
                    </a:ext>
                  </a:extLst>
                </a:gridCol>
                <a:gridCol w="2823489">
                  <a:extLst>
                    <a:ext uri="{9D8B030D-6E8A-4147-A177-3AD203B41FA5}">
                      <a16:colId xmlns:a16="http://schemas.microsoft.com/office/drawing/2014/main" val="20002"/>
                    </a:ext>
                  </a:extLst>
                </a:gridCol>
                <a:gridCol w="2841402">
                  <a:extLst>
                    <a:ext uri="{9D8B030D-6E8A-4147-A177-3AD203B41FA5}">
                      <a16:colId xmlns:a16="http://schemas.microsoft.com/office/drawing/2014/main" val="20003"/>
                    </a:ext>
                  </a:extLst>
                </a:gridCol>
              </a:tblGrid>
              <a:tr h="380880">
                <a:tc>
                  <a:txBody>
                    <a:bodyPr/>
                    <a:lstStyle/>
                    <a:p>
                      <a:pPr algn="ctr">
                        <a:lnSpc>
                          <a:spcPct val="100000"/>
                        </a:lnSpc>
                      </a:pPr>
                      <a:r>
                        <a:rPr lang="en-US" sz="1800" b="1" strike="noStrike" spc="-1" dirty="0">
                          <a:solidFill>
                            <a:srgbClr val="FFFFFF"/>
                          </a:solidFill>
                          <a:latin typeface="Gill Sans MT"/>
                        </a:rPr>
                        <a:t>Year</a:t>
                      </a:r>
                      <a:endParaRPr lang="en-US" sz="18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B71E42"/>
                    </a:solidFill>
                  </a:tcPr>
                </a:tc>
                <a:tc>
                  <a:txBody>
                    <a:bodyPr/>
                    <a:lstStyle/>
                    <a:p>
                      <a:pPr algn="ctr">
                        <a:lnSpc>
                          <a:spcPct val="100000"/>
                        </a:lnSpc>
                      </a:pPr>
                      <a:r>
                        <a:rPr lang="en-US" sz="1800" b="1" strike="noStrike" spc="-1" dirty="0">
                          <a:solidFill>
                            <a:srgbClr val="FFFFFF"/>
                          </a:solidFill>
                          <a:latin typeface="Gill Sans MT"/>
                        </a:rPr>
                        <a:t>Population of Lynx</a:t>
                      </a: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gn="ctr">
                        <a:lnSpc>
                          <a:spcPct val="100000"/>
                        </a:lnSpc>
                      </a:pPr>
                      <a:r>
                        <a:rPr lang="en-US" sz="1800" b="1" strike="noStrike" spc="-1" dirty="0">
                          <a:solidFill>
                            <a:srgbClr val="FFFFFF"/>
                          </a:solidFill>
                          <a:latin typeface="Gill Sans MT"/>
                        </a:rPr>
                        <a:t>Population of Hare</a:t>
                      </a:r>
                      <a:endParaRPr lang="en-US" sz="18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extLst>
                  <a:ext uri="{0D108BD9-81ED-4DB2-BD59-A6C34878D82A}">
                    <a16:rowId xmlns:a16="http://schemas.microsoft.com/office/drawing/2014/main" val="10000"/>
                  </a:ext>
                </a:extLst>
              </a:tr>
              <a:tr h="380880">
                <a:tc>
                  <a:txBody>
                    <a:bodyPr/>
                    <a:lstStyle/>
                    <a:p>
                      <a:pPr algn="ctr">
                        <a:lnSpc>
                          <a:spcPct val="100000"/>
                        </a:lnSpc>
                      </a:pPr>
                      <a:r>
                        <a:rPr lang="en-US" sz="1800" b="0" strike="noStrike" spc="-1" dirty="0">
                          <a:solidFill>
                            <a:srgbClr val="000000"/>
                          </a:solidFill>
                          <a:latin typeface="Gill Sans MT"/>
                        </a:rPr>
                        <a:t>1847</a:t>
                      </a:r>
                      <a:endParaRPr lang="en-US" sz="1800" b="0" strike="noStrike" spc="-1" dirty="0">
                        <a:latin typeface="Arial" panose="020B0604020202020204"/>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5CCCE"/>
                    </a:solidFill>
                  </a:tcPr>
                </a:tc>
                <a:tc>
                  <a:txBody>
                    <a:bodyPr/>
                    <a:lstStyle/>
                    <a:p>
                      <a:pPr algn="ctr">
                        <a:lnSpc>
                          <a:spcPct val="100000"/>
                        </a:lnSpc>
                      </a:pPr>
                      <a:r>
                        <a:rPr lang="en-US" sz="1800" b="0" strike="noStrike" spc="-1" dirty="0">
                          <a:solidFill>
                            <a:srgbClr val="000000"/>
                          </a:solidFill>
                          <a:latin typeface="Gill Sans MT"/>
                        </a:rPr>
                        <a:t>21000</a:t>
                      </a:r>
                      <a:endParaRPr lang="en-US" sz="1800" b="0" strike="noStrike" spc="-1" dirty="0">
                        <a:latin typeface="Arial" panose="020B0604020202020204"/>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gn="ctr">
                        <a:lnSpc>
                          <a:spcPct val="100000"/>
                        </a:lnSpc>
                      </a:pPr>
                      <a:r>
                        <a:rPr lang="en-US" sz="1800" b="0" strike="noStrike" spc="-1" dirty="0">
                          <a:solidFill>
                            <a:srgbClr val="000000"/>
                          </a:solidFill>
                          <a:latin typeface="Gill Sans MT"/>
                        </a:rPr>
                        <a:t>49000</a:t>
                      </a:r>
                      <a:endParaRPr lang="en-US" sz="1800" b="0" strike="noStrike" spc="-1" dirty="0">
                        <a:latin typeface="Arial" panose="020B0604020202020204"/>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extLst>
                  <a:ext uri="{0D108BD9-81ED-4DB2-BD59-A6C34878D82A}">
                    <a16:rowId xmlns:a16="http://schemas.microsoft.com/office/drawing/2014/main" val="10001"/>
                  </a:ext>
                </a:extLst>
              </a:tr>
              <a:tr h="380880">
                <a:tc>
                  <a:txBody>
                    <a:bodyPr/>
                    <a:lstStyle/>
                    <a:p>
                      <a:pPr algn="ctr">
                        <a:lnSpc>
                          <a:spcPct val="100000"/>
                        </a:lnSpc>
                      </a:pPr>
                      <a:r>
                        <a:rPr lang="en-US" sz="1800" b="0" strike="noStrike" spc="-1" dirty="0">
                          <a:solidFill>
                            <a:srgbClr val="000000"/>
                          </a:solidFill>
                          <a:latin typeface="Gill Sans MT"/>
                        </a:rPr>
                        <a:t>1848</a:t>
                      </a:r>
                      <a:endParaRPr lang="en-US" sz="1800" b="0" strike="noStrike" spc="-1" dirty="0">
                        <a:latin typeface="Arial" panose="020B0604020202020204"/>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F2E7E8"/>
                    </a:solidFill>
                  </a:tcPr>
                </a:tc>
                <a:tc>
                  <a:txBody>
                    <a:bodyPr/>
                    <a:lstStyle/>
                    <a:p>
                      <a:pPr algn="ctr">
                        <a:lnSpc>
                          <a:spcPct val="100000"/>
                        </a:lnSpc>
                      </a:pPr>
                      <a:r>
                        <a:rPr lang="en-US" sz="1800" b="0" strike="noStrike" spc="-1" dirty="0">
                          <a:solidFill>
                            <a:srgbClr val="000000"/>
                          </a:solidFill>
                          <a:latin typeface="Gill Sans MT"/>
                        </a:rPr>
                        <a:t>12000</a:t>
                      </a:r>
                      <a:endParaRPr lang="en-US" sz="18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gn="ctr">
                        <a:lnSpc>
                          <a:spcPct val="100000"/>
                        </a:lnSpc>
                      </a:pPr>
                      <a:r>
                        <a:rPr lang="en-US" sz="1800" b="0" strike="noStrike" spc="-1" dirty="0">
                          <a:solidFill>
                            <a:srgbClr val="000000"/>
                          </a:solidFill>
                          <a:latin typeface="Gill Sans MT"/>
                        </a:rPr>
                        <a:t>21000</a:t>
                      </a:r>
                      <a:endParaRPr lang="en-US" sz="18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extLst>
                  <a:ext uri="{0D108BD9-81ED-4DB2-BD59-A6C34878D82A}">
                    <a16:rowId xmlns:a16="http://schemas.microsoft.com/office/drawing/2014/main" val="10002"/>
                  </a:ext>
                </a:extLst>
              </a:tr>
              <a:tr h="380880">
                <a:tc>
                  <a:txBody>
                    <a:bodyPr/>
                    <a:lstStyle/>
                    <a:p>
                      <a:pPr algn="ctr">
                        <a:lnSpc>
                          <a:spcPct val="100000"/>
                        </a:lnSpc>
                      </a:pPr>
                      <a:r>
                        <a:rPr lang="en-US" sz="1800" b="0" strike="noStrike" spc="-1" dirty="0">
                          <a:solidFill>
                            <a:srgbClr val="000000"/>
                          </a:solidFill>
                          <a:latin typeface="Gill Sans MT"/>
                        </a:rPr>
                        <a:t>1849</a:t>
                      </a:r>
                      <a:endParaRPr lang="en-US" sz="1800" b="0" strike="noStrike" spc="-1" dirty="0">
                        <a:latin typeface="Arial" panose="020B0604020202020204"/>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5CCCE"/>
                    </a:solidFill>
                  </a:tcPr>
                </a:tc>
                <a:tc>
                  <a:txBody>
                    <a:bodyPr/>
                    <a:lstStyle/>
                    <a:p>
                      <a:pPr algn="ctr">
                        <a:lnSpc>
                          <a:spcPct val="100000"/>
                        </a:lnSpc>
                      </a:pPr>
                      <a:r>
                        <a:rPr lang="en-US" sz="1800" b="0" strike="noStrike" spc="-1" dirty="0">
                          <a:solidFill>
                            <a:srgbClr val="000000"/>
                          </a:solidFill>
                          <a:latin typeface="Gill Sans MT"/>
                        </a:rPr>
                        <a:t>24000</a:t>
                      </a:r>
                      <a:endParaRPr lang="en-US" sz="18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gn="ctr">
                        <a:lnSpc>
                          <a:spcPct val="100000"/>
                        </a:lnSpc>
                      </a:pPr>
                      <a:r>
                        <a:rPr lang="en-US" sz="1800" b="0" strike="noStrike" spc="-1" dirty="0">
                          <a:solidFill>
                            <a:srgbClr val="000000"/>
                          </a:solidFill>
                          <a:latin typeface="Gill Sans MT"/>
                        </a:rPr>
                        <a:t>9000</a:t>
                      </a:r>
                      <a:endParaRPr lang="en-US" sz="18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extLst>
                  <a:ext uri="{0D108BD9-81ED-4DB2-BD59-A6C34878D82A}">
                    <a16:rowId xmlns:a16="http://schemas.microsoft.com/office/drawing/2014/main" val="10003"/>
                  </a:ext>
                </a:extLst>
              </a:tr>
              <a:tr h="380880">
                <a:tc>
                  <a:txBody>
                    <a:bodyPr/>
                    <a:lstStyle/>
                    <a:p>
                      <a:pPr algn="ctr">
                        <a:lnSpc>
                          <a:spcPct val="100000"/>
                        </a:lnSpc>
                      </a:pPr>
                      <a:r>
                        <a:rPr lang="en-US" sz="1800" b="0" strike="noStrike" spc="-1" dirty="0">
                          <a:solidFill>
                            <a:srgbClr val="000000"/>
                          </a:solidFill>
                          <a:latin typeface="Gill Sans MT"/>
                        </a:rPr>
                        <a:t>1850</a:t>
                      </a:r>
                      <a:endParaRPr lang="en-US" sz="1800" b="0" strike="noStrike" spc="-1" dirty="0">
                        <a:latin typeface="Arial" panose="020B0604020202020204"/>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F2E7E8"/>
                    </a:solidFill>
                  </a:tcPr>
                </a:tc>
                <a:tc>
                  <a:txBody>
                    <a:bodyPr/>
                    <a:lstStyle/>
                    <a:p>
                      <a:pPr algn="ctr">
                        <a:lnSpc>
                          <a:spcPct val="100000"/>
                        </a:lnSpc>
                      </a:pPr>
                      <a:r>
                        <a:rPr lang="en-US" sz="1800" b="0" strike="noStrike" spc="-1" dirty="0">
                          <a:solidFill>
                            <a:srgbClr val="000000"/>
                          </a:solidFill>
                          <a:latin typeface="Gill Sans MT"/>
                        </a:rPr>
                        <a:t>50000</a:t>
                      </a:r>
                      <a:endParaRPr lang="en-US" sz="18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gn="ctr">
                        <a:lnSpc>
                          <a:spcPct val="100000"/>
                        </a:lnSpc>
                      </a:pPr>
                      <a:r>
                        <a:rPr lang="en-US" sz="1800" b="0" strike="noStrike" spc="-1" dirty="0">
                          <a:solidFill>
                            <a:srgbClr val="000000"/>
                          </a:solidFill>
                          <a:latin typeface="Gill Sans MT"/>
                        </a:rPr>
                        <a:t>7000</a:t>
                      </a:r>
                      <a:endParaRPr lang="en-US" sz="18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extLst>
                  <a:ext uri="{0D108BD9-81ED-4DB2-BD59-A6C34878D82A}">
                    <a16:rowId xmlns:a16="http://schemas.microsoft.com/office/drawing/2014/main" val="10004"/>
                  </a:ext>
                </a:extLst>
              </a:tr>
              <a:tr h="381240">
                <a:tc>
                  <a:txBody>
                    <a:bodyPr/>
                    <a:lstStyle/>
                    <a:p>
                      <a:pPr algn="ctr">
                        <a:lnSpc>
                          <a:spcPct val="100000"/>
                        </a:lnSpc>
                      </a:pPr>
                      <a:r>
                        <a:rPr lang="en-US" sz="1800" b="0" strike="noStrike" spc="-1" dirty="0">
                          <a:solidFill>
                            <a:srgbClr val="000000"/>
                          </a:solidFill>
                          <a:latin typeface="Gill Sans MT"/>
                        </a:rPr>
                        <a:t>1851</a:t>
                      </a:r>
                      <a:endParaRPr lang="en-US" sz="1800" b="0" strike="noStrike" spc="-1" dirty="0">
                        <a:latin typeface="Arial" panose="020B0604020202020204"/>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gn="ctr">
                        <a:lnSpc>
                          <a:spcPct val="100000"/>
                        </a:lnSpc>
                      </a:pPr>
                      <a:r>
                        <a:rPr lang="en-US" sz="1800" b="0" strike="noStrike" spc="-1" dirty="0">
                          <a:solidFill>
                            <a:srgbClr val="000000"/>
                          </a:solidFill>
                          <a:latin typeface="Gill Sans MT"/>
                        </a:rPr>
                        <a:t>80000</a:t>
                      </a:r>
                      <a:endParaRPr lang="en-US" sz="18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gn="ctr">
                        <a:lnSpc>
                          <a:spcPct val="100000"/>
                        </a:lnSpc>
                      </a:pPr>
                      <a:r>
                        <a:rPr lang="en-US" sz="1800" b="0" strike="noStrike" spc="-1" dirty="0">
                          <a:solidFill>
                            <a:srgbClr val="000000"/>
                          </a:solidFill>
                          <a:latin typeface="Gill Sans MT"/>
                        </a:rPr>
                        <a:t>5000</a:t>
                      </a:r>
                      <a:endParaRPr lang="en-US" sz="18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extLst>
                  <a:ext uri="{0D108BD9-81ED-4DB2-BD59-A6C34878D82A}">
                    <a16:rowId xmlns:a16="http://schemas.microsoft.com/office/drawing/2014/main" val="10005"/>
                  </a:ext>
                </a:extLst>
              </a:tr>
            </a:tbl>
          </a:graphicData>
        </a:graphic>
      </p:graphicFrame>
      <p:sp>
        <p:nvSpPr>
          <p:cNvPr id="4" name="Slide Number Placeholder 3">
            <a:extLst>
              <a:ext uri="{FF2B5EF4-FFF2-40B4-BE49-F238E27FC236}">
                <a16:creationId xmlns:a16="http://schemas.microsoft.com/office/drawing/2014/main" id="{7463E0DD-2369-DB0B-14C2-9CC9CEFBE701}"/>
              </a:ext>
            </a:extLst>
          </p:cNvPr>
          <p:cNvSpPr>
            <a:spLocks noGrp="1"/>
          </p:cNvSpPr>
          <p:nvPr>
            <p:ph type="sldNum" sz="quarter" idx="12"/>
          </p:nvPr>
        </p:nvSpPr>
        <p:spPr/>
        <p:txBody>
          <a:bodyPr/>
          <a:lstStyle/>
          <a:p>
            <a:fld id="{4FAB73BC-B049-4115-A692-8D63A059BFB8}" type="slidenum">
              <a:rPr lang="en-US" dirty="0"/>
              <a:pPr/>
              <a:t>8</a:t>
            </a:fld>
            <a:endParaRPr lang="en-GB"/>
          </a:p>
        </p:txBody>
      </p:sp>
      <p:sp>
        <p:nvSpPr>
          <p:cNvPr id="3" name="Footer Placeholder 2">
            <a:extLst>
              <a:ext uri="{FF2B5EF4-FFF2-40B4-BE49-F238E27FC236}">
                <a16:creationId xmlns:a16="http://schemas.microsoft.com/office/drawing/2014/main" id="{AA01B206-23C6-9194-CA05-BAB2BBB8DAA6}"/>
              </a:ext>
            </a:extLst>
          </p:cNvPr>
          <p:cNvSpPr>
            <a:spLocks noGrp="1"/>
          </p:cNvSpPr>
          <p:nvPr>
            <p:ph type="ftr" sz="quarter" idx="11"/>
          </p:nvPr>
        </p:nvSpPr>
        <p:spPr/>
        <p:txBody>
          <a:bodyPr/>
          <a:lstStyle/>
          <a:p>
            <a:r>
              <a:rPr lang="en-GB"/>
              <a:t>Predator prey models</a:t>
            </a:r>
          </a:p>
        </p:txBody>
      </p:sp>
      <p:sp>
        <p:nvSpPr>
          <p:cNvPr id="5" name="TextShape 2">
            <a:extLst>
              <a:ext uri="{FF2B5EF4-FFF2-40B4-BE49-F238E27FC236}">
                <a16:creationId xmlns:a16="http://schemas.microsoft.com/office/drawing/2014/main" id="{1D26D1A2-3456-776F-0CBF-8427068C0F3B}"/>
              </a:ext>
            </a:extLst>
          </p:cNvPr>
          <p:cNvSpPr txBox="1"/>
          <p:nvPr/>
        </p:nvSpPr>
        <p:spPr>
          <a:xfrm>
            <a:off x="1607306" y="1472084"/>
            <a:ext cx="9603000" cy="4410161"/>
          </a:xfrm>
          <a:prstGeom prst="rect">
            <a:avLst/>
          </a:prstGeom>
          <a:noFill/>
          <a:ln>
            <a:noFill/>
          </a:ln>
        </p:spPr>
        <p:txBody>
          <a:bodyPr lIns="91440" tIns="45720" rIns="91440" bIns="45720" anchor="t">
            <a:normAutofit/>
          </a:bodyPr>
          <a:lstStyle/>
          <a:p>
            <a:pPr marL="228600" indent="-227965">
              <a:lnSpc>
                <a:spcPct val="120000"/>
              </a:lnSpc>
              <a:spcBef>
                <a:spcPts val="1000"/>
              </a:spcBef>
              <a:buClr>
                <a:srgbClr val="B71E42"/>
              </a:buClr>
              <a:buFont typeface="Arial" panose="020B0604020202020204"/>
              <a:buChar char="•"/>
            </a:pPr>
            <a:endParaRPr lang="en-US" sz="2000" b="0" strike="noStrike" spc="-1" dirty="0">
              <a:solidFill>
                <a:srgbClr val="000000"/>
              </a:solidFill>
              <a:latin typeface="Gill Sans MT"/>
            </a:endParaRPr>
          </a:p>
          <a:p>
            <a:pPr marL="457835" indent="-457200">
              <a:lnSpc>
                <a:spcPct val="120000"/>
              </a:lnSpc>
              <a:spcBef>
                <a:spcPts val="1000"/>
              </a:spcBef>
              <a:buClr>
                <a:srgbClr val="B71E42"/>
              </a:buClr>
              <a:buFont typeface="Wingdings" panose="020B0604020202020204"/>
              <a:buChar char="q"/>
            </a:pPr>
            <a:r>
              <a:rPr lang="en-US" sz="2800" dirty="0">
                <a:solidFill>
                  <a:srgbClr val="000000"/>
                </a:solidFill>
                <a:latin typeface="Calibri"/>
                <a:cs typeface="Arial"/>
              </a:rPr>
              <a:t> </a:t>
            </a:r>
            <a:r>
              <a:rPr lang="en-US" sz="2800" dirty="0">
                <a:ea typeface="+mn-lt"/>
                <a:cs typeface="Arial"/>
              </a:rPr>
              <a:t>Open-source</a:t>
            </a:r>
            <a:r>
              <a:rPr lang="en-US" sz="2800" dirty="0">
                <a:ea typeface="+mn-lt"/>
                <a:cs typeface="+mn-lt"/>
              </a:rPr>
              <a:t> data of Hudson Bay Company.</a:t>
            </a:r>
          </a:p>
          <a:p>
            <a:pPr marL="635">
              <a:lnSpc>
                <a:spcPct val="120000"/>
              </a:lnSpc>
              <a:spcBef>
                <a:spcPts val="1000"/>
              </a:spcBef>
              <a:buClr>
                <a:srgbClr val="B71E42"/>
              </a:buClr>
            </a:pPr>
            <a:endParaRPr lang="en-US" sz="2800" dirty="0">
              <a:solidFill>
                <a:srgbClr val="000000"/>
              </a:solidFill>
              <a:latin typeface="Calibri"/>
              <a:cs typeface="Calibri"/>
            </a:endParaRPr>
          </a:p>
          <a:p>
            <a:pPr marL="457835" lvl="1">
              <a:lnSpc>
                <a:spcPct val="120000"/>
              </a:lnSpc>
              <a:spcBef>
                <a:spcPts val="1000"/>
              </a:spcBef>
              <a:buClr>
                <a:srgbClr val="B71E42"/>
              </a:buClr>
            </a:pPr>
            <a:endParaRPr lang="en-US" sz="2000" dirty="0">
              <a:solidFill>
                <a:srgbClr val="000000"/>
              </a:solidFill>
              <a:latin typeface="Calibri"/>
              <a:cs typeface="Arial"/>
            </a:endParaRPr>
          </a:p>
          <a:p>
            <a:pPr marL="635">
              <a:lnSpc>
                <a:spcPct val="120000"/>
              </a:lnSpc>
              <a:spcBef>
                <a:spcPts val="1000"/>
              </a:spcBef>
              <a:buClr>
                <a:srgbClr val="B71E42"/>
              </a:buClr>
            </a:pPr>
            <a:endParaRPr lang="en-US" sz="2800" dirty="0">
              <a:solidFill>
                <a:srgbClr val="000000"/>
              </a:solidFill>
              <a:latin typeface="Calibri"/>
              <a:cs typeface="Arial"/>
            </a:endParaRPr>
          </a:p>
          <a:p>
            <a:pPr marL="457835" indent="-457200">
              <a:lnSpc>
                <a:spcPct val="120000"/>
              </a:lnSpc>
              <a:spcBef>
                <a:spcPts val="1000"/>
              </a:spcBef>
              <a:buClr>
                <a:srgbClr val="B71E42"/>
              </a:buClr>
              <a:buFont typeface="Wingdings" panose="020B0604020202020204"/>
              <a:buChar char="q"/>
            </a:pPr>
            <a:endParaRPr lang="en-US" sz="2800" dirty="0">
              <a:solidFill>
                <a:srgbClr val="000000"/>
              </a:solidFill>
              <a:latin typeface="Calibri"/>
              <a:cs typeface="Arial"/>
            </a:endParaRPr>
          </a:p>
          <a:p>
            <a:pPr marL="635">
              <a:lnSpc>
                <a:spcPct val="120000"/>
              </a:lnSpc>
              <a:spcBef>
                <a:spcPts val="1000"/>
              </a:spcBef>
              <a:buClr>
                <a:srgbClr val="B71E42"/>
              </a:buClr>
            </a:pPr>
            <a:endParaRPr lang="en-US" sz="2800" dirty="0">
              <a:solidFill>
                <a:srgbClr val="000000"/>
              </a:solidFill>
              <a:latin typeface="Calibri"/>
              <a:cs typeface="Arial"/>
            </a:endParaRPr>
          </a:p>
          <a:p>
            <a:pPr marL="457835" lvl="1">
              <a:lnSpc>
                <a:spcPct val="120000"/>
              </a:lnSpc>
              <a:spcBef>
                <a:spcPts val="1000"/>
              </a:spcBef>
              <a:buClr>
                <a:srgbClr val="B71E42"/>
              </a:buClr>
            </a:pPr>
            <a:endParaRPr lang="en-US" sz="2100" dirty="0">
              <a:solidFill>
                <a:srgbClr val="000000"/>
              </a:solidFill>
              <a:latin typeface="Calibri"/>
              <a:cs typeface="Arial"/>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1451520" y="804600"/>
            <a:ext cx="9603000" cy="1049040"/>
          </a:xfrm>
          <a:prstGeom prst="rect">
            <a:avLst/>
          </a:prstGeom>
          <a:noFill/>
          <a:ln>
            <a:noFill/>
          </a:ln>
        </p:spPr>
        <p:txBody>
          <a:bodyPr lIns="91440" tIns="45720" rIns="91440" bIns="45720" anchor="t">
            <a:noAutofit/>
          </a:bodyPr>
          <a:lstStyle/>
          <a:p>
            <a:pPr algn="ctr">
              <a:lnSpc>
                <a:spcPct val="90000"/>
              </a:lnSpc>
            </a:pPr>
            <a:r>
              <a:rPr lang="en-US" sz="4400" b="1" cap="all" spc="-1" dirty="0">
                <a:solidFill>
                  <a:srgbClr val="000000"/>
                </a:solidFill>
                <a:latin typeface="Calibri"/>
                <a:cs typeface="Calibri"/>
              </a:rPr>
              <a:t>Results</a:t>
            </a:r>
            <a:endParaRPr lang="en-US" sz="4400" b="1" cap="all" spc="-1" dirty="0">
              <a:latin typeface="Calibri"/>
              <a:cs typeface="Calibri"/>
            </a:endParaRPr>
          </a:p>
        </p:txBody>
      </p:sp>
      <p:sp>
        <p:nvSpPr>
          <p:cNvPr id="4" name="Slide Number Placeholder 3">
            <a:extLst>
              <a:ext uri="{FF2B5EF4-FFF2-40B4-BE49-F238E27FC236}">
                <a16:creationId xmlns:a16="http://schemas.microsoft.com/office/drawing/2014/main" id="{06687146-97EE-7C76-93D3-1C16329656EE}"/>
              </a:ext>
            </a:extLst>
          </p:cNvPr>
          <p:cNvSpPr>
            <a:spLocks noGrp="1"/>
          </p:cNvSpPr>
          <p:nvPr>
            <p:ph type="sldNum" sz="quarter" idx="12"/>
          </p:nvPr>
        </p:nvSpPr>
        <p:spPr/>
        <p:txBody>
          <a:bodyPr/>
          <a:lstStyle/>
          <a:p>
            <a:fld id="{4FAB73BC-B049-4115-A692-8D63A059BFB8}" type="slidenum">
              <a:rPr lang="en-US" dirty="0"/>
              <a:pPr/>
              <a:t>9</a:t>
            </a:fld>
            <a:endParaRPr lang="en-GB"/>
          </a:p>
        </p:txBody>
      </p:sp>
      <p:sp>
        <p:nvSpPr>
          <p:cNvPr id="3" name="Footer Placeholder 2">
            <a:extLst>
              <a:ext uri="{FF2B5EF4-FFF2-40B4-BE49-F238E27FC236}">
                <a16:creationId xmlns:a16="http://schemas.microsoft.com/office/drawing/2014/main" id="{2D59AD47-9E8D-C67D-7A9D-E836F9B0FBE9}"/>
              </a:ext>
            </a:extLst>
          </p:cNvPr>
          <p:cNvSpPr>
            <a:spLocks noGrp="1"/>
          </p:cNvSpPr>
          <p:nvPr>
            <p:ph type="ftr" sz="quarter" idx="11"/>
          </p:nvPr>
        </p:nvSpPr>
        <p:spPr/>
        <p:txBody>
          <a:bodyPr/>
          <a:lstStyle/>
          <a:p>
            <a:r>
              <a:rPr lang="en-GB"/>
              <a:t>Predator prey models</a:t>
            </a:r>
          </a:p>
        </p:txBody>
      </p:sp>
      <p:sp>
        <p:nvSpPr>
          <p:cNvPr id="7" name="TextShape 2">
            <a:extLst>
              <a:ext uri="{FF2B5EF4-FFF2-40B4-BE49-F238E27FC236}">
                <a16:creationId xmlns:a16="http://schemas.microsoft.com/office/drawing/2014/main" id="{B9415DF4-D405-1DA8-4D0A-DE1519608D1E}"/>
              </a:ext>
            </a:extLst>
          </p:cNvPr>
          <p:cNvSpPr txBox="1"/>
          <p:nvPr/>
        </p:nvSpPr>
        <p:spPr>
          <a:xfrm>
            <a:off x="1448968" y="1135617"/>
            <a:ext cx="4269001" cy="4410161"/>
          </a:xfrm>
          <a:prstGeom prst="rect">
            <a:avLst/>
          </a:prstGeom>
          <a:noFill/>
          <a:ln>
            <a:noFill/>
          </a:ln>
        </p:spPr>
        <p:txBody>
          <a:bodyPr lIns="91440" tIns="45720" rIns="91440" bIns="45720" anchor="t">
            <a:normAutofit/>
          </a:bodyPr>
          <a:lstStyle/>
          <a:p>
            <a:pPr marL="228600" indent="-227965">
              <a:lnSpc>
                <a:spcPct val="120000"/>
              </a:lnSpc>
              <a:spcBef>
                <a:spcPts val="1000"/>
              </a:spcBef>
              <a:buClr>
                <a:srgbClr val="B71E42"/>
              </a:buClr>
              <a:buFont typeface="Arial" panose="020B0604020202020204"/>
              <a:buChar char="•"/>
            </a:pPr>
            <a:endParaRPr lang="en-US" sz="2000" b="0" strike="noStrike" spc="-1">
              <a:solidFill>
                <a:srgbClr val="000000"/>
              </a:solidFill>
              <a:latin typeface="Gill Sans MT"/>
            </a:endParaRPr>
          </a:p>
          <a:p>
            <a:pPr marL="457835" indent="-457200">
              <a:lnSpc>
                <a:spcPct val="120000"/>
              </a:lnSpc>
              <a:spcBef>
                <a:spcPts val="1000"/>
              </a:spcBef>
              <a:buClr>
                <a:srgbClr val="B71E42"/>
              </a:buClr>
              <a:buFont typeface="Wingdings" panose="020B0604020202020204"/>
              <a:buChar char="q"/>
            </a:pPr>
            <a:r>
              <a:rPr lang="en-US" sz="2000" dirty="0">
                <a:solidFill>
                  <a:srgbClr val="000000"/>
                </a:solidFill>
                <a:latin typeface="Calibri"/>
                <a:cs typeface="Arial"/>
              </a:rPr>
              <a:t> </a:t>
            </a:r>
            <a:r>
              <a:rPr lang="en-US" sz="2000" dirty="0">
                <a:ea typeface="+mn-lt"/>
                <a:cs typeface="Arial"/>
              </a:rPr>
              <a:t>Population of the prey and the predator over time. </a:t>
            </a:r>
          </a:p>
          <a:p>
            <a:pPr marL="457835" indent="-457200">
              <a:lnSpc>
                <a:spcPct val="120000"/>
              </a:lnSpc>
              <a:spcBef>
                <a:spcPts val="1000"/>
              </a:spcBef>
              <a:buClr>
                <a:srgbClr val="B71E42"/>
              </a:buClr>
              <a:buFont typeface="Wingdings" panose="020B0604020202020204"/>
              <a:buChar char="q"/>
            </a:pPr>
            <a:r>
              <a:rPr lang="en-US" sz="2000" dirty="0">
                <a:ea typeface="+mn-lt"/>
                <a:cs typeface="Arial"/>
              </a:rPr>
              <a:t>Shows the cyclic nature of population and the interdependence of the species.</a:t>
            </a:r>
          </a:p>
          <a:p>
            <a:pPr marL="635">
              <a:lnSpc>
                <a:spcPct val="120000"/>
              </a:lnSpc>
              <a:spcBef>
                <a:spcPts val="1000"/>
              </a:spcBef>
              <a:buClr>
                <a:srgbClr val="B71E42"/>
              </a:buClr>
            </a:pPr>
            <a:endParaRPr lang="en-US" sz="2800" dirty="0">
              <a:solidFill>
                <a:srgbClr val="000000"/>
              </a:solidFill>
              <a:latin typeface="Calibri"/>
              <a:cs typeface="Calibri"/>
            </a:endParaRPr>
          </a:p>
          <a:p>
            <a:pPr marL="457835" lvl="1">
              <a:lnSpc>
                <a:spcPct val="120000"/>
              </a:lnSpc>
              <a:spcBef>
                <a:spcPts val="1000"/>
              </a:spcBef>
              <a:buClr>
                <a:srgbClr val="B71E42"/>
              </a:buClr>
            </a:pPr>
            <a:endParaRPr lang="en-US" sz="2000" dirty="0">
              <a:solidFill>
                <a:srgbClr val="000000"/>
              </a:solidFill>
              <a:latin typeface="Calibri"/>
              <a:cs typeface="Arial"/>
            </a:endParaRPr>
          </a:p>
          <a:p>
            <a:pPr marL="635">
              <a:lnSpc>
                <a:spcPct val="120000"/>
              </a:lnSpc>
              <a:spcBef>
                <a:spcPts val="1000"/>
              </a:spcBef>
              <a:buClr>
                <a:srgbClr val="B71E42"/>
              </a:buClr>
            </a:pPr>
            <a:endParaRPr lang="en-US" sz="2800" dirty="0">
              <a:solidFill>
                <a:srgbClr val="000000"/>
              </a:solidFill>
              <a:latin typeface="Calibri"/>
              <a:cs typeface="Arial"/>
            </a:endParaRPr>
          </a:p>
          <a:p>
            <a:pPr marL="457835" indent="-457200">
              <a:lnSpc>
                <a:spcPct val="120000"/>
              </a:lnSpc>
              <a:spcBef>
                <a:spcPts val="1000"/>
              </a:spcBef>
              <a:buClr>
                <a:srgbClr val="B71E42"/>
              </a:buClr>
              <a:buFont typeface="Wingdings" panose="020B0604020202020204"/>
              <a:buChar char="q"/>
            </a:pPr>
            <a:endParaRPr lang="en-US" sz="2800" dirty="0">
              <a:solidFill>
                <a:srgbClr val="000000"/>
              </a:solidFill>
              <a:latin typeface="Calibri"/>
              <a:cs typeface="Arial"/>
            </a:endParaRPr>
          </a:p>
          <a:p>
            <a:pPr marL="635">
              <a:lnSpc>
                <a:spcPct val="120000"/>
              </a:lnSpc>
              <a:spcBef>
                <a:spcPts val="1000"/>
              </a:spcBef>
              <a:buClr>
                <a:srgbClr val="B71E42"/>
              </a:buClr>
            </a:pPr>
            <a:endParaRPr lang="en-US" sz="2800" dirty="0">
              <a:solidFill>
                <a:srgbClr val="000000"/>
              </a:solidFill>
              <a:latin typeface="Calibri"/>
              <a:cs typeface="Arial"/>
            </a:endParaRPr>
          </a:p>
          <a:p>
            <a:pPr marL="457835" lvl="1">
              <a:lnSpc>
                <a:spcPct val="120000"/>
              </a:lnSpc>
              <a:spcBef>
                <a:spcPts val="1000"/>
              </a:spcBef>
              <a:buClr>
                <a:srgbClr val="B71E42"/>
              </a:buClr>
            </a:pPr>
            <a:endParaRPr lang="en-US" sz="2100" dirty="0">
              <a:solidFill>
                <a:srgbClr val="000000"/>
              </a:solidFill>
              <a:latin typeface="Calibri"/>
              <a:cs typeface="Arial"/>
            </a:endParaRPr>
          </a:p>
        </p:txBody>
      </p:sp>
      <p:pic>
        <p:nvPicPr>
          <p:cNvPr id="8" name="Picture 9" descr="Chart, histogram&#10;&#10;Description automatically generated">
            <a:extLst>
              <a:ext uri="{FF2B5EF4-FFF2-40B4-BE49-F238E27FC236}">
                <a16:creationId xmlns:a16="http://schemas.microsoft.com/office/drawing/2014/main" id="{CC96B444-9B4B-9E62-8E2F-A436C9D297FA}"/>
              </a:ext>
            </a:extLst>
          </p:cNvPr>
          <p:cNvPicPr>
            <a:picLocks noChangeAspect="1"/>
          </p:cNvPicPr>
          <p:nvPr/>
        </p:nvPicPr>
        <p:blipFill>
          <a:blip r:embed="rId3"/>
          <a:stretch>
            <a:fillRect/>
          </a:stretch>
        </p:blipFill>
        <p:spPr>
          <a:xfrm>
            <a:off x="5716044" y="1604872"/>
            <a:ext cx="5759884" cy="4410254"/>
          </a:xfrm>
          <a:prstGeom prst="rect">
            <a:avLst/>
          </a:prstGeom>
        </p:spPr>
      </p:pic>
    </p:spTree>
  </p:cSld>
  <p:clrMapOvr>
    <a:masterClrMapping/>
  </p:clrMapOvr>
  <p:transition spd="med">
    <p:pull/>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1757</TotalTime>
  <Words>1577</Words>
  <Application>Microsoft Office PowerPoint</Application>
  <PresentationFormat>Widescreen</PresentationFormat>
  <Paragraphs>168</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Cambria Math</vt:lpstr>
      <vt:lpstr>Gill Sans MT</vt:lpstr>
      <vt:lpstr>Tahoma</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 Approach  </vt:lpstr>
      <vt:lpstr>PowerPoint Presentation</vt:lpstr>
      <vt:lpstr>PowerPoint Presentation</vt:lpstr>
      <vt:lpstr>PowerPoint Presentation</vt:lpstr>
      <vt:lpstr>PowerPoint Presentation</vt:lpstr>
      <vt:lpstr>CoDE Snapshots Optimizing and plotting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Predator – Pray Model of  Canadian Lynx and Snowshoe Hare</dc:title>
  <dc:creator>Abdul Rauf</dc:creator>
  <cp:lastModifiedBy>abdessamad mayad</cp:lastModifiedBy>
  <cp:revision>442</cp:revision>
  <dcterms:created xsi:type="dcterms:W3CDTF">2022-04-26T13:30:00Z</dcterms:created>
  <dcterms:modified xsi:type="dcterms:W3CDTF">2022-05-10T22:18:22Z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ICV">
    <vt:lpwstr>158F0AE752E3483EB4CB1AECBA012D3B</vt:lpwstr>
  </property>
  <property fmtid="{D5CDD505-2E9C-101B-9397-08002B2CF9AE}" pid="6" name="KSOProductBuildVer">
    <vt:lpwstr>1033-11.2.0.11074</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10</vt:i4>
  </property>
</Properties>
</file>