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D661"/>
    <a:srgbClr val="20E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D19-D17E-2D4B-6400-3A9DF42E3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2E71-7698-DA87-A230-57C463657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00DC-9B61-35F8-5330-20CDB92C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04BB-5494-ED45-8479-39EA2029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CF9C-C29A-C846-E4AF-F67DE172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599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0D2-26A9-75D6-3FF3-493F89BD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22FD6-B163-36C3-9686-FEE67318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B124-5CE3-E08D-C537-6AB5DB29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578-5C40-3143-CE01-6278A568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373D-E695-84D5-3C4B-69CDF6FC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8138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61792-C73D-152D-0FEB-D9464AD5F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0C51F-0D54-85C3-4EE9-2A51DAAA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B3F5-5967-F73D-9213-E2545976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2B47-EAEA-3E44-D901-5D28BD3D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2719-D90F-30C4-A27B-9BBD78AD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122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DD05-541A-EA1C-0DA6-7C985CF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A231-238C-A87B-887A-35AF6368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56D6-1982-B794-E553-3EA69B73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E349-7167-9A67-4D6E-ADE7DD3B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EED3-DFF6-88BC-83E3-DD25F334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095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B6A6-D93A-D3AC-E120-54D0C8ED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F8BF-69BC-1AFC-6AA6-4930ECE3B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D10C-97A6-99F8-46C6-BA9BEBA1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4E6C8-E000-ECC0-12B4-530AAA4D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D1D6-EE16-BE77-0D85-D17FAE8B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7584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B7F6-D429-A501-E983-68A3CFE2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814E-336E-42D1-E046-0D9121A69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7C416-AA3E-ED82-5A73-BFFC0268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EE45B-AEFC-9FE1-B342-D52451E1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0C0A8-227A-828C-C17A-ECD32EEC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B9E8-508C-8218-37E1-7E5E90BE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3290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B9EB-A811-B02C-03A5-0CA95258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7D21-0590-1429-AF31-37ED8EB1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9A92-BEB8-B3F3-E0A8-0D52B08FF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B7DAF-3AC9-4290-4DFE-362EF971B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33F99-6408-3FC1-78FA-EFDC13FE8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80268-189E-ECF6-DC68-D242190E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03CC4-847F-FB56-374C-9C824794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B6081-506E-BC36-423F-1B4A268C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3110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0F81-4EAB-04B8-97EA-A1A20B21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381E7-0A8B-18B5-B718-28A933BC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38A88-F495-7CB3-AEEC-762A4384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E690-C657-B9A2-60BF-6A6C3218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8181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8F396-8F3E-EE8D-D975-3104D47E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EBACB-212B-528F-BA73-3CFE033D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132C-DB71-66B9-1205-AB30D142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2633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A30-B29A-156D-5D34-41003BA7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76DE-05F4-8348-86AD-7D7B1EA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A47A2-133A-F9C6-F2E3-77B5495C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826C6-CF86-4D1A-5983-7389767D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C429-BCB9-0AFD-CC33-1F5DE9C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53DD-6392-677F-FB06-BE74E7CB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430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B207-DF8B-A2CA-678B-EADD279A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29E41-E37D-F245-6451-774D391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46B44-CB6E-CBE0-ABCF-BD85DC59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B785F-9A96-AF9D-5FDA-4444DE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BE56-2612-F6AF-3071-A2C5A6C3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53ABB-A61F-2C72-BF12-F247499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032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726CE-23D1-B990-40D1-8C4E284A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3CC9-D1A7-86FE-1D25-778BA6DC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2C6A-30DB-FE33-FB71-7733C376F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8664-C10E-457E-9F1C-FBA822E029CD}" type="datetimeFigureOut">
              <a:rPr lang="fr-MA" smtClean="0"/>
              <a:t>25/02/2024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3E30-6BB9-6389-82ED-1EC345973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8F7A-AA7D-A9D1-E13A-764E16099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B7BD-651D-47FF-98F4-77FC89064D7F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5975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F565E-50D1-9B8E-3C3F-AF7C64E7E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0" t="716" r="6164" b="130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274BFB-E378-BB66-A1AB-C76824D746ED}"/>
              </a:ext>
            </a:extLst>
          </p:cNvPr>
          <p:cNvSpPr/>
          <p:nvPr/>
        </p:nvSpPr>
        <p:spPr>
          <a:xfrm>
            <a:off x="173621" y="160020"/>
            <a:ext cx="11829326" cy="6537960"/>
          </a:xfrm>
          <a:prstGeom prst="roundRect">
            <a:avLst>
              <a:gd name="adj" fmla="val 1489"/>
            </a:avLst>
          </a:prstGeom>
          <a:gradFill>
            <a:gsLst>
              <a:gs pos="21000">
                <a:schemeClr val="tx1">
                  <a:alpha val="80000"/>
                </a:schemeClr>
              </a:gs>
              <a:gs pos="86000">
                <a:schemeClr val="accent1">
                  <a:lumMod val="30000"/>
                  <a:lumOff val="70000"/>
                  <a:alpha val="20000"/>
                </a:schemeClr>
              </a:gs>
            </a:gsLst>
            <a:lin ang="5400000" scaled="1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B3BC55-121C-5D0A-50D3-F0BF5E61DABC}"/>
              </a:ext>
            </a:extLst>
          </p:cNvPr>
          <p:cNvSpPr/>
          <p:nvPr/>
        </p:nvSpPr>
        <p:spPr>
          <a:xfrm>
            <a:off x="312516" y="860241"/>
            <a:ext cx="4526280" cy="2631600"/>
          </a:xfrm>
          <a:prstGeom prst="roundRect">
            <a:avLst>
              <a:gd name="adj" fmla="val 3613"/>
            </a:avLst>
          </a:prstGeom>
          <a:gradFill>
            <a:gsLst>
              <a:gs pos="21000">
                <a:srgbClr val="20E065">
                  <a:alpha val="65000"/>
                </a:srgbClr>
              </a:gs>
              <a:gs pos="77000">
                <a:srgbClr val="1FD661">
                  <a:alpha val="20000"/>
                </a:srgbClr>
              </a:gs>
            </a:gsLst>
            <a:lin ang="42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3F0D0F-28AB-B031-00CE-C004E1E2C2EC}"/>
              </a:ext>
            </a:extLst>
          </p:cNvPr>
          <p:cNvSpPr/>
          <p:nvPr/>
        </p:nvSpPr>
        <p:spPr>
          <a:xfrm>
            <a:off x="312516" y="3651861"/>
            <a:ext cx="4526280" cy="2948687"/>
          </a:xfrm>
          <a:prstGeom prst="roundRect">
            <a:avLst>
              <a:gd name="adj" fmla="val 3613"/>
            </a:avLst>
          </a:prstGeom>
          <a:gradFill>
            <a:gsLst>
              <a:gs pos="21000">
                <a:schemeClr val="tx1">
                  <a:alpha val="51000"/>
                </a:schemeClr>
              </a:gs>
              <a:gs pos="86000">
                <a:schemeClr val="tx1">
                  <a:alpha val="70000"/>
                </a:schemeClr>
              </a:gs>
            </a:gsLst>
            <a:lin ang="27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EA7D61-EF3C-EF90-B305-6A3D26E3336A}"/>
              </a:ext>
            </a:extLst>
          </p:cNvPr>
          <p:cNvSpPr/>
          <p:nvPr/>
        </p:nvSpPr>
        <p:spPr>
          <a:xfrm>
            <a:off x="276129" y="218930"/>
            <a:ext cx="11639742" cy="488138"/>
          </a:xfrm>
          <a:prstGeom prst="roundRect">
            <a:avLst>
              <a:gd name="adj" fmla="val 36045"/>
            </a:avLst>
          </a:prstGeom>
          <a:gradFill>
            <a:gsLst>
              <a:gs pos="21000">
                <a:schemeClr val="tx1">
                  <a:alpha val="96000"/>
                </a:schemeClr>
              </a:gs>
              <a:gs pos="86000">
                <a:schemeClr val="tx1">
                  <a:alpha val="80000"/>
                </a:schemeClr>
              </a:gs>
            </a:gsLst>
            <a:lin ang="27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EEE202-C60D-82EE-11FC-710D92681013}"/>
              </a:ext>
            </a:extLst>
          </p:cNvPr>
          <p:cNvSpPr/>
          <p:nvPr/>
        </p:nvSpPr>
        <p:spPr>
          <a:xfrm>
            <a:off x="5015119" y="867088"/>
            <a:ext cx="3405752" cy="986134"/>
          </a:xfrm>
          <a:prstGeom prst="roundRect">
            <a:avLst>
              <a:gd name="adj" fmla="val 17698"/>
            </a:avLst>
          </a:prstGeom>
          <a:gradFill>
            <a:gsLst>
              <a:gs pos="21000">
                <a:schemeClr val="tx1">
                  <a:alpha val="51000"/>
                </a:schemeClr>
              </a:gs>
              <a:gs pos="86000">
                <a:schemeClr val="tx1">
                  <a:alpha val="80000"/>
                </a:schemeClr>
              </a:gs>
            </a:gsLst>
            <a:lin ang="27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B227A9-C611-2D63-A1FD-A863C432CF65}"/>
              </a:ext>
            </a:extLst>
          </p:cNvPr>
          <p:cNvSpPr/>
          <p:nvPr/>
        </p:nvSpPr>
        <p:spPr>
          <a:xfrm>
            <a:off x="8546506" y="854352"/>
            <a:ext cx="3405752" cy="998870"/>
          </a:xfrm>
          <a:prstGeom prst="roundRect">
            <a:avLst>
              <a:gd name="adj" fmla="val 17698"/>
            </a:avLst>
          </a:prstGeom>
          <a:gradFill>
            <a:gsLst>
              <a:gs pos="21000">
                <a:schemeClr val="tx1">
                  <a:alpha val="51000"/>
                </a:schemeClr>
              </a:gs>
              <a:gs pos="86000">
                <a:schemeClr val="tx1">
                  <a:alpha val="70000"/>
                </a:schemeClr>
              </a:gs>
            </a:gsLst>
            <a:lin ang="27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4167FB-280E-1D49-1C29-DE6B396EB2D2}"/>
              </a:ext>
            </a:extLst>
          </p:cNvPr>
          <p:cNvSpPr/>
          <p:nvPr/>
        </p:nvSpPr>
        <p:spPr>
          <a:xfrm>
            <a:off x="8546506" y="1995142"/>
            <a:ext cx="3405752" cy="2268610"/>
          </a:xfrm>
          <a:prstGeom prst="roundRect">
            <a:avLst>
              <a:gd name="adj" fmla="val 5377"/>
            </a:avLst>
          </a:prstGeom>
          <a:gradFill>
            <a:gsLst>
              <a:gs pos="21000">
                <a:schemeClr val="tx1">
                  <a:alpha val="51000"/>
                </a:schemeClr>
              </a:gs>
              <a:gs pos="91000">
                <a:schemeClr val="tx1">
                  <a:alpha val="90000"/>
                </a:schemeClr>
              </a:gs>
            </a:gsLst>
            <a:lin ang="27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43A274-189E-D2CE-C8BB-374227A5279C}"/>
              </a:ext>
            </a:extLst>
          </p:cNvPr>
          <p:cNvSpPr/>
          <p:nvPr/>
        </p:nvSpPr>
        <p:spPr>
          <a:xfrm>
            <a:off x="5015119" y="1995142"/>
            <a:ext cx="3405752" cy="2268610"/>
          </a:xfrm>
          <a:prstGeom prst="roundRect">
            <a:avLst>
              <a:gd name="adj" fmla="val 6258"/>
            </a:avLst>
          </a:prstGeom>
          <a:gradFill>
            <a:gsLst>
              <a:gs pos="21000">
                <a:schemeClr val="tx1">
                  <a:alpha val="51000"/>
                </a:schemeClr>
              </a:gs>
              <a:gs pos="86000">
                <a:schemeClr val="tx1">
                  <a:alpha val="70000"/>
                </a:schemeClr>
              </a:gs>
            </a:gsLst>
            <a:lin ang="27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B15CB-BCA0-6883-4BE3-912B7CFF303F}"/>
              </a:ext>
            </a:extLst>
          </p:cNvPr>
          <p:cNvSpPr/>
          <p:nvPr/>
        </p:nvSpPr>
        <p:spPr>
          <a:xfrm>
            <a:off x="5012417" y="4393331"/>
            <a:ext cx="6903454" cy="2207218"/>
          </a:xfrm>
          <a:prstGeom prst="roundRect">
            <a:avLst>
              <a:gd name="adj" fmla="val 3613"/>
            </a:avLst>
          </a:prstGeom>
          <a:gradFill>
            <a:gsLst>
              <a:gs pos="21000">
                <a:schemeClr val="tx1">
                  <a:alpha val="51000"/>
                </a:schemeClr>
              </a:gs>
              <a:gs pos="60000">
                <a:schemeClr val="tx1">
                  <a:alpha val="70000"/>
                </a:schemeClr>
              </a:gs>
            </a:gsLst>
            <a:lin ang="2700000" scaled="0"/>
          </a:gradFill>
          <a:ln>
            <a:gradFill flip="none" rotWithShape="1">
              <a:gsLst>
                <a:gs pos="19000">
                  <a:schemeClr val="accent3">
                    <a:lumMod val="5000"/>
                    <a:lumOff val="95000"/>
                  </a:schemeClr>
                </a:gs>
                <a:gs pos="91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17" name="Graphic 16" descr="Line arrow: Rotate left with solid fill">
            <a:extLst>
              <a:ext uri="{FF2B5EF4-FFF2-40B4-BE49-F238E27FC236}">
                <a16:creationId xmlns:a16="http://schemas.microsoft.com/office/drawing/2014/main" id="{663A2159-00C3-A3BE-1928-AEAD62762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63670">
            <a:off x="11339424" y="247002"/>
            <a:ext cx="396241" cy="396241"/>
          </a:xfrm>
          <a:prstGeom prst="rect">
            <a:avLst/>
          </a:prstGeom>
        </p:spPr>
      </p:pic>
      <p:pic>
        <p:nvPicPr>
          <p:cNvPr id="1030" name="Picture 6" descr="Spotify launches self-serve platform for audio ad campaigns">
            <a:extLst>
              <a:ext uri="{FF2B5EF4-FFF2-40B4-BE49-F238E27FC236}">
                <a16:creationId xmlns:a16="http://schemas.microsoft.com/office/drawing/2014/main" id="{573FE949-0EF2-C253-02AA-F6114D091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t="27253" r="9743" b="26103"/>
          <a:stretch/>
        </p:blipFill>
        <p:spPr bwMode="auto">
          <a:xfrm>
            <a:off x="658503" y="294406"/>
            <a:ext cx="1042035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14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ABDESSAMAD ABIDAOUI</dc:creator>
  <cp:lastModifiedBy>ABDESSAMAD ABIDAOUI</cp:lastModifiedBy>
  <cp:revision>1</cp:revision>
  <dcterms:created xsi:type="dcterms:W3CDTF">2024-02-25T01:12:06Z</dcterms:created>
  <dcterms:modified xsi:type="dcterms:W3CDTF">2024-02-25T02:17:58Z</dcterms:modified>
</cp:coreProperties>
</file>