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84" r:id="rId3"/>
    <p:sldId id="276" r:id="rId4"/>
    <p:sldId id="286" r:id="rId5"/>
    <p:sldId id="282" r:id="rId6"/>
    <p:sldId id="287" r:id="rId7"/>
    <p:sldId id="283" r:id="rId8"/>
    <p:sldId id="279" r:id="rId9"/>
    <p:sldId id="285" r:id="rId10"/>
    <p:sldId id="266" r:id="rId11"/>
    <p:sldId id="281" r:id="rId12"/>
    <p:sldId id="260" r:id="rId13"/>
    <p:sldId id="265" r:id="rId14"/>
    <p:sldId id="278" r:id="rId15"/>
    <p:sldId id="267" r:id="rId16"/>
    <p:sldId id="268" r:id="rId17"/>
    <p:sldId id="262" r:id="rId18"/>
    <p:sldId id="263" r:id="rId19"/>
    <p:sldId id="269" r:id="rId20"/>
    <p:sldId id="264" r:id="rId21"/>
    <p:sldId id="273" r:id="rId22"/>
    <p:sldId id="270" r:id="rId23"/>
    <p:sldId id="277" r:id="rId24"/>
    <p:sldId id="275" r:id="rId25"/>
    <p:sldId id="271" r:id="rId26"/>
    <p:sldId id="272" r:id="rId27"/>
    <p:sldId id="274" r:id="rId28"/>
  </p:sldIdLst>
  <p:sldSz cx="12192000" cy="6858000"/>
  <p:notesSz cx="6858000" cy="9144000"/>
  <p:embeddedFontLst>
    <p:embeddedFont>
      <p:font typeface="OPPOSans B" panose="020B0604020202020204" charset="-122"/>
      <p:regular r:id="rId29"/>
    </p:embeddedFont>
    <p:embeddedFont>
      <p:font typeface="OPPOSans R" panose="020B0604020202020204" charset="-122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0" y="48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F-4419-8739-C4523074A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F-4419-8739-C4523074A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F-4419-8739-C4523074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9-43BE-A524-2488D34F0692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9-43BE-A524-2488D34F0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9-43BE-A524-2488D34F0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9-43BE-A524-2488D34F06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E9-43BE-A524-2488D34F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D-4837-BB64-D4ECD65D6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D-4837-BB64-D4ECD65D6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D-4837-BB64-D4ECD65D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01222" y="2069193"/>
            <a:ext cx="6960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      </a:t>
            </a:r>
            <a:r>
              <a:rPr lang="en-US" altLang="zh-CN" sz="4400" dirty="0" err="1">
                <a:latin typeface="+mj-lt"/>
              </a:rPr>
              <a:t>Annuler</a:t>
            </a:r>
            <a:r>
              <a:rPr lang="en-US" altLang="zh-CN" sz="4400" dirty="0">
                <a:latin typeface="+mj-lt"/>
              </a:rPr>
              <a:t> </a:t>
            </a:r>
          </a:p>
          <a:p>
            <a:r>
              <a:rPr lang="en-US" altLang="zh-CN" sz="4400" dirty="0">
                <a:latin typeface="+mj-lt"/>
              </a:rPr>
              <a:t>les </a:t>
            </a:r>
            <a:r>
              <a:rPr lang="en-US" altLang="zh-CN" sz="4400" dirty="0" err="1">
                <a:latin typeface="+mj-lt"/>
              </a:rPr>
              <a:t>Changements</a:t>
            </a:r>
            <a:r>
              <a:rPr lang="en-US" altLang="zh-CN" sz="4400" dirty="0">
                <a:latin typeface="+mj-lt"/>
              </a:rPr>
              <a:t> </a:t>
            </a:r>
            <a:endParaRPr lang="en-US" altLang="zh-CN" sz="4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720" y="287692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11770" y="259077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vs   Revert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4333-4548-8943-6837-B73FD422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9C49ED-6590-8401-AEDE-A01827945820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A35B0D-58D4-0263-8B08-5BD63021FBA8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C4ACC-93BB-0218-1C11-91A9E32A4056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CBF360-F7DA-0CCA-B005-2A65C23B91B9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51D0E8-5376-B86A-8C81-53CB1D3AF88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722AB8-970B-53F1-160A-A2E4219119D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91150D-2818-E2F7-9A3B-E901B56407E3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A933D-B3C1-9CCF-B4F6-FCE54400FE18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B0BB1-9FAE-55F9-624C-EC318F62B5B4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012A63-8D5E-80F2-54B8-ECEEECFCA931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790BF8-0CFD-5915-62B7-757CBB53A0D6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3D675A-0A04-C6FD-9788-4E23C09118D6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070BB6-A93C-EA01-38A6-5141DF542AFF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389D8-1EA3-958C-4CBA-41FA7ADD243B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2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E1051CC5-E1D6-CD29-F87D-A4BE601EE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Name of the section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7493BB-5FFA-23A2-5782-B285BB6C43F5}"/>
              </a:ext>
            </a:extLst>
          </p:cNvPr>
          <p:cNvSpPr txBox="1"/>
          <p:nvPr/>
        </p:nvSpPr>
        <p:spPr>
          <a:xfrm>
            <a:off x="421348" y="3444351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 short description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FB6E-7AA6-362F-1561-320221D9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D5371A-4852-CF93-F729-E287A05EB1A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54D313-6A4D-AA46-3608-5278CE149ED9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E54542-09BE-0035-0BE5-1223F1B2B0A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CC2896-5706-4CE8-A918-B2DC3921E0D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2840A-F599-36A7-5EFD-44C94CE276F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4588CC-11DB-9F6B-E59E-C08B8B88328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B66D6-EA4D-30CF-EFD2-CDAB4B3591D5}"/>
              </a:ext>
            </a:extLst>
          </p:cNvPr>
          <p:cNvSpPr txBox="1"/>
          <p:nvPr/>
        </p:nvSpPr>
        <p:spPr>
          <a:xfrm>
            <a:off x="1122258" y="1694243"/>
            <a:ext cx="98976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</a:p>
          <a:p>
            <a:pPr>
              <a:buNone/>
            </a:pPr>
            <a:r>
              <a:rPr lang="fr-FR" sz="2400" b="1" dirty="0"/>
              <a:t> suppression par erreur </a:t>
            </a:r>
          </a:p>
          <a:p>
            <a:pPr>
              <a:buNone/>
            </a:pPr>
            <a:r>
              <a:rPr lang="fr-FR" sz="2400" b="1" dirty="0"/>
              <a:t> — Git offre des solutions.</a:t>
            </a:r>
          </a:p>
          <a:p>
            <a:r>
              <a:rPr lang="fr-FR" sz="2400" b="1" dirty="0"/>
              <a:t>Voici les commandes les plus utiles pour corriger tout ça.</a:t>
            </a:r>
          </a:p>
        </p:txBody>
      </p:sp>
    </p:spTree>
    <p:extLst>
      <p:ext uri="{BB962C8B-B14F-4D97-AF65-F5344CB8AC3E}">
        <p14:creationId xmlns:p14="http://schemas.microsoft.com/office/powerpoint/2010/main" val="183978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138555" y="258762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/>
              <a:t>Je veux garder un historique clair de mon travail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9F1EF-B8A2-0D08-1D13-BE060D5F2B0C}"/>
              </a:ext>
            </a:extLst>
          </p:cNvPr>
          <p:cNvSpPr txBox="1"/>
          <p:nvPr/>
        </p:nvSpPr>
        <p:spPr>
          <a:xfrm>
            <a:off x="864795" y="3034784"/>
            <a:ext cx="103846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c'est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commande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que 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utilisons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lorsque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voulons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déplacer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référentiel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 emplacement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supprimant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les modifications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apportées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après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89504" y="1377951"/>
            <a:ext cx="5310758" cy="131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56DD6A-318D-402B-C627-3EEF34B97128}"/>
              </a:ext>
            </a:extLst>
          </p:cNvPr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13" y="4636575"/>
            <a:ext cx="4050237" cy="17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B68D-8097-34FE-043C-062FC3D0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2092165-E6FD-ECC1-F971-EC24611BC19D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3DD4B8F-AB61-13AE-FB1A-F1ED012F0184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F58169-D2EC-9B73-7232-7294B6B59239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1F820C-190B-C707-B4E0-130B0F1FD91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1E74C4-1C3F-06A8-B6B3-9F697A2E9DA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B5D611-8A67-2540-E001-D0B6F98332C2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0AB63-1C42-F881-66D0-C98D4D4E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47" y="464351"/>
            <a:ext cx="5944430" cy="1686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F9557-00AE-CCF5-ECE9-CF18C3CD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48" y="3807890"/>
            <a:ext cx="5944429" cy="1046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48D4C-6903-1D9D-68C0-8E1C21B3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926" y="2620328"/>
            <a:ext cx="4808660" cy="7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586B-0630-7666-9D3D-078318D8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06B7E4B-D03E-C87D-8249-1DDDC189FD31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DF932D5-0F61-718B-F443-0A1FEEF0A1F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26871-38B8-A52B-AB0E-C9C509EA3B42}"/>
              </a:ext>
            </a:extLst>
          </p:cNvPr>
          <p:cNvSpPr txBox="1"/>
          <p:nvPr/>
        </p:nvSpPr>
        <p:spPr>
          <a:xfrm>
            <a:off x="515937" y="1205984"/>
            <a:ext cx="103846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800" dirty="0">
                <a:latin typeface="Consolas" panose="020B0609020204030204" pitchFamily="49" charset="0"/>
              </a:rPr>
              <a:t>Si tu </a:t>
            </a:r>
            <a:r>
              <a:rPr lang="fr-FR" altLang="en-US" sz="2800" dirty="0" err="1">
                <a:latin typeface="Consolas" panose="020B0609020204030204" pitchFamily="49" charset="0"/>
              </a:rPr>
              <a:t>specife</a:t>
            </a:r>
            <a:r>
              <a:rPr lang="fr-FR" altLang="en-US" sz="2800" dirty="0">
                <a:latin typeface="Consolas" panose="020B0609020204030204" pitchFamily="49" charset="0"/>
              </a:rPr>
              <a:t> l’option  -–hard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sz="2800">
                <a:latin typeface="Consolas" panose="020B0609020204030204" pitchFamily="49" charset="0"/>
              </a:rPr>
              <a:t>Elle </a:t>
            </a:r>
            <a:r>
              <a:rPr lang="fr-FR" altLang="en-US" sz="2800" dirty="0">
                <a:latin typeface="Consolas" panose="020B0609020204030204" pitchFamily="49" charset="0"/>
              </a:rPr>
              <a:t>réinitialise tout — le commit, la zone de </a:t>
            </a:r>
            <a:r>
              <a:rPr lang="fr-FR" altLang="en-US" sz="2800" dirty="0" err="1">
                <a:latin typeface="Consolas" panose="020B0609020204030204" pitchFamily="49" charset="0"/>
              </a:rPr>
              <a:t>staging</a:t>
            </a:r>
            <a:r>
              <a:rPr lang="fr-FR" altLang="en-US" sz="2800" dirty="0">
                <a:latin typeface="Consolas" panose="020B0609020204030204" pitchFamily="49" charset="0"/>
              </a:rPr>
              <a:t>, et même le dossier de travail. Donc attention : elle efface complètement les </a:t>
            </a:r>
            <a:r>
              <a:rPr lang="fr-FR" altLang="en-US" sz="2800" dirty="0" err="1">
                <a:latin typeface="Consolas" panose="020B0609020204030204" pitchFamily="49" charset="0"/>
              </a:rPr>
              <a:t>changements.Si</a:t>
            </a:r>
            <a:r>
              <a:rPr lang="fr-FR" altLang="en-US" sz="2800" dirty="0">
                <a:latin typeface="Consolas" panose="020B0609020204030204" pitchFamily="49" charset="0"/>
              </a:rPr>
              <a:t> on utilise git reset sans option, Git utilise --mixed par défaut. Cela réinitialise le commit et la zone de </a:t>
            </a:r>
            <a:r>
              <a:rPr lang="fr-FR" altLang="en-US" sz="2800" dirty="0" err="1">
                <a:latin typeface="Consolas" panose="020B0609020204030204" pitchFamily="49" charset="0"/>
              </a:rPr>
              <a:t>staging</a:t>
            </a:r>
            <a:r>
              <a:rPr lang="fr-FR" altLang="en-US" sz="2800" dirty="0">
                <a:latin typeface="Consolas" panose="020B0609020204030204" pitchFamily="49" charset="0"/>
              </a:rPr>
              <a:t>, mais garde les changements dans le dossier de travail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27DF-E998-D5B6-3AFF-1042281F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D2D6CE-ED6D-D8FE-1174-25F0B0C1CA7E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462EFD-50BE-3CD4-0F78-6CB5CD1AED9A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5749F-1A34-3C7C-23C4-FDBAD7D0A435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D463FBF-288D-4470-7E54-6C4A2554AA60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24A30A-BBDE-9E65-3BA4-F979FF4FF4C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2D27E1-4279-12AE-CA0D-020D51B37A17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77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AC8C5-C578-82F9-771E-B4CABB42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BA678C-4BE6-ECD2-5356-B0567C41EDCA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419A3E1-6B68-E9C4-3129-97258B5D3DB3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281B1-43AB-475E-E223-17B1AF59F3B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F94141-7ADF-8F8B-E096-41EE8D6A5FF4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06CFDC-EF15-F667-9F11-33488A37F66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BD6339-8F11-6D2D-B859-573D255888D6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F2ECB-7FB9-AAC0-5259-DA854303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33" t="15110" r="4506"/>
          <a:stretch/>
        </p:blipFill>
        <p:spPr>
          <a:xfrm>
            <a:off x="854011" y="1524409"/>
            <a:ext cx="2907792" cy="34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DDFA6-6C73-E82E-1F1B-FE30A3A7A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8042C3-E12F-FE09-5A1E-59F8E2A634E9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6FC8E27-10EA-81A7-B460-FFCA12240194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39CA0-4747-2412-1CCE-91F92667AFC8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6CCE7B-AC43-D282-8EFF-9494073A9A9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AD9540-8517-AB02-1A54-BFCBCA5A4E1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6DB770-6721-40B3-0E79-E4C633F9A9AA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EDE9C-A79E-126F-1D3C-A5AFBF92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30" y="1127743"/>
            <a:ext cx="8431762" cy="47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715</Words>
  <Application>Microsoft Office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OPPOSans B</vt:lpstr>
      <vt:lpstr>Verdana</vt:lpstr>
      <vt:lpstr>OPPOSans R</vt:lpstr>
      <vt:lpstr>Segoe UI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81</cp:revision>
  <dcterms:created xsi:type="dcterms:W3CDTF">2023-03-14T10:49:00Z</dcterms:created>
  <dcterms:modified xsi:type="dcterms:W3CDTF">2025-04-08T00:04:55Z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