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4" r:id="rId3"/>
    <p:sldId id="276" r:id="rId4"/>
    <p:sldId id="286" r:id="rId5"/>
    <p:sldId id="287" r:id="rId6"/>
    <p:sldId id="282" r:id="rId7"/>
    <p:sldId id="283" r:id="rId8"/>
    <p:sldId id="279" r:id="rId9"/>
    <p:sldId id="285" r:id="rId10"/>
    <p:sldId id="266" r:id="rId11"/>
    <p:sldId id="281" r:id="rId12"/>
    <p:sldId id="260" r:id="rId13"/>
    <p:sldId id="265" r:id="rId14"/>
    <p:sldId id="278" r:id="rId15"/>
    <p:sldId id="267" r:id="rId16"/>
    <p:sldId id="268" r:id="rId17"/>
    <p:sldId id="262" r:id="rId18"/>
    <p:sldId id="263" r:id="rId19"/>
    <p:sldId id="269" r:id="rId20"/>
    <p:sldId id="264" r:id="rId21"/>
    <p:sldId id="273" r:id="rId22"/>
    <p:sldId id="270" r:id="rId23"/>
    <p:sldId id="277" r:id="rId24"/>
    <p:sldId id="275" r:id="rId25"/>
    <p:sldId id="271" r:id="rId26"/>
    <p:sldId id="272" r:id="rId27"/>
    <p:sldId id="274" r:id="rId28"/>
  </p:sldIdLst>
  <p:sldSz cx="12192000" cy="6858000"/>
  <p:notesSz cx="6858000" cy="9144000"/>
  <p:embeddedFontLst>
    <p:embeddedFont>
      <p:font typeface="OPPOSans B" panose="020B0604020202020204" charset="-122"/>
      <p:regular r:id="rId29"/>
    </p:embeddedFont>
    <p:embeddedFont>
      <p:font typeface="OPPOSans R" panose="020B0604020202020204" charset="-122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Name of the section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7493BB-5FFA-23A2-5782-B285BB6C43F5}"/>
              </a:ext>
            </a:extLst>
          </p:cNvPr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54D313-6A4D-AA46-3608-5278CE149ED9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suppression par erreur </a:t>
            </a:r>
          </a:p>
          <a:p>
            <a:pPr>
              <a:buNone/>
            </a:pPr>
            <a:r>
              <a:rPr lang="fr-FR" sz="2400" b="1" dirty="0"/>
              <a:t> — Git offre des solutions.</a:t>
            </a:r>
          </a:p>
          <a:p>
            <a:r>
              <a:rPr lang="fr-FR" sz="2400" b="1" dirty="0"/>
              <a:t>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1EF-B8A2-0D08-1D13-BE060D5F2B0C}"/>
              </a:ext>
            </a:extLst>
          </p:cNvPr>
          <p:cNvSpPr txBox="1"/>
          <p:nvPr/>
        </p:nvSpPr>
        <p:spPr>
          <a:xfrm>
            <a:off x="864795" y="3034784"/>
            <a:ext cx="10384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c'est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 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utilisons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lorsque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voulons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déplacer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référentiel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emplacement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supprimant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les modifications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apportées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après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89504" y="1377951"/>
            <a:ext cx="5310758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13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24C16A6-2F9B-5F94-AF36-6BB776A87F3C}"/>
              </a:ext>
            </a:extLst>
          </p:cNvPr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B68D-8097-34FE-043C-062FC3D0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092165-E6FD-ECC1-F971-EC24611BC19D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DD4B8F-AB61-13AE-FB1A-F1ED012F018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58169-D2EC-9B73-7232-7294B6B59239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1F820C-190B-C707-B4E0-130B0F1FD91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1E74C4-1C3F-06A8-B6B3-9F697A2E9DA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B5D611-8A67-2540-E001-D0B6F98332C2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0AB63-1C42-F881-66D0-C98D4D4E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47" y="464351"/>
            <a:ext cx="5944430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F9557-00AE-CCF5-ECE9-CF18C3CD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57" y="4197831"/>
            <a:ext cx="5944429" cy="1046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48D4C-6903-1D9D-68C0-8E1C21B3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798" y="2704345"/>
            <a:ext cx="4808660" cy="7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647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OPPOSans B</vt:lpstr>
      <vt:lpstr>Verdana</vt:lpstr>
      <vt:lpstr>OPPOSans R</vt:lpstr>
      <vt:lpstr>Segoe UI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80</cp:revision>
  <dcterms:created xsi:type="dcterms:W3CDTF">2023-03-14T10:49:00Z</dcterms:created>
  <dcterms:modified xsi:type="dcterms:W3CDTF">2025-04-07T23:33:45Z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