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304" r:id="rId2"/>
    <p:sldId id="303" r:id="rId3"/>
    <p:sldId id="261" r:id="rId4"/>
    <p:sldId id="284" r:id="rId5"/>
    <p:sldId id="276" r:id="rId6"/>
    <p:sldId id="286" r:id="rId7"/>
    <p:sldId id="287" r:id="rId8"/>
    <p:sldId id="296" r:id="rId9"/>
    <p:sldId id="292" r:id="rId10"/>
    <p:sldId id="297" r:id="rId11"/>
    <p:sldId id="291" r:id="rId12"/>
    <p:sldId id="289" r:id="rId13"/>
    <p:sldId id="290" r:id="rId14"/>
    <p:sldId id="293" r:id="rId15"/>
    <p:sldId id="294" r:id="rId16"/>
    <p:sldId id="278" r:id="rId17"/>
    <p:sldId id="295" r:id="rId18"/>
    <p:sldId id="298" r:id="rId19"/>
    <p:sldId id="305" r:id="rId20"/>
    <p:sldId id="299" r:id="rId21"/>
    <p:sldId id="300" r:id="rId22"/>
    <p:sldId id="301" r:id="rId23"/>
    <p:sldId id="307" r:id="rId24"/>
    <p:sldId id="306" r:id="rId25"/>
    <p:sldId id="308" r:id="rId26"/>
    <p:sldId id="266" r:id="rId27"/>
    <p:sldId id="281" r:id="rId28"/>
    <p:sldId id="260" r:id="rId29"/>
    <p:sldId id="265" r:id="rId30"/>
    <p:sldId id="267" r:id="rId31"/>
    <p:sldId id="268" r:id="rId32"/>
    <p:sldId id="262" r:id="rId33"/>
    <p:sldId id="263" r:id="rId34"/>
    <p:sldId id="269" r:id="rId35"/>
    <p:sldId id="264" r:id="rId36"/>
    <p:sldId id="273" r:id="rId37"/>
    <p:sldId id="270" r:id="rId38"/>
    <p:sldId id="277" r:id="rId39"/>
    <p:sldId id="275" r:id="rId40"/>
    <p:sldId id="271" r:id="rId41"/>
    <p:sldId id="272" r:id="rId42"/>
    <p:sldId id="274" r:id="rId43"/>
  </p:sldIdLst>
  <p:sldSz cx="12192000" cy="6858000"/>
  <p:notesSz cx="6858000" cy="9144000"/>
  <p:embeddedFontLst>
    <p:embeddedFont>
      <p:font typeface="OPPOSans B" panose="020B0604020202020204" charset="-122"/>
      <p:regular r:id="rId45"/>
    </p:embeddedFont>
    <p:embeddedFont>
      <p:font typeface="OPPOSans R" panose="020B0604020202020204" charset="-122"/>
      <p:regular r:id="rId46"/>
    </p:embeddedFont>
    <p:embeddedFont>
      <p:font typeface="Algerian" panose="04020705040A02060702" pitchFamily="82" charset="0"/>
      <p:regular r:id="rId47"/>
    </p:embeddedFont>
    <p:embeddedFont>
      <p:font typeface="Arial Black" panose="020B0A04020102020204" pitchFamily="34" charset="0"/>
      <p:bold r:id="rId48"/>
    </p:embeddedFont>
    <p:embeddedFont>
      <p:font typeface="Bahnschrift Light SemiCondensed" panose="020B0502040204020203" pitchFamily="34" charset="0"/>
      <p:regular r:id="rId49"/>
    </p:embeddedFont>
    <p:embeddedFont>
      <p:font typeface="Bahnschrift SemiBold" panose="020B0502040204020203" pitchFamily="34" charset="0"/>
      <p:bold r:id="rId50"/>
    </p:embeddedFont>
    <p:embeddedFont>
      <p:font typeface="Cascadia Code SemiBold" panose="020B0609020000020004" pitchFamily="49" charset="0"/>
      <p:bold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32" y="40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E7640-72ED-5406-B37B-94984162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1D3F21D-138B-E42B-9879-E0B776A6323C}"/>
              </a:ext>
            </a:extLst>
          </p:cNvPr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1D3A90E-5A46-6FCB-C222-2B178176F225}"/>
              </a:ext>
            </a:extLst>
          </p:cNvPr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154C6BE-D0D8-6D6D-6910-30110B2D3EC3}"/>
              </a:ext>
            </a:extLst>
          </p:cNvPr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709BD63-9AA1-421B-3E41-F4B56D8B7980}"/>
              </a:ext>
            </a:extLst>
          </p:cNvPr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DC18B85-087F-838D-2289-FE1D46E03DDC}"/>
              </a:ext>
            </a:extLst>
          </p:cNvPr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4EDBCD2-ABE9-6D0C-8766-A7FAAF84AA1C}"/>
              </a:ext>
            </a:extLst>
          </p:cNvPr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74EAE75-8B0E-A788-3B5D-21BDDFC985F8}"/>
              </a:ext>
            </a:extLst>
          </p:cNvPr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35251E0-92F7-8088-394A-D99D06CD9ECF}"/>
              </a:ext>
            </a:extLst>
          </p:cNvPr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C888210-942C-9AAB-78A8-16637539D0D7}"/>
              </a:ext>
            </a:extLst>
          </p:cNvPr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62D7BA4-72D1-D340-6EB8-87F6F963284F}"/>
              </a:ext>
            </a:extLst>
          </p:cNvPr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19969BF-4DC5-88C6-3C38-BF4462AB34A2}"/>
              </a:ext>
            </a:extLst>
          </p:cNvPr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4F6E785-94A8-3D17-93C2-9D16BB7A4CD9}"/>
              </a:ext>
            </a:extLst>
          </p:cNvPr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B624975-F61D-B553-423C-BE33D02FC738}"/>
              </a:ext>
            </a:extLst>
          </p:cNvPr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F006A7C-C026-E7D2-4B2B-CE18B4F0B19E}"/>
              </a:ext>
            </a:extLst>
          </p:cNvPr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8CCF0F-9305-15AA-397E-219FB6ABE99E}"/>
              </a:ext>
            </a:extLst>
          </p:cNvPr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89FB232-61A0-DE5B-3CBE-7FB26DDB0CFC}"/>
                </a:ext>
              </a:extLst>
            </p:cNvPr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C4974A8-71B2-AC96-0F2E-DDD206777C69}"/>
                </a:ext>
              </a:extLst>
            </p:cNvPr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618AFE5-7504-8922-D7F5-D806DF51DAA1}"/>
                </a:ext>
              </a:extLst>
            </p:cNvPr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A7A3B66-8876-9253-33CE-5F0D6F0E7957}"/>
                </a:ext>
              </a:extLst>
            </p:cNvPr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3883A42-F0D8-6882-0CE5-3003F0EEEB5A}"/>
                </a:ext>
              </a:extLst>
            </p:cNvPr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6A5844B-1477-4576-DAA1-4EC78304E3B8}"/>
                </a:ext>
              </a:extLst>
            </p:cNvPr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DE540C7-F224-04BB-A615-5B39CBC718B3}"/>
                </a:ext>
              </a:extLst>
            </p:cNvPr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EA5ED01-3036-37C9-45C8-24934E4811DB}"/>
                </a:ext>
              </a:extLst>
            </p:cNvPr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626FFF-EFE8-FF50-DDFE-83109268FB57}"/>
                </a:ext>
              </a:extLst>
            </p:cNvPr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BC2BB7F-CF3B-919F-E588-788476A3E4C7}"/>
                </a:ext>
              </a:extLst>
            </p:cNvPr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B7DC115-21B1-8FA8-2202-6A62BE306E13}"/>
                </a:ext>
              </a:extLst>
            </p:cNvPr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B119797-C754-7756-8885-448863F10385}"/>
                </a:ext>
              </a:extLst>
            </p:cNvPr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A5D204C-8276-079C-88B9-8C9A3225D441}"/>
                </a:ext>
              </a:extLst>
            </p:cNvPr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63AA396-B1F4-7EAC-5126-3F75720734B1}"/>
                </a:ext>
              </a:extLst>
            </p:cNvPr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B8D1B2-4B37-5AB9-93BE-D907435B6A3D}"/>
                </a:ext>
              </a:extLst>
            </p:cNvPr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6B30E0-B2D0-DDD9-1A90-0F8A0F0D4217}"/>
                </a:ext>
              </a:extLst>
            </p:cNvPr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0195886-ECB7-46D9-84C3-5B87AC5F3C4F}"/>
                </a:ext>
              </a:extLst>
            </p:cNvPr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125D458-60FE-D808-09B8-7D0477F0F929}"/>
                </a:ext>
              </a:extLst>
            </p:cNvPr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5C35A0B-B6BE-2925-F575-DBDCC83034CA}"/>
                </a:ext>
              </a:extLst>
            </p:cNvPr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FB3C1A1-0441-E435-59DA-FC36AF597ECE}"/>
                </a:ext>
              </a:extLst>
            </p:cNvPr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8ED962E-D037-CB82-A61C-2D4C6C6EEB45}"/>
                </a:ext>
              </a:extLst>
            </p:cNvPr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A927CD5-0957-8896-2C5E-D7153DAA98B4}"/>
                </a:ext>
              </a:extLst>
            </p:cNvPr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948B2A5-BEE4-4413-52BE-12368ACDFFE9}"/>
                </a:ext>
              </a:extLst>
            </p:cNvPr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EBBC7AC-D544-D071-B85A-6F39F442D80A}"/>
                </a:ext>
              </a:extLst>
            </p:cNvPr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2F694D3-BF54-BAD7-40B4-0EE33F72DBDE}"/>
                </a:ext>
              </a:extLst>
            </p:cNvPr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CF8D517-8462-8260-5298-9F51D8E5E34C}"/>
                </a:ext>
              </a:extLst>
            </p:cNvPr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2CC93D64-C36A-C031-821E-2FE9CE9D4495}"/>
                </a:ext>
              </a:extLst>
            </p:cNvPr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FFFCDB4-CADF-CBAD-B19B-8B2ED10A48F8}"/>
                </a:ext>
              </a:extLst>
            </p:cNvPr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86281AF-D91D-1A38-6F00-7ACEC3A24D8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27D0A456-672B-44F1-B858-D527DCC42B2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5C9D793-A9EE-47D2-A7C6-DBCF64C731BB}"/>
              </a:ext>
            </a:extLst>
          </p:cNvPr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DF2EDC5-78E3-9A53-B07F-5E2C6F5A0139}"/>
              </a:ext>
            </a:extLst>
          </p:cNvPr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56D7116-4B43-2720-32AD-109D093E8452}"/>
              </a:ext>
            </a:extLst>
          </p:cNvPr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96D26C-BEC8-56EC-9D9F-CFE64B80F514}"/>
              </a:ext>
            </a:extLst>
          </p:cNvPr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>
            <a:extLst>
              <a:ext uri="{FF2B5EF4-FFF2-40B4-BE49-F238E27FC236}">
                <a16:creationId xmlns:a16="http://schemas.microsoft.com/office/drawing/2014/main" id="{6BBDB15D-731F-076F-54A4-D7BBABA8F2A1}"/>
              </a:ext>
            </a:extLst>
          </p:cNvPr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  <p:extLst>
      <p:ext uri="{BB962C8B-B14F-4D97-AF65-F5344CB8AC3E}">
        <p14:creationId xmlns:p14="http://schemas.microsoft.com/office/powerpoint/2010/main" val="5999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B454F-E3A6-1A63-7372-D2631E7A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536"/>
            <a:ext cx="12229715" cy="3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50000"/>
            </a:avLst>
          </a:prstGeom>
          <a:solidFill>
            <a:srgbClr val="1A1A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git reset  82f55555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04" y="-37926"/>
            <a:ext cx="12234235" cy="30609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5A1C2A-92D2-FBB3-5684-33790DCAA603}"/>
              </a:ext>
            </a:extLst>
          </p:cNvPr>
          <p:cNvSpPr/>
          <p:nvPr/>
        </p:nvSpPr>
        <p:spPr>
          <a:xfrm>
            <a:off x="2772892" y="3203885"/>
            <a:ext cx="5431444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reset –hard   82f5555452a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7F346D-6480-7D81-4A9F-6C2A8316A260}"/>
              </a:ext>
            </a:extLst>
          </p:cNvPr>
          <p:cNvSpPr/>
          <p:nvPr/>
        </p:nvSpPr>
        <p:spPr>
          <a:xfrm>
            <a:off x="2400817" y="199429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revert  &lt;commit&gt;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94450" y="2149559"/>
            <a:ext cx="10800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une commande qui annule un ancien commit en créant un nouveau commit, tout en gardant l'historique dans le log.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3956FD8-CCFB-A0C5-B46C-3173BABE75E8}"/>
              </a:ext>
            </a:extLst>
          </p:cNvPr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1" y="28107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BBA-FF22-7AD7-D2FF-A412905D22DD}"/>
              </a:ext>
            </a:extLst>
          </p:cNvPr>
          <p:cNvSpPr/>
          <p:nvPr/>
        </p:nvSpPr>
        <p:spPr>
          <a:xfrm>
            <a:off x="3136484" y="2847991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 git revert  HEAD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1098129" y="4021918"/>
            <a:ext cx="9578372" cy="26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3952B8-DE32-E693-0CFC-0EF1CFE4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/>
        </p:blipFill>
        <p:spPr>
          <a:xfrm>
            <a:off x="7360934" y="606043"/>
            <a:ext cx="4575616" cy="60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D15AD-24F3-EDC4-B7D1-E4A1A72F7C07}"/>
              </a:ext>
            </a:extLst>
          </p:cNvPr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B31F-19CC-C8EE-56B0-6B75D5A6C870}"/>
              </a:ext>
            </a:extLst>
          </p:cNvPr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B1499-5FDA-8804-76A2-A70E9B40AE5D}"/>
              </a:ext>
            </a:extLst>
          </p:cNvPr>
          <p:cNvSpPr txBox="1"/>
          <p:nvPr/>
        </p:nvSpPr>
        <p:spPr>
          <a:xfrm>
            <a:off x="467829" y="1444920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Git est comme une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séparée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affecter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version principale.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Vous pouvez passer d’une branche à une autre pour travailler sur différentes fonctionnalités ou corrections de manière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indépendante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EE19-518A-1AA3-95CF-C1B8A1E1C65F}"/>
              </a:ext>
            </a:extLst>
          </p:cNvPr>
          <p:cNvSpPr txBox="1"/>
          <p:nvPr/>
        </p:nvSpPr>
        <p:spPr>
          <a:xfrm>
            <a:off x="684285" y="-28253"/>
            <a:ext cx="11247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pour manipuler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D8028-63F4-BC6A-F6C1-005EB4A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67"/>
            <a:ext cx="12192000" cy="17044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59A9D-D8AF-F435-1078-45254244E305}"/>
              </a:ext>
            </a:extLst>
          </p:cNvPr>
          <p:cNvSpPr txBox="1"/>
          <p:nvPr/>
        </p:nvSpPr>
        <p:spPr>
          <a:xfrm>
            <a:off x="5773534" y="831156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2962D5-DC96-6372-59CF-485148F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7" y="2953201"/>
            <a:ext cx="12192000" cy="2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46659D-4862-AD07-4B4A-BB9182FA3257}"/>
              </a:ext>
            </a:extLst>
          </p:cNvPr>
          <p:cNvSpPr txBox="1"/>
          <p:nvPr/>
        </p:nvSpPr>
        <p:spPr>
          <a:xfrm>
            <a:off x="6101967" y="3697217"/>
            <a:ext cx="58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BC26-F76B-A2A6-1AFA-AC63B525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259D81D-6E5C-3DB1-5CCF-27B6AB457A5E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15E1A-76F0-15CA-873E-31B499E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117DC-F660-48BC-1046-4CC9B690FFAB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8CFC3-609C-B09B-ADDE-2A17D2EF49C7}"/>
              </a:ext>
            </a:extLst>
          </p:cNvPr>
          <p:cNvSpPr txBox="1"/>
          <p:nvPr/>
        </p:nvSpPr>
        <p:spPr>
          <a:xfrm>
            <a:off x="682657" y="2162718"/>
            <a:ext cx="10054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Lorsqu’on crée une nouvelle branche, elle hérite de tout le contenu et de l’historique de la branche actuelle. »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4C8E-176C-51E3-8BA1-61CBB7C7C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CED89-89FD-102D-36C3-98392351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70E9F-8088-3A98-88A8-68442611B86C}"/>
              </a:ext>
            </a:extLst>
          </p:cNvPr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1C305C-5267-FE73-60DE-A50252E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9A83-13D1-3F14-E5F6-31F0A6D81AE6}"/>
              </a:ext>
            </a:extLst>
          </p:cNvPr>
          <p:cNvSpPr txBox="1"/>
          <p:nvPr/>
        </p:nvSpPr>
        <p:spPr>
          <a:xfrm>
            <a:off x="7253478" y="1503075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Change de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BD7E-3429-184F-6D0C-DD5BFD2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54D5F-FBDD-4140-F76A-870A14683A8D}"/>
              </a:ext>
            </a:extLst>
          </p:cNvPr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B96C-A4A3-3AC1-C6A3-3C1B595F8649}"/>
              </a:ext>
            </a:extLst>
          </p:cNvPr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ED53-885E-125A-308B-0A001830583B}"/>
              </a:ext>
            </a:extLst>
          </p:cNvPr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C6E-87C6-2BB1-6109-E0F289CE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2881C-585C-2358-88F0-2196C8B6CEE0}"/>
              </a:ext>
            </a:extLst>
          </p:cNvPr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2331D-4926-F099-09BF-CDA7CFDF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6" y="5422392"/>
            <a:ext cx="4952552" cy="5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E522-DE5E-9C43-F5C7-F00EEE7A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CE75-BF0B-DEC6-AC7A-FF57D82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3" t="82335" r="3913" b="4036"/>
          <a:stretch/>
        </p:blipFill>
        <p:spPr>
          <a:xfrm>
            <a:off x="-1" y="1695828"/>
            <a:ext cx="12300601" cy="3696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8AED1-BE7A-A948-EE64-2F41AE14C833}"/>
              </a:ext>
            </a:extLst>
          </p:cNvPr>
          <p:cNvSpPr txBox="1"/>
          <p:nvPr/>
        </p:nvSpPr>
        <p:spPr>
          <a:xfrm>
            <a:off x="615099" y="2345665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8B5F-2733-4C66-A6EA-F9037D72786C}"/>
              </a:ext>
            </a:extLst>
          </p:cNvPr>
          <p:cNvSpPr txBox="1"/>
          <p:nvPr/>
        </p:nvSpPr>
        <p:spPr>
          <a:xfrm>
            <a:off x="1810498" y="2990872"/>
            <a:ext cx="955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« Avant de faire un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merge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il faut d’abord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se déplacer 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vers la branche qui va recevoir les modifications. »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C7F2-0891-50FD-7A9F-94FDD92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6C68E206-BE52-4DF2-0B29-8550D348DF9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B418-B213-129B-BCE4-CF35C8EB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8404" y="950982"/>
            <a:ext cx="12199326" cy="552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0C1FD-CCAA-3CF8-6D70-E39A3971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4980"/>
            <a:ext cx="6108067" cy="179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F3D74-AA06-153A-ACDE-82E3E47B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26" y="3494980"/>
            <a:ext cx="5827274" cy="1798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AF623-35C3-F7B9-08CB-E06897C7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65" y="1322076"/>
            <a:ext cx="2657846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98B76B-1676-AE59-AFAF-0AA147A914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604"/>
          <a:stretch/>
        </p:blipFill>
        <p:spPr>
          <a:xfrm>
            <a:off x="4453156" y="1965296"/>
            <a:ext cx="2353003" cy="333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49381E-3D6E-3A35-8E23-EF68EBE131DC}"/>
              </a:ext>
            </a:extLst>
          </p:cNvPr>
          <p:cNvSpPr txBox="1"/>
          <p:nvPr/>
        </p:nvSpPr>
        <p:spPr>
          <a:xfrm>
            <a:off x="559310" y="279571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13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FA76-81B6-B233-685D-2717A3AA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363C152C-269F-53CD-7B55-B90E43C68BB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5067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068069" y="254092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dirty="0"/>
              <a:t>Je </a:t>
            </a:r>
            <a:r>
              <a:rPr lang="en-US" altLang="fr-FR" dirty="0" err="1"/>
              <a:t>veux</a:t>
            </a:r>
            <a:r>
              <a:rPr lang="en-US" altLang="fr-FR" dirty="0"/>
              <a:t> </a:t>
            </a:r>
            <a:r>
              <a:rPr lang="en-US" altLang="fr-FR" dirty="0" err="1"/>
              <a:t>garder</a:t>
            </a:r>
            <a:r>
              <a:rPr lang="en-US" altLang="fr-FR" dirty="0"/>
              <a:t> un </a:t>
            </a:r>
            <a:r>
              <a:rPr lang="en-US" altLang="fr-FR" dirty="0" err="1"/>
              <a:t>historique</a:t>
            </a:r>
            <a:r>
              <a:rPr lang="en-US" altLang="fr-FR" dirty="0"/>
              <a:t> </a:t>
            </a:r>
            <a:r>
              <a:rPr lang="en-US" altLang="fr-FR" dirty="0" err="1"/>
              <a:t>clair</a:t>
            </a:r>
            <a:r>
              <a:rPr lang="en-US" altLang="fr-FR" dirty="0"/>
              <a:t> de </a:t>
            </a:r>
            <a:r>
              <a:rPr lang="en-US" altLang="fr-FR" dirty="0" err="1"/>
              <a:t>mon</a:t>
            </a:r>
            <a:r>
              <a:rPr lang="en-US" altLang="fr-FR" dirty="0"/>
              <a:t>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0C1EB56E-A508-F126-D779-D9AEBEF6FFB9}"/>
              </a:ext>
            </a:extLst>
          </p:cNvPr>
          <p:cNvSpPr txBox="1"/>
          <p:nvPr/>
        </p:nvSpPr>
        <p:spPr>
          <a:xfrm>
            <a:off x="-577196" y="-13313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8CB-2485-05AF-935F-4A9D4F72955C}"/>
              </a:ext>
            </a:extLst>
          </p:cNvPr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4D06830-103D-A5DE-4517-037F94518A10}"/>
              </a:ext>
            </a:extLst>
          </p:cNvPr>
          <p:cNvSpPr txBox="1"/>
          <p:nvPr/>
        </p:nvSpPr>
        <p:spPr>
          <a:xfrm>
            <a:off x="-759169" y="115995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  <p:sp>
        <p:nvSpPr>
          <p:cNvPr id="4" name="文本框 4">
            <a:extLst>
              <a:ext uri="{FF2B5EF4-FFF2-40B4-BE49-F238E27FC236}">
                <a16:creationId xmlns:a16="http://schemas.microsoft.com/office/drawing/2014/main" id="{B8EFB67A-67F6-D973-7513-C9B5F9D184BB}"/>
              </a:ext>
            </a:extLst>
          </p:cNvPr>
          <p:cNvSpPr txBox="1"/>
          <p:nvPr/>
        </p:nvSpPr>
        <p:spPr>
          <a:xfrm>
            <a:off x="-841146" y="44309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A8FF4-F082-42C2-944E-3396082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264"/>
            <a:ext cx="12192000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7F768-F11B-9C99-7253-EA915CD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810"/>
            <a:ext cx="12192000" cy="2773536"/>
          </a:xfrm>
          <a:prstGeom prst="rect">
            <a:avLst/>
          </a:prstGeom>
        </p:spPr>
      </p:pic>
      <p:cxnSp>
        <p:nvCxnSpPr>
          <p:cNvPr id="4" name="直接连接符 11">
            <a:extLst>
              <a:ext uri="{FF2B5EF4-FFF2-40B4-BE49-F238E27FC236}">
                <a16:creationId xmlns:a16="http://schemas.microsoft.com/office/drawing/2014/main" id="{E54433B4-8422-A86C-3F68-B1DEFB2FE6C1}"/>
              </a:ext>
            </a:extLst>
          </p:cNvPr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4C655571-58D1-2FE1-00E6-A07BD43DB6F8}"/>
              </a:ext>
            </a:extLst>
          </p:cNvPr>
          <p:cNvCxnSpPr/>
          <p:nvPr/>
        </p:nvCxnSpPr>
        <p:spPr>
          <a:xfrm>
            <a:off x="-111551" y="34257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894</Words>
  <Application>Microsoft Office PowerPoint</Application>
  <PresentationFormat>Widescreen</PresentationFormat>
  <Paragraphs>131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Cascadia Code SemiBold</vt:lpstr>
      <vt:lpstr>Algerian</vt:lpstr>
      <vt:lpstr>Arial Black</vt:lpstr>
      <vt:lpstr>Calibri</vt:lpstr>
      <vt:lpstr>Verdana</vt:lpstr>
      <vt:lpstr>OPPOSans B</vt:lpstr>
      <vt:lpstr>Bahnschrift Light SemiCondensed</vt:lpstr>
      <vt:lpstr>OPPOSans R</vt:lpstr>
      <vt:lpstr>Consolas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90</cp:revision>
  <cp:lastPrinted>2025-04-09T13:03:24Z</cp:lastPrinted>
  <dcterms:created xsi:type="dcterms:W3CDTF">2023-03-14T10:49:00Z</dcterms:created>
  <dcterms:modified xsi:type="dcterms:W3CDTF">2025-04-09T17:58:51Z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