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2"/>
  </p:notesMasterIdLst>
  <p:sldIdLst>
    <p:sldId id="261" r:id="rId2"/>
    <p:sldId id="284" r:id="rId3"/>
    <p:sldId id="276" r:id="rId4"/>
    <p:sldId id="286" r:id="rId5"/>
    <p:sldId id="287" r:id="rId6"/>
    <p:sldId id="297" r:id="rId7"/>
    <p:sldId id="291" r:id="rId8"/>
    <p:sldId id="289" r:id="rId9"/>
    <p:sldId id="290" r:id="rId10"/>
    <p:sldId id="293" r:id="rId11"/>
    <p:sldId id="294" r:id="rId12"/>
    <p:sldId id="278" r:id="rId13"/>
    <p:sldId id="295" r:id="rId14"/>
    <p:sldId id="298" r:id="rId15"/>
    <p:sldId id="299" r:id="rId16"/>
    <p:sldId id="300" r:id="rId17"/>
    <p:sldId id="301" r:id="rId18"/>
    <p:sldId id="296" r:id="rId19"/>
    <p:sldId id="283" r:id="rId20"/>
    <p:sldId id="288" r:id="rId21"/>
    <p:sldId id="292" r:id="rId22"/>
    <p:sldId id="279" r:id="rId23"/>
    <p:sldId id="285" r:id="rId24"/>
    <p:sldId id="266" r:id="rId25"/>
    <p:sldId id="281" r:id="rId26"/>
    <p:sldId id="260" r:id="rId27"/>
    <p:sldId id="265" r:id="rId28"/>
    <p:sldId id="267" r:id="rId29"/>
    <p:sldId id="268" r:id="rId30"/>
    <p:sldId id="262" r:id="rId31"/>
    <p:sldId id="263" r:id="rId32"/>
    <p:sldId id="269" r:id="rId33"/>
    <p:sldId id="264" r:id="rId34"/>
    <p:sldId id="273" r:id="rId35"/>
    <p:sldId id="270" r:id="rId36"/>
    <p:sldId id="277" r:id="rId37"/>
    <p:sldId id="275" r:id="rId38"/>
    <p:sldId id="271" r:id="rId39"/>
    <p:sldId id="272" r:id="rId40"/>
    <p:sldId id="274" r:id="rId41"/>
  </p:sldIdLst>
  <p:sldSz cx="12192000" cy="6858000"/>
  <p:notesSz cx="6858000" cy="9144000"/>
  <p:embeddedFontLst>
    <p:embeddedFont>
      <p:font typeface="OPPOSans B" panose="020B0604020202020204" charset="-122"/>
      <p:regular r:id="rId43"/>
    </p:embeddedFont>
    <p:embeddedFont>
      <p:font typeface="OPPOSans R" panose="020B0604020202020204" charset="-122"/>
      <p:regular r:id="rId44"/>
    </p:embeddedFont>
    <p:embeddedFont>
      <p:font typeface="Bahnschrift Light SemiCondensed" panose="020B0502040204020203" pitchFamily="34" charset="0"/>
      <p:regular r:id="rId45"/>
    </p:embeddedFont>
    <p:embeddedFont>
      <p:font typeface="Bahnschrift SemiBold" panose="020B0502040204020203" pitchFamily="34" charset="0"/>
      <p:bold r:id="rId46"/>
    </p:embeddedFont>
    <p:embeddedFont>
      <p:font typeface="Cascadia Code SemiBold" panose="020B0609020000020004" pitchFamily="49" charset="0"/>
      <p:bold r:id="rId47"/>
      <p:boldItalic r:id="rId48"/>
    </p:embeddedFont>
    <p:embeddedFont>
      <p:font typeface="Consolas" panose="020B0609020204030204" pitchFamily="49" charset="0"/>
      <p:regular r:id="rId49"/>
      <p:bold r:id="rId50"/>
      <p:italic r:id="rId51"/>
      <p:boldItalic r:id="rId52"/>
    </p:embeddedFont>
    <p:embeddedFont>
      <p:font typeface="Segoe UI" panose="020B0502040204020203" pitchFamily="34" charset="0"/>
      <p:regular r:id="rId53"/>
      <p:bold r:id="rId54"/>
      <p:italic r:id="rId55"/>
      <p:boldItalic r:id="rId56"/>
    </p:embeddedFont>
    <p:embeddedFont>
      <p:font typeface="Verdana" panose="020B0604030504040204" pitchFamily="34" charset="0"/>
      <p:regular r:id="rId57"/>
      <p:bold r:id="rId58"/>
      <p:italic r:id="rId59"/>
      <p:boldItalic r:id="rId6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25" userDrawn="1">
          <p15:clr>
            <a:srgbClr val="A4A3A4"/>
          </p15:clr>
        </p15:guide>
        <p15:guide id="4" pos="7365" userDrawn="1">
          <p15:clr>
            <a:srgbClr val="A4A3A4"/>
          </p15:clr>
        </p15:guide>
        <p15:guide id="5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F7F6F1"/>
    <a:srgbClr val="FD6584"/>
    <a:srgbClr val="2F2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500" y="48"/>
      </p:cViewPr>
      <p:guideLst>
        <p:guide orient="horz" pos="569"/>
        <p:guide pos="3840"/>
        <p:guide pos="325"/>
        <p:guide pos="7365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9F-4419-8739-C4523074A2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9F-4419-8739-C4523074A2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9F-4419-8739-C4523074A2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326445760"/>
        <c:axId val="-326439232"/>
      </c:barChart>
      <c:catAx>
        <c:axId val="-32644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39232"/>
        <c:crosses val="autoZero"/>
        <c:auto val="1"/>
        <c:lblAlgn val="ctr"/>
        <c:lblOffset val="100"/>
        <c:noMultiLvlLbl val="0"/>
      </c:catAx>
      <c:valAx>
        <c:axId val="-326439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45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31d5f7ea-2621-42e6-878b-36b2206cf00d}"/>
      </c:ext>
    </c:extLst>
  </c:chart>
  <c:spPr>
    <a:noFill/>
    <a:ln>
      <a:noFill/>
    </a:ln>
    <a:effectLst/>
  </c:spPr>
  <c:txPr>
    <a:bodyPr/>
    <a:lstStyle/>
    <a:p>
      <a:pPr>
        <a:defRPr lang="fr-FR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E9-43BE-A524-2488D34F0692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EE9-43BE-A524-2488D34F069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EE9-43BE-A524-2488D34F069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EE9-43BE-A524-2488D34F0692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EE9-43BE-A524-2488D34F06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5dacf741-b9a3-4efe-8789-2813e97cee76}"/>
      </c:ext>
    </c:extLst>
  </c:chart>
  <c:spPr>
    <a:noFill/>
    <a:ln>
      <a:noFill/>
    </a:ln>
    <a:effectLst/>
  </c:spPr>
  <c:txPr>
    <a:bodyPr/>
    <a:lstStyle/>
    <a:p>
      <a:pPr>
        <a:defRPr lang="fr-FR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5D-4837-BB64-D4ECD65D69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系列2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5D-4837-BB64-D4ECD65D69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5D-4837-BB64-D4ECD65D69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26447392"/>
        <c:axId val="-326447936"/>
      </c:lineChart>
      <c:catAx>
        <c:axId val="-326447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47936"/>
        <c:crosses val="autoZero"/>
        <c:auto val="1"/>
        <c:lblAlgn val="ctr"/>
        <c:lblOffset val="100"/>
        <c:noMultiLvlLbl val="0"/>
      </c:catAx>
      <c:valAx>
        <c:axId val="-32644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47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85bd5dbd-87b2-4074-9797-fc9efd644687}"/>
      </c:ext>
    </c:extLst>
  </c:chart>
  <c:spPr>
    <a:noFill/>
    <a:ln>
      <a:noFill/>
    </a:ln>
    <a:effectLst/>
  </c:spPr>
  <c:txPr>
    <a:bodyPr/>
    <a:lstStyle/>
    <a:p>
      <a:pPr>
        <a:defRPr lang="fr-FR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05-4118-9D4A-149ED8B8A0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05-4118-9D4A-149ED8B8A0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05-4118-9D4A-149ED8B8A0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326450112"/>
        <c:axId val="-326449024"/>
      </c:barChart>
      <c:catAx>
        <c:axId val="-326450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49024"/>
        <c:crosses val="autoZero"/>
        <c:auto val="1"/>
        <c:lblAlgn val="ctr"/>
        <c:lblOffset val="100"/>
        <c:noMultiLvlLbl val="0"/>
      </c:catAx>
      <c:valAx>
        <c:axId val="-32644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50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f055c8e7-1258-4e52-b3dc-a96f74cb3c2e}"/>
      </c:ext>
    </c:extLst>
  </c:chart>
  <c:spPr>
    <a:noFill/>
    <a:ln>
      <a:noFill/>
    </a:ln>
    <a:effectLst/>
  </c:spPr>
  <c:txPr>
    <a:bodyPr/>
    <a:lstStyle/>
    <a:p>
      <a:pPr>
        <a:defRPr lang="fr-FR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3859C-9E20-4B08-953E-5B0C2B837E3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054AB-222A-4A4C-AB32-CA3694631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0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/>
          <p:cNvSpPr/>
          <p:nvPr/>
        </p:nvSpPr>
        <p:spPr>
          <a:xfrm>
            <a:off x="1594735" y="1706059"/>
            <a:ext cx="10042056" cy="2705635"/>
          </a:xfrm>
          <a:prstGeom prst="roundRect">
            <a:avLst>
              <a:gd name="adj" fmla="val 114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任意多边形: 形状 5"/>
          <p:cNvSpPr/>
          <p:nvPr/>
        </p:nvSpPr>
        <p:spPr>
          <a:xfrm>
            <a:off x="1634007" y="1727191"/>
            <a:ext cx="10042056" cy="2667837"/>
          </a:xfrm>
          <a:custGeom>
            <a:avLst/>
            <a:gdLst>
              <a:gd name="connsiteX0" fmla="*/ -192 w 6309964"/>
              <a:gd name="connsiteY0" fmla="*/ 206435 h 2667837"/>
              <a:gd name="connsiteX1" fmla="*/ -192 w 6309964"/>
              <a:gd name="connsiteY1" fmla="*/ 2461077 h 2667837"/>
              <a:gd name="connsiteX2" fmla="*/ 206406 w 6309964"/>
              <a:gd name="connsiteY2" fmla="*/ 2667675 h 2667837"/>
              <a:gd name="connsiteX3" fmla="*/ 6103147 w 6309964"/>
              <a:gd name="connsiteY3" fmla="*/ 2667675 h 2667837"/>
              <a:gd name="connsiteX4" fmla="*/ 6309773 w 6309964"/>
              <a:gd name="connsiteY4" fmla="*/ 2461077 h 2667837"/>
              <a:gd name="connsiteX5" fmla="*/ 6309773 w 6309964"/>
              <a:gd name="connsiteY5" fmla="*/ 206435 h 2667837"/>
              <a:gd name="connsiteX6" fmla="*/ 6103147 w 6309964"/>
              <a:gd name="connsiteY6" fmla="*/ -163 h 2667837"/>
              <a:gd name="connsiteX7" fmla="*/ 206406 w 6309964"/>
              <a:gd name="connsiteY7" fmla="*/ -163 h 2667837"/>
              <a:gd name="connsiteX8" fmla="*/ -192 w 6309964"/>
              <a:gd name="connsiteY8" fmla="*/ 206435 h 2667837"/>
              <a:gd name="connsiteX9" fmla="*/ 18018 w 6309964"/>
              <a:gd name="connsiteY9" fmla="*/ 206435 h 2667837"/>
              <a:gd name="connsiteX10" fmla="*/ 206406 w 6309964"/>
              <a:gd name="connsiteY10" fmla="*/ 18048 h 2667837"/>
              <a:gd name="connsiteX11" fmla="*/ 4874066 w 6309964"/>
              <a:gd name="connsiteY11" fmla="*/ 18048 h 2667837"/>
              <a:gd name="connsiteX12" fmla="*/ 6291563 w 6309964"/>
              <a:gd name="connsiteY12" fmla="*/ 1435507 h 2667837"/>
              <a:gd name="connsiteX13" fmla="*/ 6291563 w 6309964"/>
              <a:gd name="connsiteY13" fmla="*/ 2461077 h 2667837"/>
              <a:gd name="connsiteX14" fmla="*/ 6103147 w 6309964"/>
              <a:gd name="connsiteY14" fmla="*/ 2649465 h 2667837"/>
              <a:gd name="connsiteX15" fmla="*/ 206406 w 6309964"/>
              <a:gd name="connsiteY15" fmla="*/ 2649465 h 2667837"/>
              <a:gd name="connsiteX16" fmla="*/ 18018 w 6309964"/>
              <a:gd name="connsiteY16" fmla="*/ 2461077 h 266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309964" h="2667837">
                <a:moveTo>
                  <a:pt x="-192" y="206435"/>
                </a:moveTo>
                <a:lnTo>
                  <a:pt x="-192" y="2461077"/>
                </a:lnTo>
                <a:cubicBezTo>
                  <a:pt x="-56" y="2575120"/>
                  <a:pt x="92363" y="2667539"/>
                  <a:pt x="206406" y="2667675"/>
                </a:cubicBezTo>
                <a:lnTo>
                  <a:pt x="6103147" y="2667675"/>
                </a:lnTo>
                <a:cubicBezTo>
                  <a:pt x="6217191" y="2667539"/>
                  <a:pt x="6309591" y="2575120"/>
                  <a:pt x="6309773" y="2461077"/>
                </a:cubicBezTo>
                <a:lnTo>
                  <a:pt x="6309773" y="206435"/>
                </a:lnTo>
                <a:cubicBezTo>
                  <a:pt x="6309591" y="92392"/>
                  <a:pt x="6217191" y="-26"/>
                  <a:pt x="6103147" y="-163"/>
                </a:cubicBezTo>
                <a:lnTo>
                  <a:pt x="206406" y="-163"/>
                </a:lnTo>
                <a:cubicBezTo>
                  <a:pt x="92363" y="-26"/>
                  <a:pt x="-56" y="92392"/>
                  <a:pt x="-192" y="206435"/>
                </a:cubicBezTo>
                <a:close/>
                <a:moveTo>
                  <a:pt x="18018" y="206435"/>
                </a:moveTo>
                <a:cubicBezTo>
                  <a:pt x="18018" y="102390"/>
                  <a:pt x="102360" y="18048"/>
                  <a:pt x="206406" y="18048"/>
                </a:cubicBezTo>
                <a:lnTo>
                  <a:pt x="4874066" y="18048"/>
                </a:lnTo>
                <a:cubicBezTo>
                  <a:pt x="5656908" y="18048"/>
                  <a:pt x="6291563" y="652665"/>
                  <a:pt x="6291563" y="1435507"/>
                </a:cubicBezTo>
                <a:lnTo>
                  <a:pt x="6291563" y="2461077"/>
                </a:lnTo>
                <a:cubicBezTo>
                  <a:pt x="6291563" y="2565123"/>
                  <a:pt x="6207193" y="2649465"/>
                  <a:pt x="6103147" y="2649465"/>
                </a:cubicBezTo>
                <a:lnTo>
                  <a:pt x="206406" y="2649465"/>
                </a:lnTo>
                <a:cubicBezTo>
                  <a:pt x="102360" y="2649465"/>
                  <a:pt x="18018" y="2565123"/>
                  <a:pt x="18018" y="2461077"/>
                </a:cubicBezTo>
                <a:close/>
              </a:path>
            </a:pathLst>
          </a:custGeom>
          <a:solidFill>
            <a:srgbClr val="3F3D5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>
            <a:off x="1701969" y="6174404"/>
            <a:ext cx="194952" cy="509502"/>
          </a:xfrm>
          <a:custGeom>
            <a:avLst/>
            <a:gdLst>
              <a:gd name="connsiteX0" fmla="*/ 27 w 194952"/>
              <a:gd name="connsiteY0" fmla="*/ 509502 h 509502"/>
              <a:gd name="connsiteX1" fmla="*/ 132117 w 194952"/>
              <a:gd name="connsiteY1" fmla="*/ 509494 h 509502"/>
              <a:gd name="connsiteX2" fmla="*/ 194953 w 194952"/>
              <a:gd name="connsiteY2" fmla="*/ 0 h 509502"/>
              <a:gd name="connsiteX3" fmla="*/ 0 w 194952"/>
              <a:gd name="connsiteY3" fmla="*/ 18 h 509502"/>
              <a:gd name="connsiteX4" fmla="*/ 27 w 194952"/>
              <a:gd name="connsiteY4" fmla="*/ 509502 h 50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52" h="509502">
                <a:moveTo>
                  <a:pt x="27" y="509502"/>
                </a:moveTo>
                <a:lnTo>
                  <a:pt x="132117" y="509494"/>
                </a:lnTo>
                <a:lnTo>
                  <a:pt x="194953" y="0"/>
                </a:lnTo>
                <a:lnTo>
                  <a:pt x="0" y="18"/>
                </a:lnTo>
                <a:lnTo>
                  <a:pt x="27" y="509502"/>
                </a:ln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1697343" y="6602159"/>
            <a:ext cx="406194" cy="219545"/>
          </a:xfrm>
          <a:custGeom>
            <a:avLst/>
            <a:gdLst>
              <a:gd name="connsiteX0" fmla="*/ -192 w 406194"/>
              <a:gd name="connsiteY0" fmla="*/ 219383 h 219545"/>
              <a:gd name="connsiteX1" fmla="*/ 406002 w 406194"/>
              <a:gd name="connsiteY1" fmla="*/ 219365 h 219545"/>
              <a:gd name="connsiteX2" fmla="*/ 406002 w 406194"/>
              <a:gd name="connsiteY2" fmla="*/ 214229 h 219545"/>
              <a:gd name="connsiteX3" fmla="*/ 247899 w 406194"/>
              <a:gd name="connsiteY3" fmla="*/ 56126 h 219545"/>
              <a:gd name="connsiteX4" fmla="*/ 247890 w 406194"/>
              <a:gd name="connsiteY4" fmla="*/ 56126 h 219545"/>
              <a:gd name="connsiteX5" fmla="*/ 173691 w 406194"/>
              <a:gd name="connsiteY5" fmla="*/ -163 h 219545"/>
              <a:gd name="connsiteX6" fmla="*/ 35264 w 406194"/>
              <a:gd name="connsiteY6" fmla="*/ 56135 h 219545"/>
              <a:gd name="connsiteX7" fmla="*/ -192 w 406194"/>
              <a:gd name="connsiteY7" fmla="*/ 56135 h 21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194" h="219545">
                <a:moveTo>
                  <a:pt x="-192" y="219383"/>
                </a:moveTo>
                <a:lnTo>
                  <a:pt x="406002" y="219365"/>
                </a:lnTo>
                <a:lnTo>
                  <a:pt x="406002" y="214229"/>
                </a:lnTo>
                <a:cubicBezTo>
                  <a:pt x="405993" y="126910"/>
                  <a:pt x="335218" y="56135"/>
                  <a:pt x="247899" y="56126"/>
                </a:cubicBezTo>
                <a:lnTo>
                  <a:pt x="247890" y="56126"/>
                </a:lnTo>
                <a:lnTo>
                  <a:pt x="173691" y="-163"/>
                </a:lnTo>
                <a:lnTo>
                  <a:pt x="35264" y="56135"/>
                </a:lnTo>
                <a:lnTo>
                  <a:pt x="-192" y="56135"/>
                </a:ln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>
            <a:off x="1125771" y="6174404"/>
            <a:ext cx="194952" cy="509502"/>
          </a:xfrm>
          <a:custGeom>
            <a:avLst/>
            <a:gdLst>
              <a:gd name="connsiteX0" fmla="*/ 27 w 194952"/>
              <a:gd name="connsiteY0" fmla="*/ 509502 h 509502"/>
              <a:gd name="connsiteX1" fmla="*/ 132117 w 194952"/>
              <a:gd name="connsiteY1" fmla="*/ 509494 h 509502"/>
              <a:gd name="connsiteX2" fmla="*/ 194953 w 194952"/>
              <a:gd name="connsiteY2" fmla="*/ 0 h 509502"/>
              <a:gd name="connsiteX3" fmla="*/ 0 w 194952"/>
              <a:gd name="connsiteY3" fmla="*/ 18 h 509502"/>
              <a:gd name="connsiteX4" fmla="*/ 27 w 194952"/>
              <a:gd name="connsiteY4" fmla="*/ 509502 h 50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52" h="509502">
                <a:moveTo>
                  <a:pt x="27" y="509502"/>
                </a:moveTo>
                <a:lnTo>
                  <a:pt x="132117" y="509494"/>
                </a:lnTo>
                <a:lnTo>
                  <a:pt x="194953" y="0"/>
                </a:lnTo>
                <a:lnTo>
                  <a:pt x="0" y="18"/>
                </a:lnTo>
                <a:lnTo>
                  <a:pt x="27" y="509502"/>
                </a:ln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>
            <a:off x="1121145" y="6602159"/>
            <a:ext cx="406194" cy="219545"/>
          </a:xfrm>
          <a:custGeom>
            <a:avLst/>
            <a:gdLst>
              <a:gd name="connsiteX0" fmla="*/ -183 w 406194"/>
              <a:gd name="connsiteY0" fmla="*/ 219383 h 219545"/>
              <a:gd name="connsiteX1" fmla="*/ 406002 w 406194"/>
              <a:gd name="connsiteY1" fmla="*/ 219365 h 219545"/>
              <a:gd name="connsiteX2" fmla="*/ 406002 w 406194"/>
              <a:gd name="connsiteY2" fmla="*/ 214229 h 219545"/>
              <a:gd name="connsiteX3" fmla="*/ 247908 w 406194"/>
              <a:gd name="connsiteY3" fmla="*/ 56126 h 219545"/>
              <a:gd name="connsiteX4" fmla="*/ 247898 w 406194"/>
              <a:gd name="connsiteY4" fmla="*/ 56126 h 219545"/>
              <a:gd name="connsiteX5" fmla="*/ 173700 w 406194"/>
              <a:gd name="connsiteY5" fmla="*/ -163 h 219545"/>
              <a:gd name="connsiteX6" fmla="*/ 35264 w 406194"/>
              <a:gd name="connsiteY6" fmla="*/ 56135 h 219545"/>
              <a:gd name="connsiteX7" fmla="*/ -192 w 406194"/>
              <a:gd name="connsiteY7" fmla="*/ 56135 h 21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194" h="219545">
                <a:moveTo>
                  <a:pt x="-183" y="219383"/>
                </a:moveTo>
                <a:lnTo>
                  <a:pt x="406002" y="219365"/>
                </a:lnTo>
                <a:lnTo>
                  <a:pt x="406002" y="214229"/>
                </a:lnTo>
                <a:cubicBezTo>
                  <a:pt x="406002" y="126910"/>
                  <a:pt x="335218" y="56135"/>
                  <a:pt x="247908" y="56126"/>
                </a:cubicBezTo>
                <a:lnTo>
                  <a:pt x="247898" y="56126"/>
                </a:lnTo>
                <a:lnTo>
                  <a:pt x="173700" y="-163"/>
                </a:lnTo>
                <a:lnTo>
                  <a:pt x="35264" y="56135"/>
                </a:lnTo>
                <a:lnTo>
                  <a:pt x="-192" y="56135"/>
                </a:ln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956628" y="3907834"/>
            <a:ext cx="1207904" cy="2587593"/>
          </a:xfrm>
          <a:custGeom>
            <a:avLst/>
            <a:gdLst>
              <a:gd name="connsiteX0" fmla="*/ 1074067 w 1207904"/>
              <a:gd name="connsiteY0" fmla="*/ -163 h 2587593"/>
              <a:gd name="connsiteX1" fmla="*/ 1177694 w 1207904"/>
              <a:gd name="connsiteY1" fmla="*/ 441533 h 2587593"/>
              <a:gd name="connsiteX2" fmla="*/ 1154239 w 1207904"/>
              <a:gd name="connsiteY2" fmla="*/ 492914 h 2587593"/>
              <a:gd name="connsiteX3" fmla="*/ 1191716 w 1207904"/>
              <a:gd name="connsiteY3" fmla="*/ 558353 h 2587593"/>
              <a:gd name="connsiteX4" fmla="*/ 1072483 w 1207904"/>
              <a:gd name="connsiteY4" fmla="*/ 1212911 h 2587593"/>
              <a:gd name="connsiteX5" fmla="*/ 1043683 w 1207904"/>
              <a:gd name="connsiteY5" fmla="*/ 1267042 h 2587593"/>
              <a:gd name="connsiteX6" fmla="*/ 1074195 w 1207904"/>
              <a:gd name="connsiteY6" fmla="*/ 1293365 h 2587593"/>
              <a:gd name="connsiteX7" fmla="*/ 927965 w 1207904"/>
              <a:gd name="connsiteY7" fmla="*/ 2577770 h 2587593"/>
              <a:gd name="connsiteX8" fmla="*/ 720501 w 1207904"/>
              <a:gd name="connsiteY8" fmla="*/ 2577770 h 2587593"/>
              <a:gd name="connsiteX9" fmla="*/ 698075 w 1207904"/>
              <a:gd name="connsiteY9" fmla="*/ 2479442 h 2587593"/>
              <a:gd name="connsiteX10" fmla="*/ 698075 w 1207904"/>
              <a:gd name="connsiteY10" fmla="*/ 2399853 h 2587593"/>
              <a:gd name="connsiteX11" fmla="*/ 689116 w 1207904"/>
              <a:gd name="connsiteY11" fmla="*/ 2292712 h 2587593"/>
              <a:gd name="connsiteX12" fmla="*/ 736481 w 1207904"/>
              <a:gd name="connsiteY12" fmla="*/ 1310246 h 2587593"/>
              <a:gd name="connsiteX13" fmla="*/ 582876 w 1207904"/>
              <a:gd name="connsiteY13" fmla="*/ 643041 h 2587593"/>
              <a:gd name="connsiteX14" fmla="*/ 396810 w 1207904"/>
              <a:gd name="connsiteY14" fmla="*/ 1449447 h 2587593"/>
              <a:gd name="connsiteX15" fmla="*/ 396810 w 1207904"/>
              <a:gd name="connsiteY15" fmla="*/ 2343301 h 2587593"/>
              <a:gd name="connsiteX16" fmla="*/ 435216 w 1207904"/>
              <a:gd name="connsiteY16" fmla="*/ 2434061 h 2587593"/>
              <a:gd name="connsiteX17" fmla="*/ 404613 w 1207904"/>
              <a:gd name="connsiteY17" fmla="*/ 2467360 h 2587593"/>
              <a:gd name="connsiteX18" fmla="*/ 364586 w 1207904"/>
              <a:gd name="connsiteY18" fmla="*/ 2587431 h 2587593"/>
              <a:gd name="connsiteX19" fmla="*/ 137793 w 1207904"/>
              <a:gd name="connsiteY19" fmla="*/ 2574091 h 2587593"/>
              <a:gd name="connsiteX20" fmla="*/ 9427 w 1207904"/>
              <a:gd name="connsiteY20" fmla="*/ 1310246 h 2587593"/>
              <a:gd name="connsiteX21" fmla="*/ 9427 w 1207904"/>
              <a:gd name="connsiteY21" fmla="*/ 1155858 h 2587593"/>
              <a:gd name="connsiteX22" fmla="*/ 31070 w 1207904"/>
              <a:gd name="connsiteY22" fmla="*/ 1133277 h 2587593"/>
              <a:gd name="connsiteX23" fmla="*/ 31070 w 1207904"/>
              <a:gd name="connsiteY23" fmla="*/ 1026545 h 2587593"/>
              <a:gd name="connsiteX24" fmla="*/ 45274 w 1207904"/>
              <a:gd name="connsiteY24" fmla="*/ 331450 h 2587593"/>
              <a:gd name="connsiteX25" fmla="*/ 207029 w 1207904"/>
              <a:gd name="connsiteY25" fmla="*/ 12639 h 258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07904" h="2587593">
                <a:moveTo>
                  <a:pt x="1074067" y="-163"/>
                </a:moveTo>
                <a:cubicBezTo>
                  <a:pt x="1074067" y="-163"/>
                  <a:pt x="1201149" y="390161"/>
                  <a:pt x="1177694" y="441533"/>
                </a:cubicBezTo>
                <a:cubicBezTo>
                  <a:pt x="1154239" y="492914"/>
                  <a:pt x="1114213" y="452887"/>
                  <a:pt x="1154239" y="492914"/>
                </a:cubicBezTo>
                <a:cubicBezTo>
                  <a:pt x="1194257" y="532931"/>
                  <a:pt x="1229194" y="490391"/>
                  <a:pt x="1191716" y="558353"/>
                </a:cubicBezTo>
                <a:cubicBezTo>
                  <a:pt x="1154239" y="626315"/>
                  <a:pt x="1097459" y="1185832"/>
                  <a:pt x="1072483" y="1212911"/>
                </a:cubicBezTo>
                <a:cubicBezTo>
                  <a:pt x="1047507" y="1240000"/>
                  <a:pt x="1013171" y="1240728"/>
                  <a:pt x="1043683" y="1267042"/>
                </a:cubicBezTo>
                <a:cubicBezTo>
                  <a:pt x="1074195" y="1293365"/>
                  <a:pt x="1114213" y="1240000"/>
                  <a:pt x="1074195" y="1293365"/>
                </a:cubicBezTo>
                <a:cubicBezTo>
                  <a:pt x="1034168" y="1346731"/>
                  <a:pt x="927965" y="2577770"/>
                  <a:pt x="927965" y="2577770"/>
                </a:cubicBezTo>
                <a:lnTo>
                  <a:pt x="720501" y="2577770"/>
                </a:lnTo>
                <a:cubicBezTo>
                  <a:pt x="720501" y="2577770"/>
                  <a:pt x="668829" y="2518203"/>
                  <a:pt x="698075" y="2479442"/>
                </a:cubicBezTo>
                <a:cubicBezTo>
                  <a:pt x="727330" y="2440681"/>
                  <a:pt x="695508" y="2425740"/>
                  <a:pt x="698075" y="2399853"/>
                </a:cubicBezTo>
                <a:cubicBezTo>
                  <a:pt x="700643" y="2373976"/>
                  <a:pt x="690918" y="2318170"/>
                  <a:pt x="689116" y="2292712"/>
                </a:cubicBezTo>
                <a:cubicBezTo>
                  <a:pt x="687304" y="2267244"/>
                  <a:pt x="652240" y="1660653"/>
                  <a:pt x="736481" y="1310246"/>
                </a:cubicBezTo>
                <a:lnTo>
                  <a:pt x="582876" y="643041"/>
                </a:lnTo>
                <a:lnTo>
                  <a:pt x="396810" y="1449447"/>
                </a:lnTo>
                <a:cubicBezTo>
                  <a:pt x="396810" y="1449447"/>
                  <a:pt x="482399" y="2125858"/>
                  <a:pt x="396810" y="2343301"/>
                </a:cubicBezTo>
                <a:cubicBezTo>
                  <a:pt x="396810" y="2343301"/>
                  <a:pt x="465819" y="2400764"/>
                  <a:pt x="435216" y="2434061"/>
                </a:cubicBezTo>
                <a:cubicBezTo>
                  <a:pt x="404613" y="2467360"/>
                  <a:pt x="377926" y="2440681"/>
                  <a:pt x="404613" y="2467360"/>
                </a:cubicBezTo>
                <a:cubicBezTo>
                  <a:pt x="431291" y="2494047"/>
                  <a:pt x="364586" y="2587431"/>
                  <a:pt x="364586" y="2587431"/>
                </a:cubicBezTo>
                <a:lnTo>
                  <a:pt x="137793" y="2574091"/>
                </a:lnTo>
                <a:lnTo>
                  <a:pt x="9427" y="1310246"/>
                </a:lnTo>
                <a:cubicBezTo>
                  <a:pt x="9427" y="1310246"/>
                  <a:pt x="-12216" y="1178439"/>
                  <a:pt x="9427" y="1155858"/>
                </a:cubicBezTo>
                <a:cubicBezTo>
                  <a:pt x="31070" y="1133277"/>
                  <a:pt x="31070" y="1213321"/>
                  <a:pt x="31070" y="1133277"/>
                </a:cubicBezTo>
                <a:lnTo>
                  <a:pt x="31070" y="1026545"/>
                </a:lnTo>
                <a:cubicBezTo>
                  <a:pt x="31070" y="1026545"/>
                  <a:pt x="43599" y="370111"/>
                  <a:pt x="45274" y="331450"/>
                </a:cubicBezTo>
                <a:cubicBezTo>
                  <a:pt x="46941" y="292799"/>
                  <a:pt x="207029" y="12639"/>
                  <a:pt x="207029" y="12639"/>
                </a:cubicBez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/>
          <p:cNvSpPr/>
          <p:nvPr/>
        </p:nvSpPr>
        <p:spPr>
          <a:xfrm>
            <a:off x="1145784" y="2462622"/>
            <a:ext cx="883209" cy="1643257"/>
          </a:xfrm>
          <a:custGeom>
            <a:avLst/>
            <a:gdLst>
              <a:gd name="connsiteX0" fmla="*/ 883017 w 883209"/>
              <a:gd name="connsiteY0" fmla="*/ 96899 h 1643257"/>
              <a:gd name="connsiteX1" fmla="*/ 883017 w 883209"/>
              <a:gd name="connsiteY1" fmla="*/ 866566 h 1643257"/>
              <a:gd name="connsiteX2" fmla="*/ 845048 w 883209"/>
              <a:gd name="connsiteY2" fmla="*/ 1097657 h 1643257"/>
              <a:gd name="connsiteX3" fmla="*/ 874549 w 883209"/>
              <a:gd name="connsiteY3" fmla="*/ 1445205 h 1643257"/>
              <a:gd name="connsiteX4" fmla="*/ 871726 w 883209"/>
              <a:gd name="connsiteY4" fmla="*/ 1471154 h 1643257"/>
              <a:gd name="connsiteX5" fmla="*/ 9004 w 883209"/>
              <a:gd name="connsiteY5" fmla="*/ 1473431 h 1643257"/>
              <a:gd name="connsiteX6" fmla="*/ 4543 w 883209"/>
              <a:gd name="connsiteY6" fmla="*/ 1471154 h 1643257"/>
              <a:gd name="connsiteX7" fmla="*/ 17836 w 883209"/>
              <a:gd name="connsiteY7" fmla="*/ 1057594 h 1643257"/>
              <a:gd name="connsiteX8" fmla="*/ 15560 w 883209"/>
              <a:gd name="connsiteY8" fmla="*/ 938679 h 1643257"/>
              <a:gd name="connsiteX9" fmla="*/ -192 w 883209"/>
              <a:gd name="connsiteY9" fmla="*/ 122940 h 1643257"/>
              <a:gd name="connsiteX10" fmla="*/ 13921 w 883209"/>
              <a:gd name="connsiteY10" fmla="*/ 111650 h 1643257"/>
              <a:gd name="connsiteX11" fmla="*/ 137570 w 883209"/>
              <a:gd name="connsiteY11" fmla="*/ 13040 h 1643257"/>
              <a:gd name="connsiteX12" fmla="*/ 149680 w 883209"/>
              <a:gd name="connsiteY12" fmla="*/ 3388 h 1643257"/>
              <a:gd name="connsiteX13" fmla="*/ 186830 w 883209"/>
              <a:gd name="connsiteY13" fmla="*/ 57564 h 1643257"/>
              <a:gd name="connsiteX14" fmla="*/ 517988 w 883209"/>
              <a:gd name="connsiteY14" fmla="*/ 34801 h 1643257"/>
              <a:gd name="connsiteX15" fmla="*/ 644368 w 883209"/>
              <a:gd name="connsiteY15" fmla="*/ -163 h 1643257"/>
              <a:gd name="connsiteX16" fmla="*/ 683794 w 883209"/>
              <a:gd name="connsiteY16" fmla="*/ 15862 h 1643257"/>
              <a:gd name="connsiteX17" fmla="*/ 861529 w 883209"/>
              <a:gd name="connsiteY17" fmla="*/ 88158 h 164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3209" h="1643257">
                <a:moveTo>
                  <a:pt x="883017" y="96899"/>
                </a:moveTo>
                <a:lnTo>
                  <a:pt x="883017" y="866566"/>
                </a:lnTo>
                <a:cubicBezTo>
                  <a:pt x="858169" y="941092"/>
                  <a:pt x="845349" y="1019097"/>
                  <a:pt x="845048" y="1097657"/>
                </a:cubicBezTo>
                <a:cubicBezTo>
                  <a:pt x="845867" y="1228499"/>
                  <a:pt x="874640" y="1379282"/>
                  <a:pt x="874549" y="1445205"/>
                </a:cubicBezTo>
                <a:cubicBezTo>
                  <a:pt x="874932" y="1453946"/>
                  <a:pt x="873975" y="1462696"/>
                  <a:pt x="871726" y="1471154"/>
                </a:cubicBezTo>
                <a:cubicBezTo>
                  <a:pt x="744344" y="1840372"/>
                  <a:pt x="70282" y="1504844"/>
                  <a:pt x="9004" y="1473431"/>
                </a:cubicBezTo>
                <a:cubicBezTo>
                  <a:pt x="6091" y="1471974"/>
                  <a:pt x="4543" y="1471154"/>
                  <a:pt x="4543" y="1471154"/>
                </a:cubicBezTo>
                <a:lnTo>
                  <a:pt x="17836" y="1057594"/>
                </a:lnTo>
                <a:lnTo>
                  <a:pt x="15560" y="938679"/>
                </a:lnTo>
                <a:lnTo>
                  <a:pt x="-192" y="122940"/>
                </a:lnTo>
                <a:lnTo>
                  <a:pt x="13921" y="111650"/>
                </a:lnTo>
                <a:lnTo>
                  <a:pt x="137570" y="13040"/>
                </a:lnTo>
                <a:lnTo>
                  <a:pt x="149680" y="3388"/>
                </a:lnTo>
                <a:lnTo>
                  <a:pt x="186830" y="57564"/>
                </a:lnTo>
                <a:lnTo>
                  <a:pt x="517988" y="34801"/>
                </a:lnTo>
                <a:lnTo>
                  <a:pt x="644368" y="-163"/>
                </a:lnTo>
                <a:lnTo>
                  <a:pt x="683794" y="15862"/>
                </a:lnTo>
                <a:lnTo>
                  <a:pt x="861529" y="88158"/>
                </a:ln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/>
          <p:cNvSpPr/>
          <p:nvPr/>
        </p:nvSpPr>
        <p:spPr>
          <a:xfrm>
            <a:off x="2888729" y="3087779"/>
            <a:ext cx="399306" cy="237055"/>
          </a:xfrm>
          <a:custGeom>
            <a:avLst/>
            <a:gdLst>
              <a:gd name="connsiteX0" fmla="*/ 294199 w 399306"/>
              <a:gd name="connsiteY0" fmla="*/ 76558 h 237055"/>
              <a:gd name="connsiteX1" fmla="*/ 62133 w 399306"/>
              <a:gd name="connsiteY1" fmla="*/ -163 h 237055"/>
              <a:gd name="connsiteX2" fmla="*/ -192 w 399306"/>
              <a:gd name="connsiteY2" fmla="*/ 126291 h 237055"/>
              <a:gd name="connsiteX3" fmla="*/ 248053 w 399306"/>
              <a:gd name="connsiteY3" fmla="*/ 198678 h 237055"/>
              <a:gd name="connsiteX4" fmla="*/ 360895 w 399306"/>
              <a:gd name="connsiteY4" fmla="*/ 224291 h 237055"/>
              <a:gd name="connsiteX5" fmla="*/ 386508 w 399306"/>
              <a:gd name="connsiteY5" fmla="*/ 111440 h 237055"/>
              <a:gd name="connsiteX6" fmla="*/ 294199 w 399306"/>
              <a:gd name="connsiteY6" fmla="*/ 76558 h 23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9306" h="237055">
                <a:moveTo>
                  <a:pt x="294199" y="76558"/>
                </a:moveTo>
                <a:lnTo>
                  <a:pt x="62133" y="-163"/>
                </a:lnTo>
                <a:lnTo>
                  <a:pt x="-192" y="126291"/>
                </a:lnTo>
                <a:lnTo>
                  <a:pt x="248053" y="198678"/>
                </a:lnTo>
                <a:cubicBezTo>
                  <a:pt x="272137" y="236911"/>
                  <a:pt x="322662" y="248374"/>
                  <a:pt x="360895" y="224291"/>
                </a:cubicBezTo>
                <a:cubicBezTo>
                  <a:pt x="399128" y="200198"/>
                  <a:pt x="410600" y="149673"/>
                  <a:pt x="386508" y="111440"/>
                </a:cubicBezTo>
                <a:cubicBezTo>
                  <a:pt x="367004" y="80483"/>
                  <a:pt x="329309" y="66242"/>
                  <a:pt x="294199" y="76558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1781698" y="2484820"/>
            <a:ext cx="1383748" cy="839877"/>
          </a:xfrm>
          <a:custGeom>
            <a:avLst/>
            <a:gdLst>
              <a:gd name="connsiteX0" fmla="*/ 22304 w 1383748"/>
              <a:gd name="connsiteY0" fmla="*/ -163 h 839877"/>
              <a:gd name="connsiteX1" fmla="*/ 21338 w 1383748"/>
              <a:gd name="connsiteY1" fmla="*/ 3670 h 839877"/>
              <a:gd name="connsiteX2" fmla="*/ 29670 w 1383748"/>
              <a:gd name="connsiteY2" fmla="*/ 339390 h 839877"/>
              <a:gd name="connsiteX3" fmla="*/ 710241 w 1383748"/>
              <a:gd name="connsiteY3" fmla="*/ 613058 h 839877"/>
              <a:gd name="connsiteX4" fmla="*/ 811146 w 1383748"/>
              <a:gd name="connsiteY4" fmla="*/ 643305 h 839877"/>
              <a:gd name="connsiteX5" fmla="*/ 870740 w 1383748"/>
              <a:gd name="connsiteY5" fmla="*/ 698902 h 839877"/>
              <a:gd name="connsiteX6" fmla="*/ 975177 w 1383748"/>
              <a:gd name="connsiteY6" fmla="*/ 709336 h 839877"/>
              <a:gd name="connsiteX7" fmla="*/ 1034771 w 1383748"/>
              <a:gd name="connsiteY7" fmla="*/ 764933 h 839877"/>
              <a:gd name="connsiteX8" fmla="*/ 1126615 w 1383748"/>
              <a:gd name="connsiteY8" fmla="*/ 777216 h 839877"/>
              <a:gd name="connsiteX9" fmla="*/ 1270833 w 1383748"/>
              <a:gd name="connsiteY9" fmla="*/ 839715 h 839877"/>
              <a:gd name="connsiteX10" fmla="*/ 1383556 w 1383748"/>
              <a:gd name="connsiteY10" fmla="*/ 643123 h 839877"/>
              <a:gd name="connsiteX11" fmla="*/ 1228585 w 1383748"/>
              <a:gd name="connsiteY11" fmla="*/ 595057 h 839877"/>
              <a:gd name="connsiteX12" fmla="*/ 1188804 w 1383748"/>
              <a:gd name="connsiteY12" fmla="*/ 542993 h 839877"/>
              <a:gd name="connsiteX13" fmla="*/ 1136586 w 1383748"/>
              <a:gd name="connsiteY13" fmla="*/ 537775 h 839877"/>
              <a:gd name="connsiteX14" fmla="*/ 869647 w 1383748"/>
              <a:gd name="connsiteY14" fmla="*/ 383897 h 839877"/>
              <a:gd name="connsiteX15" fmla="*/ 22304 w 1383748"/>
              <a:gd name="connsiteY15" fmla="*/ -163 h 83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83748" h="839877">
                <a:moveTo>
                  <a:pt x="22304" y="-163"/>
                </a:moveTo>
                <a:lnTo>
                  <a:pt x="21338" y="3670"/>
                </a:lnTo>
                <a:cubicBezTo>
                  <a:pt x="3210" y="76221"/>
                  <a:pt x="-19945" y="283438"/>
                  <a:pt x="29670" y="339390"/>
                </a:cubicBezTo>
                <a:cubicBezTo>
                  <a:pt x="93379" y="411331"/>
                  <a:pt x="608008" y="630949"/>
                  <a:pt x="710241" y="613058"/>
                </a:cubicBezTo>
                <a:cubicBezTo>
                  <a:pt x="789530" y="599181"/>
                  <a:pt x="773204" y="603834"/>
                  <a:pt x="811146" y="643305"/>
                </a:cubicBezTo>
                <a:cubicBezTo>
                  <a:pt x="849087" y="682777"/>
                  <a:pt x="786116" y="691991"/>
                  <a:pt x="870740" y="698902"/>
                </a:cubicBezTo>
                <a:cubicBezTo>
                  <a:pt x="955364" y="705804"/>
                  <a:pt x="957057" y="673398"/>
                  <a:pt x="975177" y="709336"/>
                </a:cubicBezTo>
                <a:cubicBezTo>
                  <a:pt x="993306" y="745275"/>
                  <a:pt x="977180" y="766936"/>
                  <a:pt x="1034771" y="764933"/>
                </a:cubicBezTo>
                <a:cubicBezTo>
                  <a:pt x="1092362" y="762930"/>
                  <a:pt x="1106802" y="773683"/>
                  <a:pt x="1126615" y="777216"/>
                </a:cubicBezTo>
                <a:cubicBezTo>
                  <a:pt x="1146428" y="780749"/>
                  <a:pt x="1270833" y="839715"/>
                  <a:pt x="1270833" y="839715"/>
                </a:cubicBezTo>
                <a:cubicBezTo>
                  <a:pt x="1270833" y="839715"/>
                  <a:pt x="1320739" y="697336"/>
                  <a:pt x="1383556" y="643123"/>
                </a:cubicBezTo>
                <a:cubicBezTo>
                  <a:pt x="1383556" y="643123"/>
                  <a:pt x="1239493" y="625623"/>
                  <a:pt x="1228585" y="595057"/>
                </a:cubicBezTo>
                <a:cubicBezTo>
                  <a:pt x="1217677" y="564499"/>
                  <a:pt x="1226582" y="537466"/>
                  <a:pt x="1188804" y="542993"/>
                </a:cubicBezTo>
                <a:cubicBezTo>
                  <a:pt x="1151027" y="548529"/>
                  <a:pt x="1131368" y="589994"/>
                  <a:pt x="1136586" y="537775"/>
                </a:cubicBezTo>
                <a:cubicBezTo>
                  <a:pt x="1141803" y="485557"/>
                  <a:pt x="869647" y="383897"/>
                  <a:pt x="869647" y="383897"/>
                </a:cubicBezTo>
                <a:cubicBezTo>
                  <a:pt x="705397" y="222187"/>
                  <a:pt x="367948" y="109847"/>
                  <a:pt x="22304" y="-163"/>
                </a:cubicBez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917033" y="3834637"/>
            <a:ext cx="167469" cy="388881"/>
          </a:xfrm>
          <a:custGeom>
            <a:avLst/>
            <a:gdLst>
              <a:gd name="connsiteX0" fmla="*/ 150673 w 167469"/>
              <a:gd name="connsiteY0" fmla="*/ 257488 h 388881"/>
              <a:gd name="connsiteX1" fmla="*/ 140147 w 167469"/>
              <a:gd name="connsiteY1" fmla="*/ 13286 h 388881"/>
              <a:gd name="connsiteX2" fmla="*/ -192 w 167469"/>
              <a:gd name="connsiteY2" fmla="*/ -163 h 388881"/>
              <a:gd name="connsiteX3" fmla="*/ 20131 w 167469"/>
              <a:gd name="connsiteY3" fmla="*/ 257625 h 388881"/>
              <a:gd name="connsiteX4" fmla="*/ 36183 w 167469"/>
              <a:gd name="connsiteY4" fmla="*/ 372214 h 388881"/>
              <a:gd name="connsiteX5" fmla="*/ 150782 w 167469"/>
              <a:gd name="connsiteY5" fmla="*/ 356162 h 388881"/>
              <a:gd name="connsiteX6" fmla="*/ 150673 w 167469"/>
              <a:gd name="connsiteY6" fmla="*/ 257488 h 38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469" h="388881">
                <a:moveTo>
                  <a:pt x="150673" y="257488"/>
                </a:moveTo>
                <a:lnTo>
                  <a:pt x="140147" y="13286"/>
                </a:lnTo>
                <a:lnTo>
                  <a:pt x="-192" y="-163"/>
                </a:lnTo>
                <a:lnTo>
                  <a:pt x="20131" y="257625"/>
                </a:lnTo>
                <a:cubicBezTo>
                  <a:pt x="-7085" y="293700"/>
                  <a:pt x="108" y="345008"/>
                  <a:pt x="36183" y="372214"/>
                </a:cubicBezTo>
                <a:cubicBezTo>
                  <a:pt x="72267" y="399430"/>
                  <a:pt x="123566" y="392237"/>
                  <a:pt x="150782" y="356162"/>
                </a:cubicBezTo>
                <a:cubicBezTo>
                  <a:pt x="172817" y="326943"/>
                  <a:pt x="172771" y="286653"/>
                  <a:pt x="150673" y="257488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/>
          <p:cNvSpPr/>
          <p:nvPr/>
        </p:nvSpPr>
        <p:spPr>
          <a:xfrm>
            <a:off x="849693" y="2561960"/>
            <a:ext cx="364908" cy="1500891"/>
          </a:xfrm>
          <a:custGeom>
            <a:avLst/>
            <a:gdLst>
              <a:gd name="connsiteX0" fmla="*/ 364717 w 364908"/>
              <a:gd name="connsiteY0" fmla="*/ -163 h 1500891"/>
              <a:gd name="connsiteX1" fmla="*/ 360783 w 364908"/>
              <a:gd name="connsiteY1" fmla="*/ 302 h 1500891"/>
              <a:gd name="connsiteX2" fmla="*/ 186627 w 364908"/>
              <a:gd name="connsiteY2" fmla="*/ 120118 h 1500891"/>
              <a:gd name="connsiteX3" fmla="*/ 35198 w 364908"/>
              <a:gd name="connsiteY3" fmla="*/ 860484 h 1500891"/>
              <a:gd name="connsiteX4" fmla="*/ 42682 w 364908"/>
              <a:gd name="connsiteY4" fmla="*/ 965558 h 1500891"/>
              <a:gd name="connsiteX5" fmla="*/ 11824 w 364908"/>
              <a:gd name="connsiteY5" fmla="*/ 1040995 h 1500891"/>
              <a:gd name="connsiteX6" fmla="*/ 39095 w 364908"/>
              <a:gd name="connsiteY6" fmla="*/ 1142346 h 1500891"/>
              <a:gd name="connsiteX7" fmla="*/ 8237 w 364908"/>
              <a:gd name="connsiteY7" fmla="*/ 1217783 h 1500891"/>
              <a:gd name="connsiteX8" fmla="*/ 29316 w 364908"/>
              <a:gd name="connsiteY8" fmla="*/ 1308016 h 1500891"/>
              <a:gd name="connsiteX9" fmla="*/ 21995 w 364908"/>
              <a:gd name="connsiteY9" fmla="*/ 1465018 h 1500891"/>
              <a:gd name="connsiteX10" fmla="*/ 245784 w 364908"/>
              <a:gd name="connsiteY10" fmla="*/ 1500728 h 1500891"/>
              <a:gd name="connsiteX11" fmla="*/ 235786 w 364908"/>
              <a:gd name="connsiteY11" fmla="*/ 1338782 h 1500891"/>
              <a:gd name="connsiteX12" fmla="*/ 270368 w 364908"/>
              <a:gd name="connsiteY12" fmla="*/ 1283131 h 1500891"/>
              <a:gd name="connsiteX13" fmla="*/ 256728 w 364908"/>
              <a:gd name="connsiteY13" fmla="*/ 1232451 h 1500891"/>
              <a:gd name="connsiteX14" fmla="*/ 305979 w 364908"/>
              <a:gd name="connsiteY14" fmla="*/ 928300 h 1500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4908" h="1500891">
                <a:moveTo>
                  <a:pt x="364717" y="-163"/>
                </a:moveTo>
                <a:lnTo>
                  <a:pt x="360783" y="302"/>
                </a:lnTo>
                <a:cubicBezTo>
                  <a:pt x="286521" y="9061"/>
                  <a:pt x="221354" y="53886"/>
                  <a:pt x="186627" y="120118"/>
                </a:cubicBezTo>
                <a:cubicBezTo>
                  <a:pt x="141948" y="205188"/>
                  <a:pt x="589" y="781405"/>
                  <a:pt x="35198" y="860484"/>
                </a:cubicBezTo>
                <a:cubicBezTo>
                  <a:pt x="67476" y="934227"/>
                  <a:pt x="66146" y="916099"/>
                  <a:pt x="42682" y="965558"/>
                </a:cubicBezTo>
                <a:cubicBezTo>
                  <a:pt x="19227" y="1015027"/>
                  <a:pt x="-11713" y="959412"/>
                  <a:pt x="11824" y="1040995"/>
                </a:cubicBezTo>
                <a:cubicBezTo>
                  <a:pt x="35371" y="1122569"/>
                  <a:pt x="66274" y="1112663"/>
                  <a:pt x="39095" y="1142346"/>
                </a:cubicBezTo>
                <a:cubicBezTo>
                  <a:pt x="11915" y="1172038"/>
                  <a:pt x="-14053" y="1164635"/>
                  <a:pt x="8237" y="1217783"/>
                </a:cubicBezTo>
                <a:cubicBezTo>
                  <a:pt x="30527" y="1270921"/>
                  <a:pt x="25592" y="1288230"/>
                  <a:pt x="29316" y="1308016"/>
                </a:cubicBezTo>
                <a:cubicBezTo>
                  <a:pt x="33031" y="1327792"/>
                  <a:pt x="21995" y="1465018"/>
                  <a:pt x="21995" y="1465018"/>
                </a:cubicBezTo>
                <a:cubicBezTo>
                  <a:pt x="21995" y="1465018"/>
                  <a:pt x="172814" y="1461212"/>
                  <a:pt x="245784" y="1500728"/>
                </a:cubicBezTo>
                <a:cubicBezTo>
                  <a:pt x="245784" y="1500728"/>
                  <a:pt x="211075" y="1359815"/>
                  <a:pt x="235786" y="1338782"/>
                </a:cubicBezTo>
                <a:cubicBezTo>
                  <a:pt x="260498" y="1317749"/>
                  <a:pt x="288934" y="1316493"/>
                  <a:pt x="270368" y="1283131"/>
                </a:cubicBezTo>
                <a:cubicBezTo>
                  <a:pt x="251802" y="1249760"/>
                  <a:pt x="206058" y="1246082"/>
                  <a:pt x="256728" y="1232451"/>
                </a:cubicBezTo>
                <a:cubicBezTo>
                  <a:pt x="307408" y="1218821"/>
                  <a:pt x="305979" y="928300"/>
                  <a:pt x="305979" y="928300"/>
                </a:cubicBez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/>
          <p:cNvSpPr/>
          <p:nvPr/>
        </p:nvSpPr>
        <p:spPr>
          <a:xfrm>
            <a:off x="1259276" y="1740835"/>
            <a:ext cx="516642" cy="516629"/>
          </a:xfrm>
          <a:custGeom>
            <a:avLst/>
            <a:gdLst>
              <a:gd name="connsiteX0" fmla="*/ 316721 w 516642"/>
              <a:gd name="connsiteY0" fmla="*/ 509745 h 516629"/>
              <a:gd name="connsiteX1" fmla="*/ 298966 w 516642"/>
              <a:gd name="connsiteY1" fmla="*/ 513205 h 516629"/>
              <a:gd name="connsiteX2" fmla="*/ 244243 w 516642"/>
              <a:gd name="connsiteY2" fmla="*/ 516028 h 516629"/>
              <a:gd name="connsiteX3" fmla="*/ 186 w 516642"/>
              <a:gd name="connsiteY3" fmla="*/ 244273 h 516629"/>
              <a:gd name="connsiteX4" fmla="*/ 271941 w 516642"/>
              <a:gd name="connsiteY4" fmla="*/ 216 h 516629"/>
              <a:gd name="connsiteX5" fmla="*/ 508113 w 516642"/>
              <a:gd name="connsiteY5" fmla="*/ 193338 h 516629"/>
              <a:gd name="connsiteX6" fmla="*/ 509661 w 516642"/>
              <a:gd name="connsiteY6" fmla="*/ 199529 h 516629"/>
              <a:gd name="connsiteX7" fmla="*/ 316721 w 516642"/>
              <a:gd name="connsiteY7" fmla="*/ 509745 h 51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642" h="516629">
                <a:moveTo>
                  <a:pt x="316721" y="509745"/>
                </a:moveTo>
                <a:cubicBezTo>
                  <a:pt x="310803" y="511111"/>
                  <a:pt x="304884" y="512295"/>
                  <a:pt x="298966" y="513205"/>
                </a:cubicBezTo>
                <a:cubicBezTo>
                  <a:pt x="280883" y="516174"/>
                  <a:pt x="262527" y="517121"/>
                  <a:pt x="244243" y="516028"/>
                </a:cubicBezTo>
                <a:cubicBezTo>
                  <a:pt x="101801" y="508379"/>
                  <a:pt x="-7462" y="386706"/>
                  <a:pt x="186" y="244273"/>
                </a:cubicBezTo>
                <a:cubicBezTo>
                  <a:pt x="7835" y="101830"/>
                  <a:pt x="129499" y="-7433"/>
                  <a:pt x="271941" y="216"/>
                </a:cubicBezTo>
                <a:cubicBezTo>
                  <a:pt x="384337" y="6243"/>
                  <a:pt x="479878" y="84375"/>
                  <a:pt x="508113" y="193338"/>
                </a:cubicBezTo>
                <a:cubicBezTo>
                  <a:pt x="508660" y="195432"/>
                  <a:pt x="509206" y="197435"/>
                  <a:pt x="509661" y="199529"/>
                </a:cubicBezTo>
                <a:cubicBezTo>
                  <a:pt x="542012" y="338466"/>
                  <a:pt x="455640" y="477331"/>
                  <a:pt x="316721" y="509745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1208138" y="1622477"/>
            <a:ext cx="648732" cy="616173"/>
          </a:xfrm>
          <a:custGeom>
            <a:avLst/>
            <a:gdLst>
              <a:gd name="connsiteX0" fmla="*/ 129465 w 648732"/>
              <a:gd name="connsiteY0" fmla="*/ 597619 h 616173"/>
              <a:gd name="connsiteX1" fmla="*/ 59391 w 648732"/>
              <a:gd name="connsiteY1" fmla="*/ 482128 h 616173"/>
              <a:gd name="connsiteX2" fmla="*/ 10905 w 648732"/>
              <a:gd name="connsiteY2" fmla="*/ 297956 h 616173"/>
              <a:gd name="connsiteX3" fmla="*/ 80752 w 648732"/>
              <a:gd name="connsiteY3" fmla="*/ 127897 h 616173"/>
              <a:gd name="connsiteX4" fmla="*/ 71883 w 648732"/>
              <a:gd name="connsiteY4" fmla="*/ 99571 h 616173"/>
              <a:gd name="connsiteX5" fmla="*/ 115743 w 648732"/>
              <a:gd name="connsiteY5" fmla="*/ 92314 h 616173"/>
              <a:gd name="connsiteX6" fmla="*/ 136330 w 648732"/>
              <a:gd name="connsiteY6" fmla="*/ 56202 h 616173"/>
              <a:gd name="connsiteX7" fmla="*/ 101949 w 648732"/>
              <a:gd name="connsiteY7" fmla="*/ 45121 h 616173"/>
              <a:gd name="connsiteX8" fmla="*/ 219962 w 648732"/>
              <a:gd name="connsiteY8" fmla="*/ 58615 h 616173"/>
              <a:gd name="connsiteX9" fmla="*/ 328469 w 648732"/>
              <a:gd name="connsiteY9" fmla="*/ 10913 h 616173"/>
              <a:gd name="connsiteX10" fmla="*/ 422108 w 648732"/>
              <a:gd name="connsiteY10" fmla="*/ 65635 h 616173"/>
              <a:gd name="connsiteX11" fmla="*/ 462917 w 648732"/>
              <a:gd name="connsiteY11" fmla="*/ 122279 h 616173"/>
              <a:gd name="connsiteX12" fmla="*/ 524405 w 648732"/>
              <a:gd name="connsiteY12" fmla="*/ 148502 h 616173"/>
              <a:gd name="connsiteX13" fmla="*/ 551967 w 648732"/>
              <a:gd name="connsiteY13" fmla="*/ 96220 h 616173"/>
              <a:gd name="connsiteX14" fmla="*/ 605897 w 648732"/>
              <a:gd name="connsiteY14" fmla="*/ 219268 h 616173"/>
              <a:gd name="connsiteX15" fmla="*/ 627641 w 648732"/>
              <a:gd name="connsiteY15" fmla="*/ 192608 h 616173"/>
              <a:gd name="connsiteX16" fmla="*/ 616068 w 648732"/>
              <a:gd name="connsiteY16" fmla="*/ 296016 h 616173"/>
              <a:gd name="connsiteX17" fmla="*/ 496070 w 648732"/>
              <a:gd name="connsiteY17" fmla="*/ 303619 h 616173"/>
              <a:gd name="connsiteX18" fmla="*/ 348637 w 648732"/>
              <a:gd name="connsiteY18" fmla="*/ 291382 h 616173"/>
              <a:gd name="connsiteX19" fmla="*/ 248379 w 648732"/>
              <a:gd name="connsiteY19" fmla="*/ 463462 h 616173"/>
              <a:gd name="connsiteX20" fmla="*/ 150562 w 648732"/>
              <a:gd name="connsiteY20" fmla="*/ 496432 h 616173"/>
              <a:gd name="connsiteX21" fmla="*/ 157710 w 648732"/>
              <a:gd name="connsiteY21" fmla="*/ 616011 h 61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8732" h="616173">
                <a:moveTo>
                  <a:pt x="129465" y="597619"/>
                </a:moveTo>
                <a:cubicBezTo>
                  <a:pt x="93536" y="569502"/>
                  <a:pt x="90048" y="515917"/>
                  <a:pt x="59391" y="482128"/>
                </a:cubicBezTo>
                <a:cubicBezTo>
                  <a:pt x="8138" y="425648"/>
                  <a:pt x="-15946" y="364879"/>
                  <a:pt x="10905" y="297956"/>
                </a:cubicBezTo>
                <a:cubicBezTo>
                  <a:pt x="34652" y="238762"/>
                  <a:pt x="29608" y="166002"/>
                  <a:pt x="80752" y="127897"/>
                </a:cubicBezTo>
                <a:cubicBezTo>
                  <a:pt x="55631" y="118801"/>
                  <a:pt x="49721" y="99917"/>
                  <a:pt x="71883" y="99571"/>
                </a:cubicBezTo>
                <a:cubicBezTo>
                  <a:pt x="86834" y="99334"/>
                  <a:pt x="142558" y="127906"/>
                  <a:pt x="115743" y="92314"/>
                </a:cubicBezTo>
                <a:cubicBezTo>
                  <a:pt x="88928" y="56730"/>
                  <a:pt x="139681" y="70771"/>
                  <a:pt x="136330" y="56202"/>
                </a:cubicBezTo>
                <a:cubicBezTo>
                  <a:pt x="132971" y="41643"/>
                  <a:pt x="111446" y="33567"/>
                  <a:pt x="101949" y="45121"/>
                </a:cubicBezTo>
                <a:cubicBezTo>
                  <a:pt x="132260" y="9602"/>
                  <a:pt x="198455" y="17177"/>
                  <a:pt x="219962" y="58615"/>
                </a:cubicBezTo>
                <a:cubicBezTo>
                  <a:pt x="250173" y="13335"/>
                  <a:pt x="282242" y="-17814"/>
                  <a:pt x="328469" y="10913"/>
                </a:cubicBezTo>
                <a:cubicBezTo>
                  <a:pt x="373877" y="39139"/>
                  <a:pt x="373285" y="74021"/>
                  <a:pt x="422108" y="65635"/>
                </a:cubicBezTo>
                <a:cubicBezTo>
                  <a:pt x="445062" y="61693"/>
                  <a:pt x="447229" y="105061"/>
                  <a:pt x="462917" y="122279"/>
                </a:cubicBezTo>
                <a:cubicBezTo>
                  <a:pt x="478597" y="139506"/>
                  <a:pt x="501515" y="152827"/>
                  <a:pt x="524405" y="148502"/>
                </a:cubicBezTo>
                <a:cubicBezTo>
                  <a:pt x="547287" y="144177"/>
                  <a:pt x="564787" y="115660"/>
                  <a:pt x="551967" y="96220"/>
                </a:cubicBezTo>
                <a:lnTo>
                  <a:pt x="605897" y="219268"/>
                </a:lnTo>
                <a:lnTo>
                  <a:pt x="627641" y="192608"/>
                </a:lnTo>
                <a:cubicBezTo>
                  <a:pt x="662177" y="215116"/>
                  <a:pt x="650832" y="273854"/>
                  <a:pt x="616068" y="296016"/>
                </a:cubicBezTo>
                <a:cubicBezTo>
                  <a:pt x="581295" y="318169"/>
                  <a:pt x="514945" y="266961"/>
                  <a:pt x="496070" y="303619"/>
                </a:cubicBezTo>
                <a:cubicBezTo>
                  <a:pt x="466332" y="361401"/>
                  <a:pt x="396558" y="332219"/>
                  <a:pt x="348637" y="291382"/>
                </a:cubicBezTo>
                <a:cubicBezTo>
                  <a:pt x="290528" y="241858"/>
                  <a:pt x="220390" y="392441"/>
                  <a:pt x="248379" y="463462"/>
                </a:cubicBezTo>
                <a:cubicBezTo>
                  <a:pt x="219343" y="434944"/>
                  <a:pt x="165613" y="458609"/>
                  <a:pt x="150562" y="496432"/>
                </a:cubicBezTo>
                <a:cubicBezTo>
                  <a:pt x="135520" y="534255"/>
                  <a:pt x="146556" y="576868"/>
                  <a:pt x="157710" y="616011"/>
                </a:cubicBez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2838389" y="3190713"/>
            <a:ext cx="1403575" cy="682377"/>
            <a:chOff x="3233526" y="2537558"/>
            <a:chExt cx="3071473" cy="1493260"/>
          </a:xfrm>
        </p:grpSpPr>
        <p:sp>
          <p:nvSpPr>
            <p:cNvPr id="5" name="任意多边形: 形状 4"/>
            <p:cNvSpPr/>
            <p:nvPr/>
          </p:nvSpPr>
          <p:spPr>
            <a:xfrm>
              <a:off x="3983162" y="3557346"/>
              <a:ext cx="473472" cy="473472"/>
            </a:xfrm>
            <a:custGeom>
              <a:avLst/>
              <a:gdLst>
                <a:gd name="connsiteX0" fmla="*/ 473473 w 473472"/>
                <a:gd name="connsiteY0" fmla="*/ 236736 h 473472"/>
                <a:gd name="connsiteX1" fmla="*/ 236737 w 473472"/>
                <a:gd name="connsiteY1" fmla="*/ 473473 h 473472"/>
                <a:gd name="connsiteX2" fmla="*/ 0 w 473472"/>
                <a:gd name="connsiteY2" fmla="*/ 236736 h 473472"/>
                <a:gd name="connsiteX3" fmla="*/ 236737 w 473472"/>
                <a:gd name="connsiteY3" fmla="*/ 0 h 473472"/>
                <a:gd name="connsiteX4" fmla="*/ 473473 w 473472"/>
                <a:gd name="connsiteY4" fmla="*/ 236736 h 47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72" h="473472">
                  <a:moveTo>
                    <a:pt x="473473" y="236736"/>
                  </a:moveTo>
                  <a:cubicBezTo>
                    <a:pt x="473473" y="367482"/>
                    <a:pt x="367483" y="473473"/>
                    <a:pt x="236737" y="473473"/>
                  </a:cubicBezTo>
                  <a:cubicBezTo>
                    <a:pt x="105991" y="473473"/>
                    <a:pt x="0" y="367482"/>
                    <a:pt x="0" y="236736"/>
                  </a:cubicBezTo>
                  <a:cubicBezTo>
                    <a:pt x="0" y="105991"/>
                    <a:pt x="105991" y="0"/>
                    <a:pt x="236737" y="0"/>
                  </a:cubicBezTo>
                  <a:cubicBezTo>
                    <a:pt x="367483" y="0"/>
                    <a:pt x="473473" y="105991"/>
                    <a:pt x="473473" y="236736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/>
          </p:nvSpPr>
          <p:spPr>
            <a:xfrm>
              <a:off x="4626630" y="2746979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4672129" y="2769733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4634597" y="2754946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4711172" y="2823235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4711172" y="2931679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4651487" y="2877493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4824341" y="2975766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3406116" y="2649434"/>
              <a:ext cx="1283002" cy="590029"/>
            </a:xfrm>
            <a:custGeom>
              <a:avLst/>
              <a:gdLst>
                <a:gd name="connsiteX0" fmla="*/ 696095 w 1283002"/>
                <a:gd name="connsiteY0" fmla="*/ 589867 h 590029"/>
                <a:gd name="connsiteX1" fmla="*/ 692545 w 1283002"/>
                <a:gd name="connsiteY1" fmla="*/ 588118 h 590029"/>
                <a:gd name="connsiteX2" fmla="*/ 6628 w 1283002"/>
                <a:gd name="connsiteY2" fmla="*/ 588401 h 590029"/>
                <a:gd name="connsiteX3" fmla="*/ -192 w 1283002"/>
                <a:gd name="connsiteY3" fmla="*/ 571510 h 590029"/>
                <a:gd name="connsiteX4" fmla="*/ 697052 w 1283002"/>
                <a:gd name="connsiteY4" fmla="*/ 570045 h 590029"/>
                <a:gd name="connsiteX5" fmla="*/ 1265364 w 1283002"/>
                <a:gd name="connsiteY5" fmla="*/ -163 h 590029"/>
                <a:gd name="connsiteX6" fmla="*/ 1282810 w 1283002"/>
                <a:gd name="connsiteY6" fmla="*/ 5082 h 590029"/>
                <a:gd name="connsiteX7" fmla="*/ 699792 w 1283002"/>
                <a:gd name="connsiteY7" fmla="*/ 588473 h 5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90029">
                  <a:moveTo>
                    <a:pt x="696095" y="589867"/>
                  </a:moveTo>
                  <a:lnTo>
                    <a:pt x="692545" y="588118"/>
                  </a:lnTo>
                  <a:cubicBezTo>
                    <a:pt x="485145" y="485584"/>
                    <a:pt x="260773" y="485675"/>
                    <a:pt x="6628" y="588401"/>
                  </a:cubicBezTo>
                  <a:lnTo>
                    <a:pt x="-192" y="571510"/>
                  </a:lnTo>
                  <a:cubicBezTo>
                    <a:pt x="257587" y="467328"/>
                    <a:pt x="485719" y="466836"/>
                    <a:pt x="697052" y="570045"/>
                  </a:cubicBezTo>
                  <a:cubicBezTo>
                    <a:pt x="994456" y="456866"/>
                    <a:pt x="1185648" y="265046"/>
                    <a:pt x="1265364" y="-163"/>
                  </a:cubicBezTo>
                  <a:lnTo>
                    <a:pt x="1282810" y="5082"/>
                  </a:lnTo>
                  <a:cubicBezTo>
                    <a:pt x="1201036" y="277092"/>
                    <a:pt x="1004882" y="473374"/>
                    <a:pt x="699792" y="58847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4271352" y="2650445"/>
              <a:ext cx="1283002" cy="589018"/>
            </a:xfrm>
            <a:custGeom>
              <a:avLst/>
              <a:gdLst>
                <a:gd name="connsiteX0" fmla="*/ 696050 w 1283002"/>
                <a:gd name="connsiteY0" fmla="*/ 588856 h 589018"/>
                <a:gd name="connsiteX1" fmla="*/ 692481 w 1283002"/>
                <a:gd name="connsiteY1" fmla="*/ 587189 h 589018"/>
                <a:gd name="connsiteX2" fmla="*/ 6154 w 1283002"/>
                <a:gd name="connsiteY2" fmla="*/ 587481 h 589018"/>
                <a:gd name="connsiteX3" fmla="*/ -192 w 1283002"/>
                <a:gd name="connsiteY3" fmla="*/ 570409 h 589018"/>
                <a:gd name="connsiteX4" fmla="*/ 696633 w 1283002"/>
                <a:gd name="connsiteY4" fmla="*/ 569034 h 589018"/>
                <a:gd name="connsiteX5" fmla="*/ 1264882 w 1283002"/>
                <a:gd name="connsiteY5" fmla="*/ -163 h 589018"/>
                <a:gd name="connsiteX6" fmla="*/ 1282811 w 1283002"/>
                <a:gd name="connsiteY6" fmla="*/ 3060 h 589018"/>
                <a:gd name="connsiteX7" fmla="*/ 699711 w 1283002"/>
                <a:gd name="connsiteY7" fmla="*/ 587408 h 58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89018">
                  <a:moveTo>
                    <a:pt x="696050" y="588856"/>
                  </a:moveTo>
                  <a:lnTo>
                    <a:pt x="692481" y="587189"/>
                  </a:lnTo>
                  <a:cubicBezTo>
                    <a:pt x="488642" y="491557"/>
                    <a:pt x="264142" y="491648"/>
                    <a:pt x="6154" y="587481"/>
                  </a:cubicBezTo>
                  <a:lnTo>
                    <a:pt x="-192" y="570409"/>
                  </a:lnTo>
                  <a:cubicBezTo>
                    <a:pt x="261083" y="473347"/>
                    <a:pt x="489079" y="472882"/>
                    <a:pt x="696633" y="569034"/>
                  </a:cubicBezTo>
                  <a:cubicBezTo>
                    <a:pt x="1029621" y="435979"/>
                    <a:pt x="1220795" y="244495"/>
                    <a:pt x="1264882" y="-163"/>
                  </a:cubicBezTo>
                  <a:lnTo>
                    <a:pt x="1282811" y="3060"/>
                  </a:lnTo>
                  <a:cubicBezTo>
                    <a:pt x="1237357" y="255221"/>
                    <a:pt x="1041176" y="451822"/>
                    <a:pt x="699711" y="5874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4955283" y="2641859"/>
              <a:ext cx="1282046" cy="587925"/>
            </a:xfrm>
            <a:custGeom>
              <a:avLst/>
              <a:gdLst>
                <a:gd name="connsiteX0" fmla="*/ 693965 w 1282046"/>
                <a:gd name="connsiteY0" fmla="*/ 587763 h 587925"/>
                <a:gd name="connsiteX1" fmla="*/ 691716 w 1282046"/>
                <a:gd name="connsiteY1" fmla="*/ 586789 h 587925"/>
                <a:gd name="connsiteX2" fmla="*/ 4078 w 1282046"/>
                <a:gd name="connsiteY2" fmla="*/ 587281 h 587925"/>
                <a:gd name="connsiteX3" fmla="*/ -192 w 1282046"/>
                <a:gd name="connsiteY3" fmla="*/ 569571 h 587925"/>
                <a:gd name="connsiteX4" fmla="*/ 696642 w 1282046"/>
                <a:gd name="connsiteY4" fmla="*/ 569098 h 587925"/>
                <a:gd name="connsiteX5" fmla="*/ 1263771 w 1282046"/>
                <a:gd name="connsiteY5" fmla="*/ -163 h 587925"/>
                <a:gd name="connsiteX6" fmla="*/ 1281855 w 1282046"/>
                <a:gd name="connsiteY6" fmla="*/ 2023 h 587925"/>
                <a:gd name="connsiteX7" fmla="*/ 696396 w 1282046"/>
                <a:gd name="connsiteY7" fmla="*/ 587463 h 58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2046" h="587925">
                  <a:moveTo>
                    <a:pt x="693965" y="587763"/>
                  </a:moveTo>
                  <a:lnTo>
                    <a:pt x="691716" y="586789"/>
                  </a:lnTo>
                  <a:cubicBezTo>
                    <a:pt x="523760" y="514584"/>
                    <a:pt x="305243" y="514739"/>
                    <a:pt x="4078" y="587281"/>
                  </a:cubicBezTo>
                  <a:lnTo>
                    <a:pt x="-192" y="569571"/>
                  </a:lnTo>
                  <a:cubicBezTo>
                    <a:pt x="303659" y="496392"/>
                    <a:pt x="525181" y="496219"/>
                    <a:pt x="696642" y="569098"/>
                  </a:cubicBezTo>
                  <a:cubicBezTo>
                    <a:pt x="1036987" y="527477"/>
                    <a:pt x="1222524" y="341248"/>
                    <a:pt x="1263771" y="-163"/>
                  </a:cubicBezTo>
                  <a:lnTo>
                    <a:pt x="1281855" y="2023"/>
                  </a:lnTo>
                  <a:cubicBezTo>
                    <a:pt x="1239351" y="353795"/>
                    <a:pt x="1047850" y="545296"/>
                    <a:pt x="696396" y="58746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4684266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5503738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6159316" y="2537558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3361000" y="2888110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3233526" y="2824373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3255853" y="2846699"/>
              <a:ext cx="870889" cy="861547"/>
            </a:xfrm>
            <a:custGeom>
              <a:avLst/>
              <a:gdLst>
                <a:gd name="connsiteX0" fmla="*/ 195006 w 870889"/>
                <a:gd name="connsiteY0" fmla="*/ -163 h 861547"/>
                <a:gd name="connsiteX1" fmla="*/ -192 w 870889"/>
                <a:gd name="connsiteY1" fmla="*/ 195035 h 861547"/>
                <a:gd name="connsiteX2" fmla="*/ -192 w 870889"/>
                <a:gd name="connsiteY2" fmla="*/ 792731 h 861547"/>
                <a:gd name="connsiteX3" fmla="*/ 68461 w 870889"/>
                <a:gd name="connsiteY3" fmla="*/ 861385 h 861547"/>
                <a:gd name="connsiteX4" fmla="*/ 536653 w 870889"/>
                <a:gd name="connsiteY4" fmla="*/ 861385 h 861547"/>
                <a:gd name="connsiteX5" fmla="*/ 870698 w 870889"/>
                <a:gd name="connsiteY5" fmla="*/ 527341 h 861547"/>
                <a:gd name="connsiteX6" fmla="*/ 870698 w 870889"/>
                <a:gd name="connsiteY6" fmla="*/ 68491 h 861547"/>
                <a:gd name="connsiteX7" fmla="*/ 802044 w 870889"/>
                <a:gd name="connsiteY7" fmla="*/ -163 h 861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89" h="861547">
                  <a:moveTo>
                    <a:pt x="195006" y="-163"/>
                  </a:moveTo>
                  <a:cubicBezTo>
                    <a:pt x="87200" y="-163"/>
                    <a:pt x="-192" y="87229"/>
                    <a:pt x="-192" y="195035"/>
                  </a:cubicBezTo>
                  <a:lnTo>
                    <a:pt x="-192" y="792731"/>
                  </a:lnTo>
                  <a:cubicBezTo>
                    <a:pt x="-192" y="830655"/>
                    <a:pt x="30547" y="861385"/>
                    <a:pt x="68461" y="861385"/>
                  </a:cubicBezTo>
                  <a:lnTo>
                    <a:pt x="536653" y="861385"/>
                  </a:lnTo>
                  <a:cubicBezTo>
                    <a:pt x="721144" y="861385"/>
                    <a:pt x="870698" y="711831"/>
                    <a:pt x="870698" y="527341"/>
                  </a:cubicBezTo>
                  <a:lnTo>
                    <a:pt x="870698" y="68491"/>
                  </a:lnTo>
                  <a:cubicBezTo>
                    <a:pt x="870698" y="30577"/>
                    <a:pt x="839958" y="-163"/>
                    <a:pt x="802044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3470381" y="3038001"/>
              <a:ext cx="440229" cy="28490"/>
            </a:xfrm>
            <a:custGeom>
              <a:avLst/>
              <a:gdLst>
                <a:gd name="connsiteX0" fmla="*/ 425797 w 440229"/>
                <a:gd name="connsiteY0" fmla="*/ 28328 h 28490"/>
                <a:gd name="connsiteX1" fmla="*/ 14048 w 440229"/>
                <a:gd name="connsiteY1" fmla="*/ 28328 h 28490"/>
                <a:gd name="connsiteX2" fmla="*/ -192 w 440229"/>
                <a:gd name="connsiteY2" fmla="*/ 14087 h 28490"/>
                <a:gd name="connsiteX3" fmla="*/ 14048 w 440229"/>
                <a:gd name="connsiteY3" fmla="*/ -163 h 28490"/>
                <a:gd name="connsiteX4" fmla="*/ 425797 w 440229"/>
                <a:gd name="connsiteY4" fmla="*/ -163 h 28490"/>
                <a:gd name="connsiteX5" fmla="*/ 440038 w 440229"/>
                <a:gd name="connsiteY5" fmla="*/ 14087 h 28490"/>
                <a:gd name="connsiteX6" fmla="*/ 425797 w 440229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0229" h="28490">
                  <a:moveTo>
                    <a:pt x="425797" y="28328"/>
                  </a:moveTo>
                  <a:lnTo>
                    <a:pt x="14048" y="28328"/>
                  </a:lnTo>
                  <a:cubicBezTo>
                    <a:pt x="6182" y="28328"/>
                    <a:pt x="-192" y="21954"/>
                    <a:pt x="-192" y="14087"/>
                  </a:cubicBezTo>
                  <a:cubicBezTo>
                    <a:pt x="-192" y="6220"/>
                    <a:pt x="6182" y="-163"/>
                    <a:pt x="14048" y="-163"/>
                  </a:cubicBezTo>
                  <a:lnTo>
                    <a:pt x="425797" y="-163"/>
                  </a:lnTo>
                  <a:cubicBezTo>
                    <a:pt x="433664" y="-163"/>
                    <a:pt x="440038" y="6220"/>
                    <a:pt x="440038" y="14087"/>
                  </a:cubicBezTo>
                  <a:cubicBezTo>
                    <a:pt x="440038" y="21954"/>
                    <a:pt x="433664" y="28328"/>
                    <a:pt x="425797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3470345" y="3341788"/>
              <a:ext cx="440229" cy="28490"/>
            </a:xfrm>
            <a:custGeom>
              <a:avLst/>
              <a:gdLst>
                <a:gd name="connsiteX0" fmla="*/ 425833 w 440229"/>
                <a:gd name="connsiteY0" fmla="*/ 28328 h 28490"/>
                <a:gd name="connsiteX1" fmla="*/ 14085 w 440229"/>
                <a:gd name="connsiteY1" fmla="*/ 28328 h 28490"/>
                <a:gd name="connsiteX2" fmla="*/ -192 w 440229"/>
                <a:gd name="connsiteY2" fmla="*/ 14115 h 28490"/>
                <a:gd name="connsiteX3" fmla="*/ 14012 w 440229"/>
                <a:gd name="connsiteY3" fmla="*/ -163 h 28490"/>
                <a:gd name="connsiteX4" fmla="*/ 14085 w 440229"/>
                <a:gd name="connsiteY4" fmla="*/ -163 h 28490"/>
                <a:gd name="connsiteX5" fmla="*/ 425833 w 440229"/>
                <a:gd name="connsiteY5" fmla="*/ -163 h 28490"/>
                <a:gd name="connsiteX6" fmla="*/ 440038 w 440229"/>
                <a:gd name="connsiteY6" fmla="*/ 14115 h 28490"/>
                <a:gd name="connsiteX7" fmla="*/ 425833 w 440229"/>
                <a:gd name="connsiteY7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229" h="28490">
                  <a:moveTo>
                    <a:pt x="425833" y="28328"/>
                  </a:moveTo>
                  <a:lnTo>
                    <a:pt x="14085" y="28328"/>
                  </a:lnTo>
                  <a:cubicBezTo>
                    <a:pt x="6218" y="28346"/>
                    <a:pt x="-174" y="21981"/>
                    <a:pt x="-192" y="14115"/>
                  </a:cubicBezTo>
                  <a:cubicBezTo>
                    <a:pt x="-219" y="6247"/>
                    <a:pt x="6145" y="-144"/>
                    <a:pt x="14012" y="-163"/>
                  </a:cubicBezTo>
                  <a:cubicBezTo>
                    <a:pt x="14039" y="-163"/>
                    <a:pt x="14067" y="-163"/>
                    <a:pt x="14085" y="-163"/>
                  </a:cubicBezTo>
                  <a:lnTo>
                    <a:pt x="425833" y="-163"/>
                  </a:lnTo>
                  <a:cubicBezTo>
                    <a:pt x="433701" y="-144"/>
                    <a:pt x="440065" y="6247"/>
                    <a:pt x="440038" y="14115"/>
                  </a:cubicBezTo>
                  <a:cubicBezTo>
                    <a:pt x="440019" y="21954"/>
                    <a:pt x="433673" y="28309"/>
                    <a:pt x="425833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3303173" y="3189995"/>
              <a:ext cx="774638" cy="28490"/>
            </a:xfrm>
            <a:custGeom>
              <a:avLst/>
              <a:gdLst>
                <a:gd name="connsiteX0" fmla="*/ 760206 w 774638"/>
                <a:gd name="connsiteY0" fmla="*/ 28328 h 28490"/>
                <a:gd name="connsiteX1" fmla="*/ 14058 w 774638"/>
                <a:gd name="connsiteY1" fmla="*/ 28328 h 28490"/>
                <a:gd name="connsiteX2" fmla="*/ -192 w 774638"/>
                <a:gd name="connsiteY2" fmla="*/ 14078 h 28490"/>
                <a:gd name="connsiteX3" fmla="*/ 14058 w 774638"/>
                <a:gd name="connsiteY3" fmla="*/ -163 h 28490"/>
                <a:gd name="connsiteX4" fmla="*/ 760206 w 774638"/>
                <a:gd name="connsiteY4" fmla="*/ -163 h 28490"/>
                <a:gd name="connsiteX5" fmla="*/ 774446 w 774638"/>
                <a:gd name="connsiteY5" fmla="*/ 14078 h 28490"/>
                <a:gd name="connsiteX6" fmla="*/ 760206 w 774638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638" h="28490">
                  <a:moveTo>
                    <a:pt x="760206" y="28328"/>
                  </a:moveTo>
                  <a:lnTo>
                    <a:pt x="14058" y="28328"/>
                  </a:lnTo>
                  <a:cubicBezTo>
                    <a:pt x="6191" y="28328"/>
                    <a:pt x="-192" y="21954"/>
                    <a:pt x="-192" y="14078"/>
                  </a:cubicBezTo>
                  <a:cubicBezTo>
                    <a:pt x="-192" y="6211"/>
                    <a:pt x="6191" y="-163"/>
                    <a:pt x="14058" y="-163"/>
                  </a:cubicBezTo>
                  <a:lnTo>
                    <a:pt x="760206" y="-163"/>
                  </a:lnTo>
                  <a:cubicBezTo>
                    <a:pt x="768072" y="-163"/>
                    <a:pt x="774446" y="6211"/>
                    <a:pt x="774446" y="14078"/>
                  </a:cubicBezTo>
                  <a:cubicBezTo>
                    <a:pt x="774446" y="21954"/>
                    <a:pt x="768072" y="28328"/>
                    <a:pt x="760206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3787390" y="3465301"/>
              <a:ext cx="298042" cy="28499"/>
            </a:xfrm>
            <a:custGeom>
              <a:avLst/>
              <a:gdLst>
                <a:gd name="connsiteX0" fmla="*/ 283609 w 298042"/>
                <a:gd name="connsiteY0" fmla="*/ 28337 h 28499"/>
                <a:gd name="connsiteX1" fmla="*/ 14058 w 298042"/>
                <a:gd name="connsiteY1" fmla="*/ 28337 h 28499"/>
                <a:gd name="connsiteX2" fmla="*/ -192 w 298042"/>
                <a:gd name="connsiteY2" fmla="*/ 14087 h 28499"/>
                <a:gd name="connsiteX3" fmla="*/ 14058 w 298042"/>
                <a:gd name="connsiteY3" fmla="*/ -163 h 28499"/>
                <a:gd name="connsiteX4" fmla="*/ 283609 w 298042"/>
                <a:gd name="connsiteY4" fmla="*/ -163 h 28499"/>
                <a:gd name="connsiteX5" fmla="*/ 297850 w 298042"/>
                <a:gd name="connsiteY5" fmla="*/ 14087 h 28499"/>
                <a:gd name="connsiteX6" fmla="*/ 283609 w 298042"/>
                <a:gd name="connsiteY6" fmla="*/ 28328 h 28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042" h="28499">
                  <a:moveTo>
                    <a:pt x="283609" y="28337"/>
                  </a:moveTo>
                  <a:lnTo>
                    <a:pt x="14058" y="28337"/>
                  </a:lnTo>
                  <a:cubicBezTo>
                    <a:pt x="6191" y="28337"/>
                    <a:pt x="-192" y="21954"/>
                    <a:pt x="-192" y="14087"/>
                  </a:cubicBezTo>
                  <a:cubicBezTo>
                    <a:pt x="-192" y="6220"/>
                    <a:pt x="6191" y="-163"/>
                    <a:pt x="14058" y="-163"/>
                  </a:cubicBezTo>
                  <a:lnTo>
                    <a:pt x="283609" y="-163"/>
                  </a:lnTo>
                  <a:cubicBezTo>
                    <a:pt x="291477" y="-163"/>
                    <a:pt x="297850" y="6220"/>
                    <a:pt x="297850" y="14087"/>
                  </a:cubicBezTo>
                  <a:cubicBezTo>
                    <a:pt x="297850" y="21954"/>
                    <a:pt x="291477" y="28328"/>
                    <a:pt x="283609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5591786" y="2710558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5637285" y="2733312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5599753" y="2718525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5676328" y="2786814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5676328" y="2895258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5616643" y="2841072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5789497" y="2939345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6" name="任意多边形: 形状 45"/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/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>
            <a:off x="1503711" y="2254203"/>
            <a:ext cx="54722" cy="3261"/>
          </a:xfrm>
          <a:custGeom>
            <a:avLst/>
            <a:gdLst>
              <a:gd name="connsiteX0" fmla="*/ -192 w 54722"/>
              <a:gd name="connsiteY0" fmla="*/ 2660 h 3261"/>
              <a:gd name="connsiteX1" fmla="*/ 54530 w 54722"/>
              <a:gd name="connsiteY1" fmla="*/ -163 h 3261"/>
              <a:gd name="connsiteX2" fmla="*/ -192 w 54722"/>
              <a:gd name="connsiteY2" fmla="*/ 2660 h 3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22" h="3261">
                <a:moveTo>
                  <a:pt x="-192" y="2660"/>
                </a:moveTo>
                <a:lnTo>
                  <a:pt x="54530" y="-163"/>
                </a:lnTo>
                <a:cubicBezTo>
                  <a:pt x="36447" y="2805"/>
                  <a:pt x="18091" y="3752"/>
                  <a:pt x="-192" y="2660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任意多边形: 形状 48"/>
          <p:cNvSpPr/>
          <p:nvPr/>
        </p:nvSpPr>
        <p:spPr>
          <a:xfrm>
            <a:off x="1283546" y="2306376"/>
            <a:ext cx="546223" cy="480483"/>
          </a:xfrm>
          <a:custGeom>
            <a:avLst/>
            <a:gdLst>
              <a:gd name="connsiteX0" fmla="*/ 546224 w 546223"/>
              <a:gd name="connsiteY0" fmla="*/ 172271 h 480483"/>
              <a:gd name="connsiteX1" fmla="*/ 537210 w 546223"/>
              <a:gd name="connsiteY1" fmla="*/ 183744 h 480483"/>
              <a:gd name="connsiteX2" fmla="*/ 512990 w 546223"/>
              <a:gd name="connsiteY2" fmla="*/ 214520 h 480483"/>
              <a:gd name="connsiteX3" fmla="*/ 303842 w 546223"/>
              <a:gd name="connsiteY3" fmla="*/ 480484 h 480483"/>
              <a:gd name="connsiteX4" fmla="*/ 0 w 546223"/>
              <a:gd name="connsiteY4" fmla="*/ 169449 h 480483"/>
              <a:gd name="connsiteX5" fmla="*/ 12110 w 546223"/>
              <a:gd name="connsiteY5" fmla="*/ 159797 h 480483"/>
              <a:gd name="connsiteX6" fmla="*/ 76575 w 546223"/>
              <a:gd name="connsiteY6" fmla="*/ 22763 h 480483"/>
              <a:gd name="connsiteX7" fmla="*/ 407733 w 546223"/>
              <a:gd name="connsiteY7" fmla="*/ 0 h 480483"/>
              <a:gd name="connsiteX8" fmla="*/ 506798 w 546223"/>
              <a:gd name="connsiteY8" fmla="*/ 156246 h 480483"/>
              <a:gd name="connsiteX9" fmla="*/ 546224 w 546223"/>
              <a:gd name="connsiteY9" fmla="*/ 172271 h 48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223" h="480483">
                <a:moveTo>
                  <a:pt x="546224" y="172271"/>
                </a:moveTo>
                <a:lnTo>
                  <a:pt x="537210" y="183744"/>
                </a:lnTo>
                <a:lnTo>
                  <a:pt x="512990" y="214520"/>
                </a:lnTo>
                <a:lnTo>
                  <a:pt x="303842" y="480484"/>
                </a:lnTo>
                <a:lnTo>
                  <a:pt x="0" y="169449"/>
                </a:lnTo>
                <a:lnTo>
                  <a:pt x="12110" y="159797"/>
                </a:lnTo>
                <a:lnTo>
                  <a:pt x="76575" y="22763"/>
                </a:lnTo>
                <a:lnTo>
                  <a:pt x="407733" y="0"/>
                </a:lnTo>
                <a:lnTo>
                  <a:pt x="506798" y="156246"/>
                </a:lnTo>
                <a:lnTo>
                  <a:pt x="546224" y="172271"/>
                </a:lnTo>
                <a:close/>
              </a:path>
            </a:pathLst>
          </a:custGeom>
          <a:solidFill>
            <a:srgbClr val="3F3D5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4401222" y="2069193"/>
            <a:ext cx="69608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+mj-lt"/>
              </a:rPr>
              <a:t>      </a:t>
            </a:r>
            <a:r>
              <a:rPr lang="en-US" altLang="zh-CN" sz="4400" dirty="0" err="1">
                <a:latin typeface="+mj-lt"/>
              </a:rPr>
              <a:t>Annuler</a:t>
            </a:r>
            <a:r>
              <a:rPr lang="en-US" altLang="zh-CN" sz="4400" dirty="0">
                <a:latin typeface="+mj-lt"/>
              </a:rPr>
              <a:t> </a:t>
            </a:r>
          </a:p>
          <a:p>
            <a:r>
              <a:rPr lang="en-US" altLang="zh-CN" sz="4400" dirty="0">
                <a:latin typeface="+mj-lt"/>
              </a:rPr>
              <a:t>les </a:t>
            </a:r>
            <a:r>
              <a:rPr lang="en-US" altLang="zh-CN" sz="4400" dirty="0" err="1">
                <a:latin typeface="+mj-lt"/>
              </a:rPr>
              <a:t>Changements</a:t>
            </a:r>
            <a:r>
              <a:rPr lang="en-US" altLang="zh-CN" sz="4400" dirty="0">
                <a:latin typeface="+mj-lt"/>
              </a:rPr>
              <a:t> </a:t>
            </a:r>
            <a:endParaRPr lang="en-US" altLang="zh-CN" sz="4400" dirty="0"/>
          </a:p>
        </p:txBody>
      </p:sp>
      <p:sp>
        <p:nvSpPr>
          <p:cNvPr id="57" name="文本框 56"/>
          <p:cNvSpPr txBox="1"/>
          <p:nvPr/>
        </p:nvSpPr>
        <p:spPr>
          <a:xfrm>
            <a:off x="9623659" y="5228717"/>
            <a:ext cx="24470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+mj-lt"/>
              </a:rPr>
              <a:t>Quote</a:t>
            </a:r>
            <a:endParaRPr lang="zh-CN" altLang="en-US" sz="4400" dirty="0">
              <a:latin typeface="+mj-lt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rot="16200000">
            <a:off x="8786646" y="5515693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290CF-351F-6319-5C59-12DADA96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A826BEBA-A215-E996-AC23-973DB96F3775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79DB4C72-757E-1F46-F556-16A6F2A64BD6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D7F346D-6480-7D81-4A9F-6C2A8316A260}"/>
              </a:ext>
            </a:extLst>
          </p:cNvPr>
          <p:cNvSpPr/>
          <p:nvPr/>
        </p:nvSpPr>
        <p:spPr>
          <a:xfrm>
            <a:off x="2843876" y="640080"/>
            <a:ext cx="4809652" cy="10024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revert  &lt;commit&gt;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D61876-DE9E-B1F3-DFD9-F137B80D7742}"/>
              </a:ext>
            </a:extLst>
          </p:cNvPr>
          <p:cNvSpPr txBox="1"/>
          <p:nvPr/>
        </p:nvSpPr>
        <p:spPr>
          <a:xfrm>
            <a:off x="515937" y="2079567"/>
            <a:ext cx="1080063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dirty="0" err="1"/>
              <a:t>Revert</a:t>
            </a:r>
            <a:r>
              <a:rPr lang="fr-FR" sz="2400" dirty="0"/>
              <a:t> est la commande que nous utilisons lorsque nous voulons prendre un précédent </a:t>
            </a:r>
            <a:r>
              <a:rPr lang="fr-FR" sz="2400" dirty="0" err="1"/>
              <a:t>commitet</a:t>
            </a:r>
            <a:r>
              <a:rPr lang="fr-FR" sz="2400" dirty="0"/>
              <a:t> l'ajouter en tant que nouveau commit, en gardant log </a:t>
            </a:r>
            <a:r>
              <a:rPr lang="fr-FR" sz="2800" dirty="0"/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B6246B-51F6-23ED-0B4C-0355540EA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03" y="3341451"/>
            <a:ext cx="9973656" cy="14756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E0E3A4-88C0-1905-F157-C5C5466EE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03" y="5048734"/>
            <a:ext cx="9821244" cy="1030211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A3956FD8-CCFB-A0C5-B46C-3173BABE75E8}"/>
              </a:ext>
            </a:extLst>
          </p:cNvPr>
          <p:cNvSpPr/>
          <p:nvPr/>
        </p:nvSpPr>
        <p:spPr>
          <a:xfrm>
            <a:off x="515937" y="4417792"/>
            <a:ext cx="288735" cy="12618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09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E427A-2394-5B41-DF7E-05339DE2E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608A6CD6-B34F-FC83-7833-3E73F97DDBEB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71F8CC97-67D7-9D54-C299-535925EF35B3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CC3FE3-7C82-2CBF-EBC4-5F616ECD3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81" y="281070"/>
            <a:ext cx="10267269" cy="247774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535BBA-FF22-7AD7-D2FF-A412905D22DD}"/>
              </a:ext>
            </a:extLst>
          </p:cNvPr>
          <p:cNvSpPr/>
          <p:nvPr/>
        </p:nvSpPr>
        <p:spPr>
          <a:xfrm>
            <a:off x="3136484" y="2847991"/>
            <a:ext cx="4809652" cy="100245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$ git revert  HEAD~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1486A1-F342-D248-6F3C-31EC26DEA4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76" t="4139" r="801"/>
          <a:stretch/>
        </p:blipFill>
        <p:spPr>
          <a:xfrm>
            <a:off x="1098129" y="4021918"/>
            <a:ext cx="9578372" cy="263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92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27F7DD-C089-D464-0DE0-28285AD9A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69230C5-8E25-EF15-B6D6-B90F3FD883AC}"/>
              </a:ext>
            </a:extLst>
          </p:cNvPr>
          <p:cNvSpPr/>
          <p:nvPr/>
        </p:nvSpPr>
        <p:spPr>
          <a:xfrm>
            <a:off x="0" y="2045367"/>
            <a:ext cx="7337163" cy="2466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F0493C-FD7F-428F-A03D-BD83736F4FE6}"/>
              </a:ext>
            </a:extLst>
          </p:cNvPr>
          <p:cNvSpPr/>
          <p:nvPr/>
        </p:nvSpPr>
        <p:spPr>
          <a:xfrm>
            <a:off x="7337166" y="0"/>
            <a:ext cx="485483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83512EB-0449-6D08-9BB0-560464262F64}"/>
              </a:ext>
            </a:extLst>
          </p:cNvPr>
          <p:cNvCxnSpPr/>
          <p:nvPr/>
        </p:nvCxnSpPr>
        <p:spPr>
          <a:xfrm>
            <a:off x="7337166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BF73699-A4A6-6077-F6E1-D3C9C293FB0E}"/>
              </a:ext>
            </a:extLst>
          </p:cNvPr>
          <p:cNvSpPr txBox="1"/>
          <p:nvPr/>
        </p:nvSpPr>
        <p:spPr>
          <a:xfrm>
            <a:off x="395618" y="2412006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Gestion des branches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DDA210E-8B90-9141-352A-9A10E61FE957}"/>
              </a:ext>
            </a:extLst>
          </p:cNvPr>
          <p:cNvCxnSpPr/>
          <p:nvPr/>
        </p:nvCxnSpPr>
        <p:spPr>
          <a:xfrm>
            <a:off x="3227774" y="3644047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E3952B8-DE32-E693-0CFC-0EF1CFE49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2" r="12131"/>
          <a:stretch/>
        </p:blipFill>
        <p:spPr>
          <a:xfrm>
            <a:off x="7360934" y="606043"/>
            <a:ext cx="4575616" cy="607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21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DF2C7-1EE7-8EB9-25DC-51DBD86A9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9A960A88-1166-84C2-86D6-C24D1AAAE91B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ACBDF856-404B-7C3F-EA20-F06F56BA265D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CD15AD-24F3-EDC4-B7D1-E4A1A72F7C07}"/>
              </a:ext>
            </a:extLst>
          </p:cNvPr>
          <p:cNvSpPr/>
          <p:nvPr/>
        </p:nvSpPr>
        <p:spPr>
          <a:xfrm>
            <a:off x="658368" y="868680"/>
            <a:ext cx="329184" cy="2540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1B31F-19CC-C8EE-56B0-6B75D5A6C870}"/>
              </a:ext>
            </a:extLst>
          </p:cNvPr>
          <p:cNvSpPr txBox="1"/>
          <p:nvPr/>
        </p:nvSpPr>
        <p:spPr>
          <a:xfrm>
            <a:off x="1197968" y="786377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</a:rPr>
              <a:t>C’est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</a:rPr>
              <a:t> quoi 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</a:rPr>
              <a:t>une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</a:rPr>
              <a:t> branch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B1499-5FDA-8804-76A2-A70E9B40AE5D}"/>
              </a:ext>
            </a:extLst>
          </p:cNvPr>
          <p:cNvSpPr txBox="1"/>
          <p:nvPr/>
        </p:nvSpPr>
        <p:spPr>
          <a:xfrm>
            <a:off x="234696" y="1558042"/>
            <a:ext cx="106984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une </a:t>
            </a:r>
            <a:r>
              <a:rPr lang="fr-FR" sz="3300" b="1" dirty="0">
                <a:solidFill>
                  <a:srgbClr val="FF0000"/>
                </a:solidFill>
              </a:rPr>
              <a:t>branche</a:t>
            </a:r>
            <a:r>
              <a:rPr lang="fr-FR" sz="3200" b="1" dirty="0"/>
              <a:t> Git est comme une </a:t>
            </a:r>
            <a:r>
              <a:rPr lang="fr-FR" sz="3200" b="1" dirty="0">
                <a:solidFill>
                  <a:srgbClr val="FF0000"/>
                </a:solidFill>
              </a:rPr>
              <a:t>copie séparée </a:t>
            </a:r>
            <a:r>
              <a:rPr lang="fr-FR" sz="3200" b="1" dirty="0"/>
              <a:t>de votre projet. Elle vous permet de modifier votre code </a:t>
            </a:r>
            <a:r>
              <a:rPr lang="fr-FR" sz="3200" b="1" dirty="0">
                <a:solidFill>
                  <a:srgbClr val="FF0000"/>
                </a:solidFill>
              </a:rPr>
              <a:t>sans affecter </a:t>
            </a:r>
            <a:r>
              <a:rPr lang="fr-FR" sz="3200" b="1" dirty="0"/>
              <a:t>la version principale.</a:t>
            </a:r>
            <a:br>
              <a:rPr lang="fr-FR" sz="3200" b="1" dirty="0"/>
            </a:br>
            <a:r>
              <a:rPr lang="fr-FR" sz="3200" b="1" dirty="0"/>
              <a:t>Vous pouvez passer d’une branche à une autre pour travailler sur différentes fonctionnalités ou corrections de manière indépendante.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87255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5C85A-8FD2-7CBF-80A2-568C7DF34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E2CD1CF2-5E17-7434-7E8F-EFDB6DBB2F4F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3D71EAE3-7AFA-1F5A-D2ED-FF17D8957632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4EE19-518A-1AA3-95CF-C1B8A1E1C65F}"/>
              </a:ext>
            </a:extLst>
          </p:cNvPr>
          <p:cNvSpPr txBox="1"/>
          <p:nvPr/>
        </p:nvSpPr>
        <p:spPr>
          <a:xfrm>
            <a:off x="1422121" y="15800"/>
            <a:ext cx="98415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Commandes de base Git pour les branches</a:t>
            </a:r>
            <a:endParaRPr lang="en-US" sz="32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DED8028-63F4-BC6A-F6C1-005EB4A3F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0389"/>
            <a:ext cx="12192000" cy="17044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9059A9D-D8AF-F435-1078-45254244E305}"/>
              </a:ext>
            </a:extLst>
          </p:cNvPr>
          <p:cNvSpPr txBox="1"/>
          <p:nvPr/>
        </p:nvSpPr>
        <p:spPr>
          <a:xfrm>
            <a:off x="5811241" y="1609660"/>
            <a:ext cx="61582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Liste toutes les branches du projet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F2962D5-DC96-6372-59CF-485148F9A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98599"/>
            <a:ext cx="12192000" cy="265758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046659D-4862-AD07-4B4A-BB9182FA3257}"/>
              </a:ext>
            </a:extLst>
          </p:cNvPr>
          <p:cNvSpPr txBox="1"/>
          <p:nvPr/>
        </p:nvSpPr>
        <p:spPr>
          <a:xfrm>
            <a:off x="6179668" y="4542615"/>
            <a:ext cx="8476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Crée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une</a:t>
            </a:r>
            <a:r>
              <a:rPr lang="en-US" sz="3200" dirty="0">
                <a:solidFill>
                  <a:schemeClr val="bg1"/>
                </a:solidFill>
              </a:rPr>
              <a:t> nouvelle </a:t>
            </a:r>
            <a:r>
              <a:rPr lang="en-US" sz="3200" dirty="0" err="1">
                <a:solidFill>
                  <a:schemeClr val="bg1"/>
                </a:solidFill>
              </a:rPr>
              <a:t>branche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4048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EF56D-585C-4D98-8166-857CFDA94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627A7052-ADD8-3BF9-D26A-E93248B2A939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04E55CE9-A73C-0803-B480-B965991EE47D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1CED89-89FD-102D-36C3-983923510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3528"/>
            <a:ext cx="12192000" cy="32243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870E9F-8088-3A98-88A8-68442611B86C}"/>
              </a:ext>
            </a:extLst>
          </p:cNvPr>
          <p:cNvSpPr txBox="1"/>
          <p:nvPr/>
        </p:nvSpPr>
        <p:spPr>
          <a:xfrm>
            <a:off x="6196584" y="4277707"/>
            <a:ext cx="60944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Crée une nouvelle branche et y bascule au même temps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1C305C-5267-FE73-60DE-A50252E50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812"/>
            <a:ext cx="12192000" cy="29438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719A83-13D1-3F14-E5F6-31F0A6D81AE6}"/>
              </a:ext>
            </a:extLst>
          </p:cNvPr>
          <p:cNvSpPr txBox="1"/>
          <p:nvPr/>
        </p:nvSpPr>
        <p:spPr>
          <a:xfrm>
            <a:off x="7253478" y="1503075"/>
            <a:ext cx="3618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Change de </a:t>
            </a:r>
            <a:r>
              <a:rPr lang="en-US" sz="2800" dirty="0" err="1">
                <a:solidFill>
                  <a:schemeClr val="bg1"/>
                </a:solidFill>
              </a:rPr>
              <a:t>branche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96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308B5-AF89-4CDE-8EC1-D837A8855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7C73FE90-3EBE-F5EE-1881-8EB02C6311D4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AA1AB18D-02FD-BF80-518F-685139468753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ABD7E-3429-184F-6D0C-DD5BFD23C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5772"/>
            <a:ext cx="12192000" cy="32958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254D5F-FBDD-4140-F76A-870A14683A8D}"/>
              </a:ext>
            </a:extLst>
          </p:cNvPr>
          <p:cNvSpPr txBox="1"/>
          <p:nvPr/>
        </p:nvSpPr>
        <p:spPr>
          <a:xfrm>
            <a:off x="6367653" y="2310921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Supprime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une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branche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0790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E3B13-3E2F-C5D8-ACE0-BCB51AB74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D1DBF809-32A5-4993-C2B6-595BAA4DFE65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79DC592D-0649-FD52-BC82-6186B40A1850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9B96C-A4A3-3AC1-C6A3-3C1B595F8649}"/>
              </a:ext>
            </a:extLst>
          </p:cNvPr>
          <p:cNvSpPr txBox="1"/>
          <p:nvPr/>
        </p:nvSpPr>
        <p:spPr>
          <a:xfrm>
            <a:off x="1981248" y="107561"/>
            <a:ext cx="8726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Fusionner des Branches dans Git</a:t>
            </a:r>
            <a:endParaRPr lang="en-US" sz="3600" b="1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61ED53-885E-125A-308B-0A001830583B}"/>
              </a:ext>
            </a:extLst>
          </p:cNvPr>
          <p:cNvSpPr txBox="1"/>
          <p:nvPr/>
        </p:nvSpPr>
        <p:spPr>
          <a:xfrm>
            <a:off x="660396" y="2090172"/>
            <a:ext cx="497046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La fusion </a:t>
            </a:r>
            <a:r>
              <a:rPr lang="fr-FR" sz="2400" dirty="0"/>
              <a:t>est le processus qui consiste à </a:t>
            </a:r>
            <a:r>
              <a:rPr lang="fr-FR" sz="2400" dirty="0">
                <a:solidFill>
                  <a:srgbClr val="FF0000"/>
                </a:solidFill>
              </a:rPr>
              <a:t>combiner</a:t>
            </a:r>
            <a:r>
              <a:rPr lang="fr-FR" sz="2400" dirty="0"/>
              <a:t> les modifications d'une branche dans une autre. Le scénario le plus courant est de fusionner une branche de fonctionnalité dans la branche </a:t>
            </a:r>
            <a:r>
              <a:rPr lang="fr-FR" sz="2400" b="1" dirty="0"/>
              <a:t>principale</a:t>
            </a:r>
            <a:r>
              <a:rPr lang="fr-FR" sz="2400" dirty="0"/>
              <a:t>.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32FC6E-87C6-2BB1-6109-E0F289CE1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435" y="735604"/>
            <a:ext cx="5401429" cy="587774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D2881C-585C-2358-88F0-2196C8B6CEE0}"/>
              </a:ext>
            </a:extLst>
          </p:cNvPr>
          <p:cNvCxnSpPr/>
          <p:nvPr/>
        </p:nvCxnSpPr>
        <p:spPr>
          <a:xfrm>
            <a:off x="4791456" y="1435608"/>
            <a:ext cx="1764792" cy="87782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650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3A210-9913-CE60-B442-B8F6442D7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B13DF5B5-1DF4-731A-21F2-E537F72258A3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9668466D-EA40-D8BC-4CCB-08D5AE8D9883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772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C27DF-E998-D5B6-3AFF-1042281FD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0D2D6CE-ED6D-D8FE-1174-25F0B0C1CA7E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0462EFD-50BE-3CD4-0F78-6CB5CD1AED9A}"/>
              </a:ext>
            </a:extLst>
          </p:cNvPr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   gestion des branches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35749F-1A34-3C7C-23C4-FDBAD7D0A435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D463FBF-288D-4470-7E54-6C4A2554AA60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E24A30A-BBDE-9E65-3BA4-F979FF4FF4C8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82D27E1-4279-12AE-CA0D-020D51B37A17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986370-9740-7B39-BE3F-822D69A56365}"/>
              </a:ext>
            </a:extLst>
          </p:cNvPr>
          <p:cNvSpPr txBox="1"/>
          <p:nvPr/>
        </p:nvSpPr>
        <p:spPr>
          <a:xfrm>
            <a:off x="702669" y="1524409"/>
            <a:ext cx="106367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La branche est une ligne de développement indépendante qui permet de travailler sur des fonctionnalités ou des correctifs de manière isolée</a:t>
            </a:r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61BCDB-560D-AB9E-102E-6ED512AE2120}"/>
              </a:ext>
            </a:extLst>
          </p:cNvPr>
          <p:cNvSpPr txBox="1"/>
          <p:nvPr/>
        </p:nvSpPr>
        <p:spPr>
          <a:xfrm>
            <a:off x="2594610" y="2792186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Par défaut le nom de la branche s'appelle "master"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221F8B-1AA1-4096-3A44-87CE6EC1DF68}"/>
              </a:ext>
            </a:extLst>
          </p:cNvPr>
          <p:cNvSpPr txBox="1"/>
          <p:nvPr/>
        </p:nvSpPr>
        <p:spPr>
          <a:xfrm>
            <a:off x="2731770" y="3275132"/>
            <a:ext cx="61036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vous pouvez créer autant de branches que nécessaire,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565E2A-1B12-A2F6-3CDB-D9C36490C435}"/>
              </a:ext>
            </a:extLst>
          </p:cNvPr>
          <p:cNvSpPr txBox="1"/>
          <p:nvPr/>
        </p:nvSpPr>
        <p:spPr>
          <a:xfrm>
            <a:off x="3426714" y="4001736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(les fusionner ou les supprimer)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8EA77C-C939-6CD6-248C-62345827E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105" y="4569687"/>
            <a:ext cx="8387581" cy="99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77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8FB6E-7AA6-362F-1561-320221D9F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FD5371A-4852-CF93-F729-E287A05EB1A7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1AE54542-09BE-0035-0BE5-1223F1B2B0A0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5CC2896-5706-4CE8-A918-B2DC3921E0D1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642840A-F599-36A7-5EFD-44C94CE276FD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74588CC-11DB-9F6B-E59E-C08B8B883280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6B66D6-EA4D-30CF-EFD2-CDAB4B3591D5}"/>
              </a:ext>
            </a:extLst>
          </p:cNvPr>
          <p:cNvSpPr txBox="1"/>
          <p:nvPr/>
        </p:nvSpPr>
        <p:spPr>
          <a:xfrm>
            <a:off x="1122258" y="1694243"/>
            <a:ext cx="98976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2400" b="1" dirty="0"/>
              <a:t>voyons maintenant comment </a:t>
            </a:r>
            <a:r>
              <a:rPr lang="fr-FR" sz="2400" b="1" dirty="0">
                <a:solidFill>
                  <a:srgbClr val="FF0000"/>
                </a:solidFill>
              </a:rPr>
              <a:t>annuler</a:t>
            </a:r>
            <a:r>
              <a:rPr lang="fr-FR" sz="2400" b="1" dirty="0"/>
              <a:t> des actions  </a:t>
            </a:r>
          </a:p>
          <a:p>
            <a:pPr>
              <a:buNone/>
            </a:pPr>
            <a:r>
              <a:rPr lang="fr-FR" sz="2400" b="1" dirty="0"/>
              <a:t>dans Git.  Que ce soit un mauvais commit ou une</a:t>
            </a:r>
          </a:p>
          <a:p>
            <a:pPr>
              <a:buNone/>
            </a:pPr>
            <a:r>
              <a:rPr lang="fr-FR" sz="2400" b="1" dirty="0"/>
              <a:t>        suppression par erreur  .</a:t>
            </a:r>
          </a:p>
          <a:p>
            <a:r>
              <a:rPr lang="fr-FR" sz="2400" b="1" dirty="0"/>
              <a:t>         voici les commandes les plus utiles pour corriger tout ça.</a:t>
            </a:r>
          </a:p>
        </p:txBody>
      </p:sp>
    </p:spTree>
    <p:extLst>
      <p:ext uri="{BB962C8B-B14F-4D97-AF65-F5344CB8AC3E}">
        <p14:creationId xmlns:p14="http://schemas.microsoft.com/office/powerpoint/2010/main" val="1839783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9C928-3E94-A6DE-C53D-22EBC8E18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6EF23D7B-846E-2585-8858-8B179B563C89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532ABC2C-3924-37E4-CA61-FDEDE787FA6F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A9A16-D6D9-FC28-63DE-AF1B4956B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04" y="346483"/>
            <a:ext cx="9701692" cy="578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63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0523E-98C1-D7BF-F0FD-4A18A20D2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6EC42780-8A28-D687-8894-D3652811E512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E69AA395-8A2E-8B4F-B40B-16ABD6E2E690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067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3AC8C5-C578-82F9-771E-B4CABB425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DBA678C-4BE6-ECD2-5356-B0567C41EDCA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7419A3E1-6B68-E9C4-3129-97258B5D3DB3}"/>
              </a:ext>
            </a:extLst>
          </p:cNvPr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   Reset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D281B1-43AB-475E-E223-17B1AF59F3BF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3F94141-7ADF-8F8B-E096-41EE8D6A5FF4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006CFDC-EF15-F667-9F11-33488A37F668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1BD6339-8F11-6D2D-B859-573D255888D6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AF2ECB-7FB9-AAC0-5259-DA854303D6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133" t="15110" r="4506"/>
          <a:stretch/>
        </p:blipFill>
        <p:spPr>
          <a:xfrm>
            <a:off x="854011" y="1524409"/>
            <a:ext cx="2907792" cy="345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06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DDFA6-6C73-E82E-1F1B-FE30A3A7A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E8042C3-E12F-FE09-5A1E-59F8E2A634E9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6FC8E27-10EA-81A7-B460-FFCA12240194}"/>
              </a:ext>
            </a:extLst>
          </p:cNvPr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   Reset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D39CA0-4747-2412-1CCE-91F92667AFC8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96CCE7B-AC43-D282-8EFF-9494073A9A92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BAD9540-8517-AB02-1A54-BFCBCA5A4E1F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86DB770-6721-40B3-0E79-E4C633F9A9AA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FEDE9C-A79E-126F-1D3C-A5AFBF921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830" y="1127743"/>
            <a:ext cx="8431762" cy="476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20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45720" y="287692"/>
            <a:ext cx="12237719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flipH="1">
            <a:off x="12191999" y="0"/>
            <a:ext cx="4571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11770" y="2590776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          Reset    vs   Revert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44333-4548-8943-6837-B73FD4228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79C49ED-6590-8401-AEDE-A01827945820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5A35B0D-58D4-0263-8B08-5BD63021FBA8}"/>
              </a:ext>
            </a:extLst>
          </p:cNvPr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   Reset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EC4ACC-93BB-0218-1C11-91A9E32A4056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3CBF360-F7DA-0CCA-B005-2A65C23B91B9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851D0E8-5376-B86A-8C81-53CB1D3AF886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9722AB8-970B-53F1-160A-A2E4219119DC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791150D-2818-E2F7-9A3B-E901B56407E3}"/>
              </a:ext>
            </a:extLst>
          </p:cNvPr>
          <p:cNvSpPr/>
          <p:nvPr/>
        </p:nvSpPr>
        <p:spPr>
          <a:xfrm>
            <a:off x="6096000" y="2005673"/>
            <a:ext cx="4890350" cy="1423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0A933D-B3C1-9CCF-B4F6-FCE54400FE18}"/>
              </a:ext>
            </a:extLst>
          </p:cNvPr>
          <p:cNvSpPr txBox="1"/>
          <p:nvPr/>
        </p:nvSpPr>
        <p:spPr>
          <a:xfrm>
            <a:off x="6141254" y="2296420"/>
            <a:ext cx="4624137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speeches, reports, and more.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BAB0BB1-9FAE-55F9-624C-EC318F62B5B4}"/>
              </a:ext>
            </a:extLst>
          </p:cNvPr>
          <p:cNvSpPr txBox="1"/>
          <p:nvPr/>
        </p:nvSpPr>
        <p:spPr>
          <a:xfrm>
            <a:off x="6096000" y="1471187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3012A63-8D5E-80F2-54B8-ECEEECFCA931}"/>
              </a:ext>
            </a:extLst>
          </p:cNvPr>
          <p:cNvCxnSpPr/>
          <p:nvPr/>
        </p:nvCxnSpPr>
        <p:spPr>
          <a:xfrm>
            <a:off x="7133961" y="1694931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0E790BF8-0CFD-5915-62B7-757CBB53A0D6}"/>
              </a:ext>
            </a:extLst>
          </p:cNvPr>
          <p:cNvSpPr/>
          <p:nvPr/>
        </p:nvSpPr>
        <p:spPr>
          <a:xfrm>
            <a:off x="6091604" y="4341730"/>
            <a:ext cx="4890350" cy="1423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F3D675A-0A04-C6FD-9788-4E23C09118D6}"/>
              </a:ext>
            </a:extLst>
          </p:cNvPr>
          <p:cNvSpPr txBox="1"/>
          <p:nvPr/>
        </p:nvSpPr>
        <p:spPr>
          <a:xfrm>
            <a:off x="6136858" y="4632477"/>
            <a:ext cx="4624137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speeches, reports, and more.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1070BB6-A93C-EA01-38A6-5141DF542AFF}"/>
              </a:ext>
            </a:extLst>
          </p:cNvPr>
          <p:cNvSpPr txBox="1"/>
          <p:nvPr/>
        </p:nvSpPr>
        <p:spPr>
          <a:xfrm>
            <a:off x="6091604" y="380724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3A389D8-1EA3-958C-4CBA-41FA7ADD243B}"/>
              </a:ext>
            </a:extLst>
          </p:cNvPr>
          <p:cNvCxnSpPr/>
          <p:nvPr/>
        </p:nvCxnSpPr>
        <p:spPr>
          <a:xfrm>
            <a:off x="7129565" y="4030988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920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12192000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0935" y="1639614"/>
            <a:ext cx="5632060" cy="431033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96455" y="908050"/>
            <a:ext cx="7167124" cy="3190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THESIS</a:t>
            </a:r>
          </a:p>
          <a:p>
            <a:pPr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DEFENSE</a:t>
            </a:r>
            <a:endParaRPr lang="zh-CN" altLang="en-US" sz="8000" dirty="0">
              <a:latin typeface="+mj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21348" y="4382814"/>
            <a:ext cx="485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Here is your presentation begins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382811" y="4582510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37166" y="0"/>
            <a:ext cx="485483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057" y="2816772"/>
            <a:ext cx="4093937" cy="313317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14384" y="908050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Table of Contents</a:t>
            </a:r>
            <a:endParaRPr lang="zh-CN" altLang="en-US" sz="4400" dirty="0">
              <a:latin typeface="+mj-lt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382811" y="4582510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7337166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515938" y="2320548"/>
          <a:ext cx="6821224" cy="3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0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0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47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47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359248" y="2922685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768334" y="2922685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59248" y="4754123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3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768334" y="4754123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4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146758" y="1852486"/>
            <a:ext cx="4019592" cy="5005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Overview</a:t>
            </a:r>
            <a:endParaRPr lang="zh-CN" altLang="en-US" sz="3200" dirty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形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3443" y="2486012"/>
            <a:ext cx="4473240" cy="413550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21756" y="2583638"/>
            <a:ext cx="2903651" cy="2441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demonstrations, lectures, speeches, reports, and more. Most of the time, they're presented before an audience. 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21756" y="207737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sp>
        <p:nvSpPr>
          <p:cNvPr id="18" name="矩形 17"/>
          <p:cNvSpPr/>
          <p:nvPr/>
        </p:nvSpPr>
        <p:spPr>
          <a:xfrm>
            <a:off x="812025" y="2516825"/>
            <a:ext cx="54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7730906" y="2583638"/>
            <a:ext cx="2903651" cy="2441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demonstrations, lectures, speeches, reports, and more. Most of the time, they're presented before an audience. 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730906" y="207737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sp>
        <p:nvSpPr>
          <p:cNvPr id="23" name="矩形 22"/>
          <p:cNvSpPr/>
          <p:nvPr/>
        </p:nvSpPr>
        <p:spPr>
          <a:xfrm>
            <a:off x="7821175" y="2516825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3705730" y="908050"/>
            <a:ext cx="8482263" cy="5949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图片 50" descr="图片包含 人, 桌子, 女人, 电脑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b="7796"/>
          <a:stretch>
            <a:fillRect/>
          </a:stretch>
        </p:blipFill>
        <p:spPr>
          <a:xfrm>
            <a:off x="3940126" y="1159649"/>
            <a:ext cx="8068800" cy="45387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5" name="文本框 54"/>
          <p:cNvSpPr txBox="1"/>
          <p:nvPr/>
        </p:nvSpPr>
        <p:spPr>
          <a:xfrm>
            <a:off x="507931" y="908050"/>
            <a:ext cx="28849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A picture is worth a thousand words</a:t>
            </a: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629242" y="3915492"/>
            <a:ext cx="5400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1143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Ellipse 12"/>
          <p:cNvSpPr/>
          <p:nvPr/>
        </p:nvSpPr>
        <p:spPr>
          <a:xfrm>
            <a:off x="184150" y="56896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85391C-06DC-1335-F13A-77C62C20E2B3}"/>
              </a:ext>
            </a:extLst>
          </p:cNvPr>
          <p:cNvSpPr/>
          <p:nvPr/>
        </p:nvSpPr>
        <p:spPr>
          <a:xfrm>
            <a:off x="2852928" y="1377951"/>
            <a:ext cx="5347334" cy="1317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git reset  &lt;commit&gt;</a:t>
            </a:r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238CB-2485-05AF-935F-4A9D4F72955C}"/>
              </a:ext>
            </a:extLst>
          </p:cNvPr>
          <p:cNvSpPr txBox="1"/>
          <p:nvPr/>
        </p:nvSpPr>
        <p:spPr>
          <a:xfrm>
            <a:off x="1488185" y="2944016"/>
            <a:ext cx="994124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Bahnschrift Light Semi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Reset</a:t>
            </a:r>
            <a:r>
              <a:rPr lang="fr-FR" sz="3200" dirty="0">
                <a:latin typeface="Bahnschrift Light Semi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est la commande utilisée pour </a:t>
            </a:r>
            <a:r>
              <a:rPr lang="fr-FR" sz="3200" dirty="0">
                <a:solidFill>
                  <a:srgbClr val="FF0000"/>
                </a:solidFill>
                <a:latin typeface="Bahnschrift Light Semi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revenir à un commit </a:t>
            </a:r>
            <a:r>
              <a:rPr lang="fr-FR" sz="3200" dirty="0">
                <a:latin typeface="Bahnschrift Light Semi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précédent, en </a:t>
            </a:r>
            <a:r>
              <a:rPr lang="fr-FR" sz="3200" dirty="0">
                <a:solidFill>
                  <a:srgbClr val="FF0000"/>
                </a:solidFill>
                <a:latin typeface="Bahnschrift Light Semi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supprimant</a:t>
            </a:r>
            <a:r>
              <a:rPr lang="fr-FR" sz="3200" dirty="0">
                <a:latin typeface="Bahnschrift Light Semi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toutes les modifications faites après ce commit. Cela permet de restaurer l’état du projet à un point antérieur</a:t>
            </a:r>
            <a:endParaRPr lang="en-US" sz="3200" dirty="0">
              <a:latin typeface="Bahnschrift Light SemiCondensed" panose="020B0502040204020203" pitchFamily="34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1088751" y="3586655"/>
            <a:ext cx="997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4077885" y="1646503"/>
            <a:ext cx="4034676" cy="4034676"/>
          </a:xfrm>
          <a:prstGeom prst="ellipse">
            <a:avLst/>
          </a:prstGeom>
          <a:solidFill>
            <a:srgbClr val="F7F6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Introduction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5473" y="1951510"/>
            <a:ext cx="3678513" cy="364818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98482" y="1982059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98482" y="1475795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sp>
        <p:nvSpPr>
          <p:cNvPr id="17" name="矩形 16"/>
          <p:cNvSpPr/>
          <p:nvPr/>
        </p:nvSpPr>
        <p:spPr>
          <a:xfrm>
            <a:off x="1088751" y="191524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98482" y="4514122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98482" y="4007858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3</a:t>
            </a:r>
          </a:p>
        </p:txBody>
      </p:sp>
      <p:sp>
        <p:nvSpPr>
          <p:cNvPr id="21" name="矩形 20"/>
          <p:cNvSpPr/>
          <p:nvPr/>
        </p:nvSpPr>
        <p:spPr>
          <a:xfrm>
            <a:off x="1088751" y="4447309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500070" y="1982059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500070" y="1475795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sp>
        <p:nvSpPr>
          <p:cNvPr id="27" name="矩形 26"/>
          <p:cNvSpPr/>
          <p:nvPr/>
        </p:nvSpPr>
        <p:spPr>
          <a:xfrm>
            <a:off x="8590339" y="191524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500070" y="4514122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500070" y="4007858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4</a:t>
            </a:r>
          </a:p>
        </p:txBody>
      </p:sp>
      <p:sp>
        <p:nvSpPr>
          <p:cNvPr id="30" name="矩形 29"/>
          <p:cNvSpPr/>
          <p:nvPr/>
        </p:nvSpPr>
        <p:spPr>
          <a:xfrm>
            <a:off x="8590339" y="4447309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This is a timeline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2083166"/>
            <a:ext cx="12192000" cy="4774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0" y="208215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/>
        </p:nvGrpSpPr>
        <p:grpSpPr>
          <a:xfrm>
            <a:off x="8026885" y="248104"/>
            <a:ext cx="1870747" cy="2630210"/>
            <a:chOff x="8242089" y="1186042"/>
            <a:chExt cx="2212734" cy="3111033"/>
          </a:xfrm>
        </p:grpSpPr>
        <p:grpSp>
          <p:nvGrpSpPr>
            <p:cNvPr id="32" name="图形 8"/>
            <p:cNvGrpSpPr/>
            <p:nvPr/>
          </p:nvGrpSpPr>
          <p:grpSpPr>
            <a:xfrm flipH="1">
              <a:off x="8242089" y="1581605"/>
              <a:ext cx="2212734" cy="2715470"/>
              <a:chOff x="4657251" y="2800805"/>
              <a:chExt cx="2212734" cy="2715470"/>
            </a:xfrm>
          </p:grpSpPr>
          <p:sp>
            <p:nvSpPr>
              <p:cNvPr id="33" name="任意多边形: 形状 32"/>
              <p:cNvSpPr/>
              <p:nvPr/>
            </p:nvSpPr>
            <p:spPr>
              <a:xfrm>
                <a:off x="5535395" y="3223618"/>
                <a:ext cx="344689" cy="297313"/>
              </a:xfrm>
              <a:custGeom>
                <a:avLst/>
                <a:gdLst>
                  <a:gd name="connsiteX0" fmla="*/ 220494 w 344689"/>
                  <a:gd name="connsiteY0" fmla="*/ 30490 h 297313"/>
                  <a:gd name="connsiteX1" fmla="*/ 334937 w 344689"/>
                  <a:gd name="connsiteY1" fmla="*/ 16259 h 297313"/>
                  <a:gd name="connsiteX2" fmla="*/ 299342 w 344689"/>
                  <a:gd name="connsiteY2" fmla="*/ 125978 h 297313"/>
                  <a:gd name="connsiteX3" fmla="*/ 242592 w 344689"/>
                  <a:gd name="connsiteY3" fmla="*/ 154505 h 297313"/>
                  <a:gd name="connsiteX4" fmla="*/ 65237 w 344689"/>
                  <a:gd name="connsiteY4" fmla="*/ 297314 h 297313"/>
                  <a:gd name="connsiteX5" fmla="*/ 0 w 344689"/>
                  <a:gd name="connsiteY5" fmla="*/ 212665 h 297313"/>
                  <a:gd name="connsiteX6" fmla="*/ 181766 w 344689"/>
                  <a:gd name="connsiteY6" fmla="*/ 80858 h 297313"/>
                  <a:gd name="connsiteX7" fmla="*/ 220494 w 344689"/>
                  <a:gd name="connsiteY7" fmla="*/ 30490 h 297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4689" h="297313">
                    <a:moveTo>
                      <a:pt x="220494" y="30490"/>
                    </a:moveTo>
                    <a:cubicBezTo>
                      <a:pt x="261918" y="-3734"/>
                      <a:pt x="313163" y="-10106"/>
                      <a:pt x="334937" y="16259"/>
                    </a:cubicBezTo>
                    <a:cubicBezTo>
                      <a:pt x="356721" y="42625"/>
                      <a:pt x="340785" y="91735"/>
                      <a:pt x="299342" y="125978"/>
                    </a:cubicBezTo>
                    <a:cubicBezTo>
                      <a:pt x="282978" y="139875"/>
                      <a:pt x="263519" y="149657"/>
                      <a:pt x="242592" y="154505"/>
                    </a:cubicBezTo>
                    <a:lnTo>
                      <a:pt x="65237" y="297314"/>
                    </a:lnTo>
                    <a:lnTo>
                      <a:pt x="0" y="212665"/>
                    </a:lnTo>
                    <a:lnTo>
                      <a:pt x="181766" y="80858"/>
                    </a:lnTo>
                    <a:cubicBezTo>
                      <a:pt x="190462" y="61217"/>
                      <a:pt x="203749" y="43949"/>
                      <a:pt x="220494" y="30490"/>
                    </a:cubicBezTo>
                    <a:close/>
                  </a:path>
                </a:pathLst>
              </a:custGeom>
              <a:solidFill>
                <a:srgbClr val="FFB6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4730798" y="3328641"/>
                <a:ext cx="972151" cy="491967"/>
              </a:xfrm>
              <a:custGeom>
                <a:avLst/>
                <a:gdLst>
                  <a:gd name="connsiteX0" fmla="*/ 7 w 972151"/>
                  <a:gd name="connsiteY0" fmla="*/ 247698 h 491967"/>
                  <a:gd name="connsiteX1" fmla="*/ 40763 w 972151"/>
                  <a:gd name="connsiteY1" fmla="*/ 151466 h 491967"/>
                  <a:gd name="connsiteX2" fmla="*/ 176916 w 972151"/>
                  <a:gd name="connsiteY2" fmla="*/ 133340 h 491967"/>
                  <a:gd name="connsiteX3" fmla="*/ 285177 w 972151"/>
                  <a:gd name="connsiteY3" fmla="*/ 193043 h 491967"/>
                  <a:gd name="connsiteX4" fmla="*/ 317370 w 972151"/>
                  <a:gd name="connsiteY4" fmla="*/ 200444 h 491967"/>
                  <a:gd name="connsiteX5" fmla="*/ 685033 w 972151"/>
                  <a:gd name="connsiteY5" fmla="*/ 133474 h 491967"/>
                  <a:gd name="connsiteX6" fmla="*/ 912021 w 972151"/>
                  <a:gd name="connsiteY6" fmla="*/ 0 h 491967"/>
                  <a:gd name="connsiteX7" fmla="*/ 972152 w 972151"/>
                  <a:gd name="connsiteY7" fmla="*/ 120263 h 491967"/>
                  <a:gd name="connsiteX8" fmla="*/ 762824 w 972151"/>
                  <a:gd name="connsiteY8" fmla="*/ 330737 h 491967"/>
                  <a:gd name="connsiteX9" fmla="*/ 479137 w 972151"/>
                  <a:gd name="connsiteY9" fmla="*/ 486308 h 491967"/>
                  <a:gd name="connsiteX10" fmla="*/ 106184 w 972151"/>
                  <a:gd name="connsiteY10" fmla="*/ 400764 h 491967"/>
                  <a:gd name="connsiteX11" fmla="*/ 7 w 972151"/>
                  <a:gd name="connsiteY11" fmla="*/ 247698 h 49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72151" h="491967">
                    <a:moveTo>
                      <a:pt x="7" y="247698"/>
                    </a:moveTo>
                    <a:cubicBezTo>
                      <a:pt x="-82" y="241383"/>
                      <a:pt x="-23" y="186290"/>
                      <a:pt x="40763" y="151466"/>
                    </a:cubicBezTo>
                    <a:cubicBezTo>
                      <a:pt x="87617" y="111471"/>
                      <a:pt x="153728" y="127664"/>
                      <a:pt x="176916" y="133340"/>
                    </a:cubicBezTo>
                    <a:cubicBezTo>
                      <a:pt x="230481" y="146456"/>
                      <a:pt x="234874" y="169431"/>
                      <a:pt x="285177" y="193043"/>
                    </a:cubicBezTo>
                    <a:cubicBezTo>
                      <a:pt x="379289" y="237220"/>
                      <a:pt x="261371" y="214608"/>
                      <a:pt x="317370" y="200444"/>
                    </a:cubicBezTo>
                    <a:cubicBezTo>
                      <a:pt x="336754" y="195539"/>
                      <a:pt x="615619" y="176203"/>
                      <a:pt x="685033" y="133474"/>
                    </a:cubicBezTo>
                    <a:cubicBezTo>
                      <a:pt x="820038" y="50387"/>
                      <a:pt x="912021" y="0"/>
                      <a:pt x="912021" y="0"/>
                    </a:cubicBezTo>
                    <a:lnTo>
                      <a:pt x="972152" y="120263"/>
                    </a:lnTo>
                    <a:cubicBezTo>
                      <a:pt x="972152" y="120263"/>
                      <a:pt x="885198" y="241173"/>
                      <a:pt x="762824" y="330737"/>
                    </a:cubicBezTo>
                    <a:cubicBezTo>
                      <a:pt x="637291" y="422615"/>
                      <a:pt x="574525" y="468554"/>
                      <a:pt x="479137" y="486308"/>
                    </a:cubicBezTo>
                    <a:cubicBezTo>
                      <a:pt x="470923" y="487832"/>
                      <a:pt x="268898" y="522332"/>
                      <a:pt x="106184" y="400764"/>
                    </a:cubicBezTo>
                    <a:cubicBezTo>
                      <a:pt x="69069" y="373037"/>
                      <a:pt x="1067" y="322231"/>
                      <a:pt x="7" y="247698"/>
                    </a:cubicBezTo>
                    <a:close/>
                  </a:path>
                </a:pathLst>
              </a:custGeom>
              <a:solidFill>
                <a:srgbClr val="FF9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4707861" y="2851517"/>
                <a:ext cx="418960" cy="418960"/>
              </a:xfrm>
              <a:custGeom>
                <a:avLst/>
                <a:gdLst>
                  <a:gd name="connsiteX0" fmla="*/ 418961 w 418960"/>
                  <a:gd name="connsiteY0" fmla="*/ 209481 h 418960"/>
                  <a:gd name="connsiteX1" fmla="*/ 209480 w 418960"/>
                  <a:gd name="connsiteY1" fmla="*/ 418961 h 418960"/>
                  <a:gd name="connsiteX2" fmla="*/ 0 w 418960"/>
                  <a:gd name="connsiteY2" fmla="*/ 209481 h 418960"/>
                  <a:gd name="connsiteX3" fmla="*/ 209480 w 418960"/>
                  <a:gd name="connsiteY3" fmla="*/ 0 h 418960"/>
                  <a:gd name="connsiteX4" fmla="*/ 418961 w 418960"/>
                  <a:gd name="connsiteY4" fmla="*/ 209481 h 418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8960" h="418960">
                    <a:moveTo>
                      <a:pt x="418961" y="209481"/>
                    </a:moveTo>
                    <a:cubicBezTo>
                      <a:pt x="418961" y="325173"/>
                      <a:pt x="325173" y="418961"/>
                      <a:pt x="209480" y="418961"/>
                    </a:cubicBezTo>
                    <a:cubicBezTo>
                      <a:pt x="93788" y="418961"/>
                      <a:pt x="0" y="325173"/>
                      <a:pt x="0" y="209481"/>
                    </a:cubicBezTo>
                    <a:cubicBezTo>
                      <a:pt x="0" y="93788"/>
                      <a:pt x="93788" y="0"/>
                      <a:pt x="209480" y="0"/>
                    </a:cubicBezTo>
                    <a:cubicBezTo>
                      <a:pt x="325173" y="0"/>
                      <a:pt x="418961" y="93788"/>
                      <a:pt x="418961" y="209481"/>
                    </a:cubicBezTo>
                    <a:close/>
                  </a:path>
                </a:pathLst>
              </a:custGeom>
              <a:solidFill>
                <a:srgbClr val="FFB6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36" name="图形 8"/>
              <p:cNvGrpSpPr/>
              <p:nvPr/>
            </p:nvGrpSpPr>
            <p:grpSpPr>
              <a:xfrm>
                <a:off x="5054905" y="3775125"/>
                <a:ext cx="1815080" cy="925863"/>
                <a:chOff x="5054905" y="3775125"/>
                <a:chExt cx="1815080" cy="925863"/>
              </a:xfrm>
            </p:grpSpPr>
            <p:sp>
              <p:nvSpPr>
                <p:cNvPr id="37" name="任意多边形: 形状 36"/>
                <p:cNvSpPr/>
                <p:nvPr/>
              </p:nvSpPr>
              <p:spPr>
                <a:xfrm>
                  <a:off x="6230815" y="4247537"/>
                  <a:ext cx="327097" cy="346138"/>
                </a:xfrm>
                <a:custGeom>
                  <a:avLst/>
                  <a:gdLst>
                    <a:gd name="connsiteX0" fmla="*/ 327098 w 327097"/>
                    <a:gd name="connsiteY0" fmla="*/ 220828 h 346138"/>
                    <a:gd name="connsiteX1" fmla="*/ 111357 w 327097"/>
                    <a:gd name="connsiteY1" fmla="*/ 0 h 346138"/>
                    <a:gd name="connsiteX2" fmla="*/ 0 w 327097"/>
                    <a:gd name="connsiteY2" fmla="*/ 116167 h 346138"/>
                    <a:gd name="connsiteX3" fmla="*/ 160725 w 327097"/>
                    <a:gd name="connsiteY3" fmla="*/ 327898 h 346138"/>
                    <a:gd name="connsiteX4" fmla="*/ 320154 w 327097"/>
                    <a:gd name="connsiteY4" fmla="*/ 346138 h 346138"/>
                    <a:gd name="connsiteX5" fmla="*/ 327098 w 327097"/>
                    <a:gd name="connsiteY5" fmla="*/ 220828 h 346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7097" h="346138">
                      <a:moveTo>
                        <a:pt x="327098" y="220828"/>
                      </a:moveTo>
                      <a:lnTo>
                        <a:pt x="111357" y="0"/>
                      </a:lnTo>
                      <a:lnTo>
                        <a:pt x="0" y="116167"/>
                      </a:lnTo>
                      <a:lnTo>
                        <a:pt x="160725" y="327898"/>
                      </a:lnTo>
                      <a:lnTo>
                        <a:pt x="320154" y="346138"/>
                      </a:lnTo>
                      <a:lnTo>
                        <a:pt x="327098" y="220828"/>
                      </a:ln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任意多边形: 形状 40"/>
                <p:cNvSpPr/>
                <p:nvPr/>
              </p:nvSpPr>
              <p:spPr>
                <a:xfrm>
                  <a:off x="5054905" y="3775125"/>
                  <a:ext cx="1356075" cy="795398"/>
                </a:xfrm>
                <a:custGeom>
                  <a:avLst/>
                  <a:gdLst>
                    <a:gd name="connsiteX0" fmla="*/ 271147 w 1356075"/>
                    <a:gd name="connsiteY0" fmla="*/ 279130 h 795398"/>
                    <a:gd name="connsiteX1" fmla="*/ 362192 w 1356075"/>
                    <a:gd name="connsiteY1" fmla="*/ 267129 h 795398"/>
                    <a:gd name="connsiteX2" fmla="*/ 406295 w 1356075"/>
                    <a:gd name="connsiteY2" fmla="*/ 224533 h 795398"/>
                    <a:gd name="connsiteX3" fmla="*/ 871882 w 1356075"/>
                    <a:gd name="connsiteY3" fmla="*/ 362 h 795398"/>
                    <a:gd name="connsiteX4" fmla="*/ 970828 w 1356075"/>
                    <a:gd name="connsiteY4" fmla="*/ 17288 h 795398"/>
                    <a:gd name="connsiteX5" fmla="*/ 1070078 w 1356075"/>
                    <a:gd name="connsiteY5" fmla="*/ 129512 h 795398"/>
                    <a:gd name="connsiteX6" fmla="*/ 1150603 w 1356075"/>
                    <a:gd name="connsiteY6" fmla="*/ 234001 h 795398"/>
                    <a:gd name="connsiteX7" fmla="*/ 1355667 w 1356075"/>
                    <a:gd name="connsiteY7" fmla="*/ 523666 h 795398"/>
                    <a:gd name="connsiteX8" fmla="*/ 1216878 w 1356075"/>
                    <a:gd name="connsiteY8" fmla="*/ 659111 h 795398"/>
                    <a:gd name="connsiteX9" fmla="*/ 1158004 w 1356075"/>
                    <a:gd name="connsiteY9" fmla="*/ 610343 h 795398"/>
                    <a:gd name="connsiteX10" fmla="*/ 977981 w 1356075"/>
                    <a:gd name="connsiteY10" fmla="*/ 469259 h 795398"/>
                    <a:gd name="connsiteX11" fmla="*/ 880074 w 1356075"/>
                    <a:gd name="connsiteY11" fmla="*/ 320755 h 795398"/>
                    <a:gd name="connsiteX12" fmla="*/ 758830 w 1356075"/>
                    <a:gd name="connsiteY12" fmla="*/ 449799 h 795398"/>
                    <a:gd name="connsiteX13" fmla="*/ 629690 w 1356075"/>
                    <a:gd name="connsiteY13" fmla="*/ 549926 h 795398"/>
                    <a:gd name="connsiteX14" fmla="*/ 287385 w 1356075"/>
                    <a:gd name="connsiteY14" fmla="*/ 774183 h 795398"/>
                    <a:gd name="connsiteX15" fmla="*/ 23661 w 1356075"/>
                    <a:gd name="connsiteY15" fmla="*/ 752428 h 795398"/>
                    <a:gd name="connsiteX16" fmla="*/ 271147 w 1356075"/>
                    <a:gd name="connsiteY16" fmla="*/ 279130 h 795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56075" h="795398">
                      <a:moveTo>
                        <a:pt x="271147" y="279130"/>
                      </a:moveTo>
                      <a:cubicBezTo>
                        <a:pt x="283766" y="280178"/>
                        <a:pt x="323864" y="288217"/>
                        <a:pt x="362192" y="267129"/>
                      </a:cubicBezTo>
                      <a:cubicBezTo>
                        <a:pt x="388348" y="252737"/>
                        <a:pt x="401764" y="231334"/>
                        <a:pt x="406295" y="224533"/>
                      </a:cubicBezTo>
                      <a:cubicBezTo>
                        <a:pt x="462505" y="140113"/>
                        <a:pt x="678258" y="8468"/>
                        <a:pt x="871882" y="362"/>
                      </a:cubicBezTo>
                      <a:cubicBezTo>
                        <a:pt x="915735" y="-1476"/>
                        <a:pt x="944596" y="3610"/>
                        <a:pt x="970828" y="17288"/>
                      </a:cubicBezTo>
                      <a:cubicBezTo>
                        <a:pt x="1008033" y="36671"/>
                        <a:pt x="1022882" y="64446"/>
                        <a:pt x="1070078" y="129512"/>
                      </a:cubicBezTo>
                      <a:cubicBezTo>
                        <a:pt x="1095901" y="165107"/>
                        <a:pt x="1124476" y="198634"/>
                        <a:pt x="1150603" y="234001"/>
                      </a:cubicBezTo>
                      <a:cubicBezTo>
                        <a:pt x="1303593" y="441036"/>
                        <a:pt x="1361591" y="457295"/>
                        <a:pt x="1355667" y="523666"/>
                      </a:cubicBezTo>
                      <a:cubicBezTo>
                        <a:pt x="1349094" y="597313"/>
                        <a:pt x="1269665" y="667179"/>
                        <a:pt x="1216878" y="659111"/>
                      </a:cubicBezTo>
                      <a:cubicBezTo>
                        <a:pt x="1195256" y="655816"/>
                        <a:pt x="1186884" y="640776"/>
                        <a:pt x="1158004" y="610343"/>
                      </a:cubicBezTo>
                      <a:cubicBezTo>
                        <a:pt x="1073317" y="521122"/>
                        <a:pt x="1038275" y="537601"/>
                        <a:pt x="977981" y="469259"/>
                      </a:cubicBezTo>
                      <a:cubicBezTo>
                        <a:pt x="907592" y="389468"/>
                        <a:pt x="916802" y="323307"/>
                        <a:pt x="880074" y="320755"/>
                      </a:cubicBezTo>
                      <a:cubicBezTo>
                        <a:pt x="846022" y="318383"/>
                        <a:pt x="831544" y="374828"/>
                        <a:pt x="758830" y="449799"/>
                      </a:cubicBezTo>
                      <a:cubicBezTo>
                        <a:pt x="725559" y="484108"/>
                        <a:pt x="701871" y="499844"/>
                        <a:pt x="629690" y="549926"/>
                      </a:cubicBezTo>
                      <a:cubicBezTo>
                        <a:pt x="348599" y="744931"/>
                        <a:pt x="344113" y="758629"/>
                        <a:pt x="287385" y="774183"/>
                      </a:cubicBezTo>
                      <a:cubicBezTo>
                        <a:pt x="262566" y="780984"/>
                        <a:pt x="86413" y="829285"/>
                        <a:pt x="23661" y="752428"/>
                      </a:cubicBezTo>
                      <a:cubicBezTo>
                        <a:pt x="-74537" y="632155"/>
                        <a:pt x="157448" y="269682"/>
                        <a:pt x="271147" y="279130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任意多边形: 形状 41"/>
                <p:cNvSpPr/>
                <p:nvPr/>
              </p:nvSpPr>
              <p:spPr>
                <a:xfrm>
                  <a:off x="6286666" y="4425376"/>
                  <a:ext cx="583320" cy="275613"/>
                </a:xfrm>
                <a:custGeom>
                  <a:avLst/>
                  <a:gdLst>
                    <a:gd name="connsiteX0" fmla="*/ 205287 w 583320"/>
                    <a:gd name="connsiteY0" fmla="*/ 92890 h 275613"/>
                    <a:gd name="connsiteX1" fmla="*/ 245673 w 583320"/>
                    <a:gd name="connsiteY1" fmla="*/ 58276 h 275613"/>
                    <a:gd name="connsiteX2" fmla="*/ 239044 w 583320"/>
                    <a:gd name="connsiteY2" fmla="*/ 18290 h 275613"/>
                    <a:gd name="connsiteX3" fmla="*/ 215727 w 583320"/>
                    <a:gd name="connsiteY3" fmla="*/ 1612 h 275613"/>
                    <a:gd name="connsiteX4" fmla="*/ 287326 w 583320"/>
                    <a:gd name="connsiteY4" fmla="*/ 12604 h 275613"/>
                    <a:gd name="connsiteX5" fmla="*/ 366203 w 583320"/>
                    <a:gd name="connsiteY5" fmla="*/ 58057 h 275613"/>
                    <a:gd name="connsiteX6" fmla="*/ 414323 w 583320"/>
                    <a:gd name="connsiteY6" fmla="*/ 102786 h 275613"/>
                    <a:gd name="connsiteX7" fmla="*/ 568190 w 583320"/>
                    <a:gd name="connsiteY7" fmla="*/ 154012 h 275613"/>
                    <a:gd name="connsiteX8" fmla="*/ 581229 w 583320"/>
                    <a:gd name="connsiteY8" fmla="*/ 211552 h 275613"/>
                    <a:gd name="connsiteX9" fmla="*/ 487894 w 583320"/>
                    <a:gd name="connsiteY9" fmla="*/ 268131 h 275613"/>
                    <a:gd name="connsiteX10" fmla="*/ 309281 w 583320"/>
                    <a:gd name="connsiteY10" fmla="*/ 261711 h 275613"/>
                    <a:gd name="connsiteX11" fmla="*/ 747 w 583320"/>
                    <a:gd name="connsiteY11" fmla="*/ 215210 h 275613"/>
                    <a:gd name="connsiteX12" fmla="*/ 16959 w 583320"/>
                    <a:gd name="connsiteY12" fmla="*/ 147011 h 275613"/>
                    <a:gd name="connsiteX13" fmla="*/ 43038 w 583320"/>
                    <a:gd name="connsiteY13" fmla="*/ 65925 h 275613"/>
                    <a:gd name="connsiteX14" fmla="*/ 120096 w 583320"/>
                    <a:gd name="connsiteY14" fmla="*/ 102767 h 275613"/>
                    <a:gd name="connsiteX15" fmla="*/ 205287 w 583320"/>
                    <a:gd name="connsiteY15" fmla="*/ 92890 h 275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83320" h="275613">
                      <a:moveTo>
                        <a:pt x="205287" y="92890"/>
                      </a:moveTo>
                      <a:cubicBezTo>
                        <a:pt x="221156" y="85765"/>
                        <a:pt x="239711" y="77440"/>
                        <a:pt x="245673" y="58276"/>
                      </a:cubicBezTo>
                      <a:cubicBezTo>
                        <a:pt x="249712" y="45313"/>
                        <a:pt x="247388" y="29330"/>
                        <a:pt x="239044" y="18290"/>
                      </a:cubicBezTo>
                      <a:cubicBezTo>
                        <a:pt x="229414" y="5546"/>
                        <a:pt x="215155" y="3869"/>
                        <a:pt x="215727" y="1612"/>
                      </a:cubicBezTo>
                      <a:cubicBezTo>
                        <a:pt x="216603" y="-1817"/>
                        <a:pt x="250321" y="-484"/>
                        <a:pt x="287326" y="12604"/>
                      </a:cubicBezTo>
                      <a:cubicBezTo>
                        <a:pt x="294317" y="15071"/>
                        <a:pt x="325950" y="26634"/>
                        <a:pt x="366203" y="58057"/>
                      </a:cubicBezTo>
                      <a:cubicBezTo>
                        <a:pt x="398445" y="83222"/>
                        <a:pt x="394101" y="88270"/>
                        <a:pt x="414323" y="102786"/>
                      </a:cubicBezTo>
                      <a:cubicBezTo>
                        <a:pt x="476397" y="147344"/>
                        <a:pt x="534605" y="112226"/>
                        <a:pt x="568190" y="154012"/>
                      </a:cubicBezTo>
                      <a:cubicBezTo>
                        <a:pt x="581153" y="170138"/>
                        <a:pt x="586687" y="193036"/>
                        <a:pt x="581229" y="211552"/>
                      </a:cubicBezTo>
                      <a:cubicBezTo>
                        <a:pt x="570276" y="248728"/>
                        <a:pt x="517002" y="261520"/>
                        <a:pt x="487894" y="268131"/>
                      </a:cubicBezTo>
                      <a:cubicBezTo>
                        <a:pt x="417771" y="284038"/>
                        <a:pt x="364698" y="271045"/>
                        <a:pt x="309281" y="261711"/>
                      </a:cubicBezTo>
                      <a:cubicBezTo>
                        <a:pt x="120810" y="229955"/>
                        <a:pt x="14921" y="258873"/>
                        <a:pt x="747" y="215210"/>
                      </a:cubicBezTo>
                      <a:cubicBezTo>
                        <a:pt x="-1939" y="206952"/>
                        <a:pt x="2424" y="207656"/>
                        <a:pt x="16959" y="147011"/>
                      </a:cubicBezTo>
                      <a:cubicBezTo>
                        <a:pt x="31294" y="87156"/>
                        <a:pt x="30827" y="70725"/>
                        <a:pt x="43038" y="65925"/>
                      </a:cubicBezTo>
                      <a:cubicBezTo>
                        <a:pt x="61431" y="58714"/>
                        <a:pt x="73776" y="91528"/>
                        <a:pt x="120096" y="102767"/>
                      </a:cubicBezTo>
                      <a:cubicBezTo>
                        <a:pt x="161139" y="112711"/>
                        <a:pt x="195010" y="97509"/>
                        <a:pt x="205287" y="92890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图形 8"/>
              <p:cNvGrpSpPr/>
              <p:nvPr/>
            </p:nvGrpSpPr>
            <p:grpSpPr>
              <a:xfrm>
                <a:off x="4916697" y="4139482"/>
                <a:ext cx="1441250" cy="1376793"/>
                <a:chOff x="4916697" y="4139482"/>
                <a:chExt cx="1441250" cy="1376793"/>
              </a:xfrm>
            </p:grpSpPr>
            <p:sp>
              <p:nvSpPr>
                <p:cNvPr id="44" name="任意多边形: 形状 43"/>
                <p:cNvSpPr/>
                <p:nvPr/>
              </p:nvSpPr>
              <p:spPr>
                <a:xfrm>
                  <a:off x="5962477" y="4886912"/>
                  <a:ext cx="211893" cy="403659"/>
                </a:xfrm>
                <a:custGeom>
                  <a:avLst/>
                  <a:gdLst>
                    <a:gd name="connsiteX0" fmla="*/ 211893 w 211893"/>
                    <a:gd name="connsiteY0" fmla="*/ 303876 h 403659"/>
                    <a:gd name="connsiteX1" fmla="*/ 157382 w 211893"/>
                    <a:gd name="connsiteY1" fmla="*/ 0 h 403659"/>
                    <a:gd name="connsiteX2" fmla="*/ 0 w 211893"/>
                    <a:gd name="connsiteY2" fmla="*/ 33594 h 403659"/>
                    <a:gd name="connsiteX3" fmla="*/ 14106 w 211893"/>
                    <a:gd name="connsiteY3" fmla="*/ 299047 h 403659"/>
                    <a:gd name="connsiteX4" fmla="*/ 135788 w 211893"/>
                    <a:gd name="connsiteY4" fmla="*/ 403660 h 403659"/>
                    <a:gd name="connsiteX5" fmla="*/ 211893 w 211893"/>
                    <a:gd name="connsiteY5" fmla="*/ 303876 h 403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1893" h="403659">
                      <a:moveTo>
                        <a:pt x="211893" y="303876"/>
                      </a:moveTo>
                      <a:lnTo>
                        <a:pt x="157382" y="0"/>
                      </a:lnTo>
                      <a:lnTo>
                        <a:pt x="0" y="33594"/>
                      </a:lnTo>
                      <a:lnTo>
                        <a:pt x="14106" y="299047"/>
                      </a:lnTo>
                      <a:lnTo>
                        <a:pt x="135788" y="403660"/>
                      </a:lnTo>
                      <a:lnTo>
                        <a:pt x="211893" y="303876"/>
                      </a:ln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任意多边形: 形状 44"/>
                <p:cNvSpPr/>
                <p:nvPr/>
              </p:nvSpPr>
              <p:spPr>
                <a:xfrm>
                  <a:off x="4916697" y="4139482"/>
                  <a:ext cx="1250198" cy="882647"/>
                </a:xfrm>
                <a:custGeom>
                  <a:avLst/>
                  <a:gdLst>
                    <a:gd name="connsiteX0" fmla="*/ 470904 w 1250198"/>
                    <a:gd name="connsiteY0" fmla="*/ 16920 h 882647"/>
                    <a:gd name="connsiteX1" fmla="*/ 552980 w 1250198"/>
                    <a:gd name="connsiteY1" fmla="*/ 58106 h 882647"/>
                    <a:gd name="connsiteX2" fmla="*/ 613393 w 1250198"/>
                    <a:gd name="connsiteY2" fmla="*/ 47628 h 882647"/>
                    <a:gd name="connsiteX3" fmla="*/ 1124523 w 1250198"/>
                    <a:gd name="connsiteY3" fmla="*/ 123581 h 882647"/>
                    <a:gd name="connsiteX4" fmla="*/ 1196894 w 1250198"/>
                    <a:gd name="connsiteY4" fmla="*/ 193151 h 882647"/>
                    <a:gd name="connsiteX5" fmla="*/ 1216001 w 1250198"/>
                    <a:gd name="connsiteY5" fmla="*/ 341751 h 882647"/>
                    <a:gd name="connsiteX6" fmla="*/ 1223955 w 1250198"/>
                    <a:gd name="connsiteY6" fmla="*/ 473424 h 882647"/>
                    <a:gd name="connsiteX7" fmla="*/ 1230975 w 1250198"/>
                    <a:gd name="connsiteY7" fmla="*/ 828259 h 882647"/>
                    <a:gd name="connsiteX8" fmla="*/ 1040074 w 1250198"/>
                    <a:gd name="connsiteY8" fmla="*/ 862397 h 882647"/>
                    <a:gd name="connsiteX9" fmla="*/ 1018748 w 1250198"/>
                    <a:gd name="connsiteY9" fmla="*/ 788987 h 882647"/>
                    <a:gd name="connsiteX10" fmla="*/ 949015 w 1250198"/>
                    <a:gd name="connsiteY10" fmla="*/ 571151 h 882647"/>
                    <a:gd name="connsiteX11" fmla="*/ 951387 w 1250198"/>
                    <a:gd name="connsiteY11" fmla="*/ 393290 h 882647"/>
                    <a:gd name="connsiteX12" fmla="*/ 778604 w 1250198"/>
                    <a:gd name="connsiteY12" fmla="*/ 431991 h 882647"/>
                    <a:gd name="connsiteX13" fmla="*/ 615517 w 1250198"/>
                    <a:gd name="connsiteY13" fmla="*/ 442316 h 882647"/>
                    <a:gd name="connsiteX14" fmla="*/ 206351 w 1250198"/>
                    <a:gd name="connsiteY14" fmla="*/ 435667 h 882647"/>
                    <a:gd name="connsiteX15" fmla="*/ 348 w 1250198"/>
                    <a:gd name="connsiteY15" fmla="*/ 269570 h 882647"/>
                    <a:gd name="connsiteX16" fmla="*/ 470904 w 1250198"/>
                    <a:gd name="connsiteY16" fmla="*/ 16920 h 882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250198" h="882647">
                      <a:moveTo>
                        <a:pt x="470904" y="16920"/>
                      </a:moveTo>
                      <a:cubicBezTo>
                        <a:pt x="480757" y="24873"/>
                        <a:pt x="509425" y="54029"/>
                        <a:pt x="552980" y="58106"/>
                      </a:cubicBezTo>
                      <a:cubicBezTo>
                        <a:pt x="582705" y="60887"/>
                        <a:pt x="605821" y="50714"/>
                        <a:pt x="613393" y="47628"/>
                      </a:cubicBezTo>
                      <a:cubicBezTo>
                        <a:pt x="707309" y="9338"/>
                        <a:pt x="959760" y="21558"/>
                        <a:pt x="1124523" y="123581"/>
                      </a:cubicBezTo>
                      <a:cubicBezTo>
                        <a:pt x="1161842" y="146688"/>
                        <a:pt x="1182864" y="167100"/>
                        <a:pt x="1196894" y="193151"/>
                      </a:cubicBezTo>
                      <a:cubicBezTo>
                        <a:pt x="1216792" y="230080"/>
                        <a:pt x="1213477" y="261398"/>
                        <a:pt x="1216001" y="341751"/>
                      </a:cubicBezTo>
                      <a:cubicBezTo>
                        <a:pt x="1217382" y="385699"/>
                        <a:pt x="1222193" y="429486"/>
                        <a:pt x="1223955" y="473424"/>
                      </a:cubicBezTo>
                      <a:cubicBezTo>
                        <a:pt x="1234289" y="730647"/>
                        <a:pt x="1273151" y="776662"/>
                        <a:pt x="1230975" y="828259"/>
                      </a:cubicBezTo>
                      <a:cubicBezTo>
                        <a:pt x="1184178" y="885495"/>
                        <a:pt x="1079232" y="898716"/>
                        <a:pt x="1040074" y="862397"/>
                      </a:cubicBezTo>
                      <a:cubicBezTo>
                        <a:pt x="1024044" y="847519"/>
                        <a:pt x="1025558" y="830383"/>
                        <a:pt x="1018748" y="788987"/>
                      </a:cubicBezTo>
                      <a:cubicBezTo>
                        <a:pt x="998774" y="667601"/>
                        <a:pt x="960522" y="661562"/>
                        <a:pt x="949015" y="571151"/>
                      </a:cubicBezTo>
                      <a:cubicBezTo>
                        <a:pt x="935566" y="465604"/>
                        <a:pt x="980343" y="416027"/>
                        <a:pt x="951387" y="393290"/>
                      </a:cubicBezTo>
                      <a:cubicBezTo>
                        <a:pt x="924536" y="372202"/>
                        <a:pt x="880874" y="410779"/>
                        <a:pt x="778604" y="431991"/>
                      </a:cubicBezTo>
                      <a:cubicBezTo>
                        <a:pt x="731807" y="441696"/>
                        <a:pt x="703366" y="441411"/>
                        <a:pt x="615517" y="442316"/>
                      </a:cubicBezTo>
                      <a:cubicBezTo>
                        <a:pt x="273430" y="445830"/>
                        <a:pt x="262023" y="454651"/>
                        <a:pt x="206351" y="435667"/>
                      </a:cubicBezTo>
                      <a:cubicBezTo>
                        <a:pt x="181994" y="427362"/>
                        <a:pt x="9115" y="368402"/>
                        <a:pt x="348" y="269570"/>
                      </a:cubicBezTo>
                      <a:cubicBezTo>
                        <a:pt x="-13370" y="114913"/>
                        <a:pt x="382128" y="-54747"/>
                        <a:pt x="470904" y="16920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任意多边形: 形状 45"/>
                <p:cNvSpPr/>
                <p:nvPr/>
              </p:nvSpPr>
              <p:spPr>
                <a:xfrm>
                  <a:off x="5852769" y="5081253"/>
                  <a:ext cx="505178" cy="435021"/>
                </a:xfrm>
                <a:custGeom>
                  <a:avLst/>
                  <a:gdLst>
                    <a:gd name="connsiteX0" fmla="*/ 239001 w 505178"/>
                    <a:gd name="connsiteY0" fmla="*/ 113792 h 435021"/>
                    <a:gd name="connsiteX1" fmla="*/ 291855 w 505178"/>
                    <a:gd name="connsiteY1" fmla="*/ 107830 h 435021"/>
                    <a:gd name="connsiteX2" fmla="*/ 308819 w 505178"/>
                    <a:gd name="connsiteY2" fmla="*/ 71015 h 435021"/>
                    <a:gd name="connsiteX3" fmla="*/ 298894 w 505178"/>
                    <a:gd name="connsiteY3" fmla="*/ 44117 h 435021"/>
                    <a:gd name="connsiteX4" fmla="*/ 351977 w 505178"/>
                    <a:gd name="connsiteY4" fmla="*/ 93418 h 435021"/>
                    <a:gd name="connsiteX5" fmla="*/ 391715 w 505178"/>
                    <a:gd name="connsiteY5" fmla="*/ 175314 h 435021"/>
                    <a:gd name="connsiteX6" fmla="*/ 406412 w 505178"/>
                    <a:gd name="connsiteY6" fmla="*/ 239360 h 435021"/>
                    <a:gd name="connsiteX7" fmla="*/ 504967 w 505178"/>
                    <a:gd name="connsiteY7" fmla="*/ 368148 h 435021"/>
                    <a:gd name="connsiteX8" fmla="*/ 483441 w 505178"/>
                    <a:gd name="connsiteY8" fmla="*/ 423078 h 435021"/>
                    <a:gd name="connsiteX9" fmla="*/ 374437 w 505178"/>
                    <a:gd name="connsiteY9" fmla="*/ 417478 h 435021"/>
                    <a:gd name="connsiteX10" fmla="*/ 230247 w 505178"/>
                    <a:gd name="connsiteY10" fmla="*/ 311874 h 435021"/>
                    <a:gd name="connsiteX11" fmla="*/ 1066 w 505178"/>
                    <a:gd name="connsiteY11" fmla="*/ 100143 h 435021"/>
                    <a:gd name="connsiteX12" fmla="*/ 52777 w 505178"/>
                    <a:gd name="connsiteY12" fmla="*/ 52813 h 435021"/>
                    <a:gd name="connsiteX13" fmla="*/ 119890 w 505178"/>
                    <a:gd name="connsiteY13" fmla="*/ 368 h 435021"/>
                    <a:gd name="connsiteX14" fmla="*/ 162962 w 505178"/>
                    <a:gd name="connsiteY14" fmla="*/ 74121 h 435021"/>
                    <a:gd name="connsiteX15" fmla="*/ 239001 w 505178"/>
                    <a:gd name="connsiteY15" fmla="*/ 113792 h 435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05178" h="435021">
                      <a:moveTo>
                        <a:pt x="239001" y="113792"/>
                      </a:moveTo>
                      <a:cubicBezTo>
                        <a:pt x="256136" y="116802"/>
                        <a:pt x="276158" y="120326"/>
                        <a:pt x="291855" y="107830"/>
                      </a:cubicBezTo>
                      <a:cubicBezTo>
                        <a:pt x="302475" y="99371"/>
                        <a:pt x="309533" y="84836"/>
                        <a:pt x="308819" y="71015"/>
                      </a:cubicBezTo>
                      <a:cubicBezTo>
                        <a:pt x="308009" y="55061"/>
                        <a:pt x="297151" y="45660"/>
                        <a:pt x="298894" y="44117"/>
                      </a:cubicBezTo>
                      <a:cubicBezTo>
                        <a:pt x="301551" y="41774"/>
                        <a:pt x="328698" y="61814"/>
                        <a:pt x="351977" y="93418"/>
                      </a:cubicBezTo>
                      <a:cubicBezTo>
                        <a:pt x="356368" y="99390"/>
                        <a:pt x="376056" y="126718"/>
                        <a:pt x="391715" y="175314"/>
                      </a:cubicBezTo>
                      <a:cubicBezTo>
                        <a:pt x="404259" y="214252"/>
                        <a:pt x="397830" y="215995"/>
                        <a:pt x="406412" y="239360"/>
                      </a:cubicBezTo>
                      <a:cubicBezTo>
                        <a:pt x="432749" y="311083"/>
                        <a:pt x="500643" y="314713"/>
                        <a:pt x="504967" y="368148"/>
                      </a:cubicBezTo>
                      <a:cubicBezTo>
                        <a:pt x="506634" y="388769"/>
                        <a:pt x="498357" y="410820"/>
                        <a:pt x="483441" y="423078"/>
                      </a:cubicBezTo>
                      <a:cubicBezTo>
                        <a:pt x="453504" y="447691"/>
                        <a:pt x="402240" y="428365"/>
                        <a:pt x="374437" y="417478"/>
                      </a:cubicBezTo>
                      <a:cubicBezTo>
                        <a:pt x="307485" y="391265"/>
                        <a:pt x="270862" y="350717"/>
                        <a:pt x="230247" y="311874"/>
                      </a:cubicBezTo>
                      <a:cubicBezTo>
                        <a:pt x="92135" y="179762"/>
                        <a:pt x="-11726" y="144234"/>
                        <a:pt x="1066" y="100143"/>
                      </a:cubicBezTo>
                      <a:cubicBezTo>
                        <a:pt x="3485" y="91799"/>
                        <a:pt x="6695" y="94828"/>
                        <a:pt x="52777" y="52813"/>
                      </a:cubicBezTo>
                      <a:cubicBezTo>
                        <a:pt x="98250" y="11341"/>
                        <a:pt x="107089" y="-2527"/>
                        <a:pt x="119890" y="368"/>
                      </a:cubicBezTo>
                      <a:cubicBezTo>
                        <a:pt x="139160" y="4721"/>
                        <a:pt x="130939" y="38811"/>
                        <a:pt x="162962" y="74121"/>
                      </a:cubicBezTo>
                      <a:cubicBezTo>
                        <a:pt x="191337" y="105401"/>
                        <a:pt x="227904" y="111839"/>
                        <a:pt x="239001" y="113792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7" name="任意多边形: 形状 46"/>
              <p:cNvSpPr/>
              <p:nvPr/>
            </p:nvSpPr>
            <p:spPr>
              <a:xfrm>
                <a:off x="4677343" y="2800805"/>
                <a:ext cx="454000" cy="468995"/>
              </a:xfrm>
              <a:custGeom>
                <a:avLst/>
                <a:gdLst>
                  <a:gd name="connsiteX0" fmla="*/ 268559 w 454000"/>
                  <a:gd name="connsiteY0" fmla="*/ 300236 h 468995"/>
                  <a:gd name="connsiteX1" fmla="*/ 276910 w 454000"/>
                  <a:gd name="connsiteY1" fmla="*/ 247344 h 468995"/>
                  <a:gd name="connsiteX2" fmla="*/ 318672 w 454000"/>
                  <a:gd name="connsiteY2" fmla="*/ 227856 h 468995"/>
                  <a:gd name="connsiteX3" fmla="*/ 318672 w 454000"/>
                  <a:gd name="connsiteY3" fmla="*/ 227856 h 468995"/>
                  <a:gd name="connsiteX4" fmla="*/ 315888 w 454000"/>
                  <a:gd name="connsiteY4" fmla="*/ 152684 h 468995"/>
                  <a:gd name="connsiteX5" fmla="*/ 357649 w 454000"/>
                  <a:gd name="connsiteY5" fmla="*/ 138759 h 468995"/>
                  <a:gd name="connsiteX6" fmla="*/ 407763 w 454000"/>
                  <a:gd name="connsiteY6" fmla="*/ 166600 h 468995"/>
                  <a:gd name="connsiteX7" fmla="*/ 452308 w 454000"/>
                  <a:gd name="connsiteY7" fmla="*/ 74732 h 468995"/>
                  <a:gd name="connsiteX8" fmla="*/ 404979 w 454000"/>
                  <a:gd name="connsiteY8" fmla="*/ 19049 h 468995"/>
                  <a:gd name="connsiteX9" fmla="*/ 357649 w 454000"/>
                  <a:gd name="connsiteY9" fmla="*/ 7914 h 468995"/>
                  <a:gd name="connsiteX10" fmla="*/ 307536 w 454000"/>
                  <a:gd name="connsiteY10" fmla="*/ 10695 h 468995"/>
                  <a:gd name="connsiteX11" fmla="*/ 271860 w 454000"/>
                  <a:gd name="connsiteY11" fmla="*/ 36460 h 468995"/>
                  <a:gd name="connsiteX12" fmla="*/ 246285 w 454000"/>
                  <a:gd name="connsiteY12" fmla="*/ 2342 h 468995"/>
                  <a:gd name="connsiteX13" fmla="*/ 179468 w 454000"/>
                  <a:gd name="connsiteY13" fmla="*/ 24611 h 468995"/>
                  <a:gd name="connsiteX14" fmla="*/ 65320 w 454000"/>
                  <a:gd name="connsiteY14" fmla="*/ 63587 h 468995"/>
                  <a:gd name="connsiteX15" fmla="*/ 26343 w 454000"/>
                  <a:gd name="connsiteY15" fmla="*/ 152684 h 468995"/>
                  <a:gd name="connsiteX16" fmla="*/ 4070 w 454000"/>
                  <a:gd name="connsiteY16" fmla="*/ 291883 h 468995"/>
                  <a:gd name="connsiteX17" fmla="*/ 54183 w 454000"/>
                  <a:gd name="connsiteY17" fmla="*/ 367054 h 468995"/>
                  <a:gd name="connsiteX18" fmla="*/ 95945 w 454000"/>
                  <a:gd name="connsiteY18" fmla="*/ 464495 h 468995"/>
                  <a:gd name="connsiteX19" fmla="*/ 157195 w 454000"/>
                  <a:gd name="connsiteY19" fmla="*/ 450579 h 468995"/>
                  <a:gd name="connsiteX20" fmla="*/ 143275 w 454000"/>
                  <a:gd name="connsiteY20" fmla="*/ 333650 h 468995"/>
                  <a:gd name="connsiteX21" fmla="*/ 207308 w 454000"/>
                  <a:gd name="connsiteY21" fmla="*/ 289102 h 468995"/>
                  <a:gd name="connsiteX22" fmla="*/ 246285 w 454000"/>
                  <a:gd name="connsiteY22" fmla="*/ 336431 h 468995"/>
                  <a:gd name="connsiteX23" fmla="*/ 268559 w 454000"/>
                  <a:gd name="connsiteY23" fmla="*/ 300236 h 46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54000" h="468995">
                    <a:moveTo>
                      <a:pt x="268559" y="300236"/>
                    </a:moveTo>
                    <a:cubicBezTo>
                      <a:pt x="276713" y="271071"/>
                      <a:pt x="266471" y="260431"/>
                      <a:pt x="276910" y="247344"/>
                    </a:cubicBezTo>
                    <a:cubicBezTo>
                      <a:pt x="276911" y="247344"/>
                      <a:pt x="281112" y="242067"/>
                      <a:pt x="318672" y="227856"/>
                    </a:cubicBezTo>
                    <a:lnTo>
                      <a:pt x="318672" y="227856"/>
                    </a:lnTo>
                    <a:cubicBezTo>
                      <a:pt x="307590" y="163552"/>
                      <a:pt x="315888" y="152684"/>
                      <a:pt x="315888" y="152684"/>
                    </a:cubicBezTo>
                    <a:cubicBezTo>
                      <a:pt x="325451" y="140150"/>
                      <a:pt x="344607" y="137121"/>
                      <a:pt x="357649" y="138759"/>
                    </a:cubicBezTo>
                    <a:cubicBezTo>
                      <a:pt x="385231" y="142226"/>
                      <a:pt x="390114" y="167162"/>
                      <a:pt x="407763" y="166600"/>
                    </a:cubicBezTo>
                    <a:cubicBezTo>
                      <a:pt x="432143" y="165829"/>
                      <a:pt x="461385" y="117023"/>
                      <a:pt x="452308" y="74732"/>
                    </a:cubicBezTo>
                    <a:cubicBezTo>
                      <a:pt x="444905" y="40223"/>
                      <a:pt x="412982" y="14601"/>
                      <a:pt x="404979" y="19049"/>
                    </a:cubicBezTo>
                    <a:cubicBezTo>
                      <a:pt x="397044" y="23459"/>
                      <a:pt x="368482" y="4018"/>
                      <a:pt x="357649" y="7914"/>
                    </a:cubicBezTo>
                    <a:cubicBezTo>
                      <a:pt x="350252" y="10571"/>
                      <a:pt x="315431" y="7028"/>
                      <a:pt x="307536" y="10695"/>
                    </a:cubicBezTo>
                    <a:cubicBezTo>
                      <a:pt x="298913" y="14696"/>
                      <a:pt x="274220" y="39604"/>
                      <a:pt x="271860" y="36460"/>
                    </a:cubicBezTo>
                    <a:cubicBezTo>
                      <a:pt x="255454" y="14658"/>
                      <a:pt x="255804" y="7038"/>
                      <a:pt x="246285" y="2342"/>
                    </a:cubicBezTo>
                    <a:cubicBezTo>
                      <a:pt x="229420" y="-5983"/>
                      <a:pt x="211084" y="9409"/>
                      <a:pt x="179468" y="24611"/>
                    </a:cubicBezTo>
                    <a:cubicBezTo>
                      <a:pt x="114416" y="55901"/>
                      <a:pt x="95368" y="37241"/>
                      <a:pt x="65320" y="63587"/>
                    </a:cubicBezTo>
                    <a:cubicBezTo>
                      <a:pt x="50142" y="76904"/>
                      <a:pt x="42002" y="102345"/>
                      <a:pt x="26343" y="152684"/>
                    </a:cubicBezTo>
                    <a:cubicBezTo>
                      <a:pt x="4444" y="223084"/>
                      <a:pt x="-6506" y="258279"/>
                      <a:pt x="4070" y="291883"/>
                    </a:cubicBezTo>
                    <a:cubicBezTo>
                      <a:pt x="14857" y="326163"/>
                      <a:pt x="30739" y="318705"/>
                      <a:pt x="54183" y="367054"/>
                    </a:cubicBezTo>
                    <a:cubicBezTo>
                      <a:pt x="80281" y="420889"/>
                      <a:pt x="71286" y="452169"/>
                      <a:pt x="95945" y="464495"/>
                    </a:cubicBezTo>
                    <a:cubicBezTo>
                      <a:pt x="115003" y="474029"/>
                      <a:pt x="145631" y="467962"/>
                      <a:pt x="157195" y="450579"/>
                    </a:cubicBezTo>
                    <a:cubicBezTo>
                      <a:pt x="176994" y="420813"/>
                      <a:pt x="125820" y="380551"/>
                      <a:pt x="143275" y="333650"/>
                    </a:cubicBezTo>
                    <a:cubicBezTo>
                      <a:pt x="153989" y="304856"/>
                      <a:pt x="187040" y="283025"/>
                      <a:pt x="207308" y="289102"/>
                    </a:cubicBezTo>
                    <a:cubicBezTo>
                      <a:pt x="230226" y="295979"/>
                      <a:pt x="231914" y="337069"/>
                      <a:pt x="246285" y="336431"/>
                    </a:cubicBezTo>
                    <a:cubicBezTo>
                      <a:pt x="258593" y="335888"/>
                      <a:pt x="267138" y="305322"/>
                      <a:pt x="268559" y="300236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4662025" y="3282550"/>
                <a:ext cx="738632" cy="1310056"/>
              </a:xfrm>
              <a:custGeom>
                <a:avLst/>
                <a:gdLst>
                  <a:gd name="connsiteX0" fmla="*/ 125184 w 738632"/>
                  <a:gd name="connsiteY0" fmla="*/ 18945 h 1310056"/>
                  <a:gd name="connsiteX1" fmla="*/ 359047 w 738632"/>
                  <a:gd name="connsiteY1" fmla="*/ 96897 h 1310056"/>
                  <a:gd name="connsiteX2" fmla="*/ 347911 w 738632"/>
                  <a:gd name="connsiteY2" fmla="*/ 177641 h 1310056"/>
                  <a:gd name="connsiteX3" fmla="*/ 459274 w 738632"/>
                  <a:gd name="connsiteY3" fmla="*/ 280654 h 1310056"/>
                  <a:gd name="connsiteX4" fmla="*/ 526092 w 738632"/>
                  <a:gd name="connsiteY4" fmla="*/ 559060 h 1310056"/>
                  <a:gd name="connsiteX5" fmla="*/ 578990 w 738632"/>
                  <a:gd name="connsiteY5" fmla="*/ 631450 h 1310056"/>
                  <a:gd name="connsiteX6" fmla="*/ 723762 w 738632"/>
                  <a:gd name="connsiteY6" fmla="*/ 712184 h 1310056"/>
                  <a:gd name="connsiteX7" fmla="*/ 734899 w 738632"/>
                  <a:gd name="connsiteY7" fmla="*/ 801281 h 1310056"/>
                  <a:gd name="connsiteX8" fmla="*/ 684785 w 738632"/>
                  <a:gd name="connsiteY8" fmla="*/ 887587 h 1310056"/>
                  <a:gd name="connsiteX9" fmla="*/ 690353 w 738632"/>
                  <a:gd name="connsiteY9" fmla="*/ 1054627 h 1310056"/>
                  <a:gd name="connsiteX10" fmla="*/ 556717 w 738632"/>
                  <a:gd name="connsiteY10" fmla="*/ 1296847 h 1310056"/>
                  <a:gd name="connsiteX11" fmla="*/ 272740 w 738632"/>
                  <a:gd name="connsiteY11" fmla="*/ 1196616 h 1310056"/>
                  <a:gd name="connsiteX12" fmla="*/ 211490 w 738632"/>
                  <a:gd name="connsiteY12" fmla="*/ 1065761 h 1310056"/>
                  <a:gd name="connsiteX13" fmla="*/ 50013 w 738632"/>
                  <a:gd name="connsiteY13" fmla="*/ 695477 h 1310056"/>
                  <a:gd name="connsiteX14" fmla="*/ 50013 w 738632"/>
                  <a:gd name="connsiteY14" fmla="*/ 194348 h 1310056"/>
                  <a:gd name="connsiteX15" fmla="*/ 102910 w 738632"/>
                  <a:gd name="connsiteY15" fmla="*/ 121958 h 1310056"/>
                  <a:gd name="connsiteX16" fmla="*/ 125184 w 738632"/>
                  <a:gd name="connsiteY16" fmla="*/ 18945 h 131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38632" h="1310056">
                    <a:moveTo>
                      <a:pt x="125184" y="18945"/>
                    </a:moveTo>
                    <a:cubicBezTo>
                      <a:pt x="168051" y="-29118"/>
                      <a:pt x="342657" y="20631"/>
                      <a:pt x="359047" y="96897"/>
                    </a:cubicBezTo>
                    <a:cubicBezTo>
                      <a:pt x="365788" y="128273"/>
                      <a:pt x="340903" y="141522"/>
                      <a:pt x="347911" y="177641"/>
                    </a:cubicBezTo>
                    <a:cubicBezTo>
                      <a:pt x="358160" y="230476"/>
                      <a:pt x="416196" y="226876"/>
                      <a:pt x="459274" y="280654"/>
                    </a:cubicBezTo>
                    <a:cubicBezTo>
                      <a:pt x="520431" y="357006"/>
                      <a:pt x="457427" y="431644"/>
                      <a:pt x="526092" y="559060"/>
                    </a:cubicBezTo>
                    <a:cubicBezTo>
                      <a:pt x="540765" y="586292"/>
                      <a:pt x="553131" y="609238"/>
                      <a:pt x="578990" y="631450"/>
                    </a:cubicBezTo>
                    <a:cubicBezTo>
                      <a:pt x="638327" y="682409"/>
                      <a:pt x="693548" y="664930"/>
                      <a:pt x="723762" y="712184"/>
                    </a:cubicBezTo>
                    <a:cubicBezTo>
                      <a:pt x="746357" y="747522"/>
                      <a:pt x="737073" y="791070"/>
                      <a:pt x="734899" y="801281"/>
                    </a:cubicBezTo>
                    <a:cubicBezTo>
                      <a:pt x="725982" y="843114"/>
                      <a:pt x="701814" y="853306"/>
                      <a:pt x="684785" y="887587"/>
                    </a:cubicBezTo>
                    <a:cubicBezTo>
                      <a:pt x="656452" y="944613"/>
                      <a:pt x="688531" y="986485"/>
                      <a:pt x="690353" y="1054627"/>
                    </a:cubicBezTo>
                    <a:cubicBezTo>
                      <a:pt x="692633" y="1139885"/>
                      <a:pt x="647325" y="1258071"/>
                      <a:pt x="556717" y="1296847"/>
                    </a:cubicBezTo>
                    <a:cubicBezTo>
                      <a:pt x="454923" y="1340405"/>
                      <a:pt x="332149" y="1268253"/>
                      <a:pt x="272740" y="1196616"/>
                    </a:cubicBezTo>
                    <a:cubicBezTo>
                      <a:pt x="237290" y="1153868"/>
                      <a:pt x="226999" y="1114434"/>
                      <a:pt x="211490" y="1065761"/>
                    </a:cubicBezTo>
                    <a:cubicBezTo>
                      <a:pt x="142177" y="848239"/>
                      <a:pt x="103019" y="867918"/>
                      <a:pt x="50013" y="695477"/>
                    </a:cubicBezTo>
                    <a:cubicBezTo>
                      <a:pt x="-10582" y="498357"/>
                      <a:pt x="-22494" y="267423"/>
                      <a:pt x="50013" y="194348"/>
                    </a:cubicBezTo>
                    <a:cubicBezTo>
                      <a:pt x="59623" y="184661"/>
                      <a:pt x="86072" y="162267"/>
                      <a:pt x="102910" y="121958"/>
                    </a:cubicBezTo>
                    <a:cubicBezTo>
                      <a:pt x="125569" y="67713"/>
                      <a:pt x="105995" y="40462"/>
                      <a:pt x="125184" y="18945"/>
                    </a:cubicBezTo>
                    <a:close/>
                  </a:path>
                </a:pathLst>
              </a:custGeom>
              <a:solidFill>
                <a:srgbClr val="FF9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9" name="图形 8"/>
              <p:cNvGrpSpPr/>
              <p:nvPr/>
            </p:nvGrpSpPr>
            <p:grpSpPr>
              <a:xfrm>
                <a:off x="4657251" y="3481736"/>
                <a:ext cx="792089" cy="1062452"/>
                <a:chOff x="4657251" y="3481736"/>
                <a:chExt cx="792089" cy="1062452"/>
              </a:xfrm>
            </p:grpSpPr>
            <p:sp>
              <p:nvSpPr>
                <p:cNvPr id="50" name="任意多边形: 形状 49"/>
                <p:cNvSpPr/>
                <p:nvPr/>
              </p:nvSpPr>
              <p:spPr>
                <a:xfrm>
                  <a:off x="5157555" y="4204207"/>
                  <a:ext cx="291786" cy="339981"/>
                </a:xfrm>
                <a:custGeom>
                  <a:avLst/>
                  <a:gdLst>
                    <a:gd name="connsiteX0" fmla="*/ 263058 w 291786"/>
                    <a:gd name="connsiteY0" fmla="*/ 216160 h 339981"/>
                    <a:gd name="connsiteX1" fmla="*/ 274568 w 291786"/>
                    <a:gd name="connsiteY1" fmla="*/ 330908 h 339981"/>
                    <a:gd name="connsiteX2" fmla="*/ 165727 w 291786"/>
                    <a:gd name="connsiteY2" fmla="*/ 292722 h 339981"/>
                    <a:gd name="connsiteX3" fmla="*/ 138559 w 291786"/>
                    <a:gd name="connsiteY3" fmla="*/ 235306 h 339981"/>
                    <a:gd name="connsiteX4" fmla="*/ 0 w 291786"/>
                    <a:gd name="connsiteY4" fmla="*/ 54607 h 339981"/>
                    <a:gd name="connsiteX5" fmla="*/ 71597 w 291786"/>
                    <a:gd name="connsiteY5" fmla="*/ 0 h 339981"/>
                    <a:gd name="connsiteX6" fmla="*/ 213628 w 291786"/>
                    <a:gd name="connsiteY6" fmla="*/ 176241 h 339981"/>
                    <a:gd name="connsiteX7" fmla="*/ 263058 w 291786"/>
                    <a:gd name="connsiteY7" fmla="*/ 216160 h 339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1786" h="339981">
                      <a:moveTo>
                        <a:pt x="263058" y="216160"/>
                      </a:moveTo>
                      <a:cubicBezTo>
                        <a:pt x="296293" y="258385"/>
                        <a:pt x="301444" y="309763"/>
                        <a:pt x="274568" y="330908"/>
                      </a:cubicBezTo>
                      <a:cubicBezTo>
                        <a:pt x="247690" y="352063"/>
                        <a:pt x="198970" y="334966"/>
                        <a:pt x="165727" y="292722"/>
                      </a:cubicBezTo>
                      <a:cubicBezTo>
                        <a:pt x="152217" y="276025"/>
                        <a:pt x="142902" y="256337"/>
                        <a:pt x="138559" y="235306"/>
                      </a:cubicBezTo>
                      <a:lnTo>
                        <a:pt x="0" y="54607"/>
                      </a:lnTo>
                      <a:lnTo>
                        <a:pt x="71597" y="0"/>
                      </a:lnTo>
                      <a:lnTo>
                        <a:pt x="213628" y="176241"/>
                      </a:lnTo>
                      <a:cubicBezTo>
                        <a:pt x="233056" y="185414"/>
                        <a:pt x="250005" y="199101"/>
                        <a:pt x="263058" y="216160"/>
                      </a:cubicBez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任意多边形: 形状 50"/>
                <p:cNvSpPr/>
                <p:nvPr/>
              </p:nvSpPr>
              <p:spPr>
                <a:xfrm>
                  <a:off x="4657251" y="3481736"/>
                  <a:ext cx="713554" cy="918848"/>
                </a:xfrm>
                <a:custGeom>
                  <a:avLst/>
                  <a:gdLst>
                    <a:gd name="connsiteX0" fmla="*/ 255908 w 713554"/>
                    <a:gd name="connsiteY0" fmla="*/ 2934 h 918848"/>
                    <a:gd name="connsiteX1" fmla="*/ 358430 w 713554"/>
                    <a:gd name="connsiteY1" fmla="*/ 23203 h 918848"/>
                    <a:gd name="connsiteX2" fmla="*/ 403962 w 713554"/>
                    <a:gd name="connsiteY2" fmla="*/ 152791 h 918848"/>
                    <a:gd name="connsiteX3" fmla="*/ 367603 w 713554"/>
                    <a:gd name="connsiteY3" fmla="*/ 270958 h 918848"/>
                    <a:gd name="connsiteX4" fmla="*/ 414637 w 713554"/>
                    <a:gd name="connsiteY4" fmla="*/ 518027 h 918848"/>
                    <a:gd name="connsiteX5" fmla="*/ 507506 w 713554"/>
                    <a:gd name="connsiteY5" fmla="*/ 650243 h 918848"/>
                    <a:gd name="connsiteX6" fmla="*/ 713555 w 713554"/>
                    <a:gd name="connsiteY6" fmla="*/ 826075 h 918848"/>
                    <a:gd name="connsiteX7" fmla="*/ 609179 w 713554"/>
                    <a:gd name="connsiteY7" fmla="*/ 918848 h 918848"/>
                    <a:gd name="connsiteX8" fmla="*/ 330265 w 713554"/>
                    <a:gd name="connsiteY8" fmla="*/ 766648 h 918848"/>
                    <a:gd name="connsiteX9" fmla="*/ 157 w 713554"/>
                    <a:gd name="connsiteY9" fmla="*/ 204273 h 918848"/>
                    <a:gd name="connsiteX10" fmla="*/ 127730 w 713554"/>
                    <a:gd name="connsiteY10" fmla="*/ 138113 h 918848"/>
                    <a:gd name="connsiteX11" fmla="*/ 255908 w 713554"/>
                    <a:gd name="connsiteY11" fmla="*/ 2934 h 9188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13554" h="918848">
                      <a:moveTo>
                        <a:pt x="255908" y="2934"/>
                      </a:moveTo>
                      <a:cubicBezTo>
                        <a:pt x="262073" y="1562"/>
                        <a:pt x="316019" y="-9620"/>
                        <a:pt x="358430" y="23203"/>
                      </a:cubicBezTo>
                      <a:cubicBezTo>
                        <a:pt x="407149" y="60903"/>
                        <a:pt x="404790" y="128930"/>
                        <a:pt x="403962" y="152791"/>
                      </a:cubicBezTo>
                      <a:cubicBezTo>
                        <a:pt x="402049" y="207902"/>
                        <a:pt x="380451" y="216894"/>
                        <a:pt x="367603" y="270958"/>
                      </a:cubicBezTo>
                      <a:cubicBezTo>
                        <a:pt x="343564" y="372104"/>
                        <a:pt x="389344" y="466096"/>
                        <a:pt x="414637" y="518027"/>
                      </a:cubicBezTo>
                      <a:cubicBezTo>
                        <a:pt x="423391" y="536000"/>
                        <a:pt x="451517" y="591007"/>
                        <a:pt x="507506" y="650243"/>
                      </a:cubicBezTo>
                      <a:cubicBezTo>
                        <a:pt x="616396" y="765448"/>
                        <a:pt x="713555" y="826075"/>
                        <a:pt x="713555" y="826075"/>
                      </a:cubicBezTo>
                      <a:lnTo>
                        <a:pt x="609179" y="918848"/>
                      </a:lnTo>
                      <a:cubicBezTo>
                        <a:pt x="609179" y="918848"/>
                        <a:pt x="442921" y="868175"/>
                        <a:pt x="330265" y="766648"/>
                      </a:cubicBezTo>
                      <a:cubicBezTo>
                        <a:pt x="214707" y="662502"/>
                        <a:pt x="36997" y="294027"/>
                        <a:pt x="157" y="204273"/>
                      </a:cubicBezTo>
                      <a:cubicBezTo>
                        <a:pt x="-3015" y="196539"/>
                        <a:pt x="41924" y="322212"/>
                        <a:pt x="127730" y="138113"/>
                      </a:cubicBezTo>
                      <a:cubicBezTo>
                        <a:pt x="147302" y="96117"/>
                        <a:pt x="183163" y="19183"/>
                        <a:pt x="255908" y="2934"/>
                      </a:cubicBezTo>
                      <a:close/>
                    </a:path>
                  </a:pathLst>
                </a:custGeom>
                <a:solidFill>
                  <a:srgbClr val="FF9D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0" name="任意多边形: 形状 59"/>
            <p:cNvSpPr/>
            <p:nvPr/>
          </p:nvSpPr>
          <p:spPr>
            <a:xfrm flipH="1">
              <a:off x="8664592" y="1409663"/>
              <a:ext cx="833543" cy="780959"/>
            </a:xfrm>
            <a:custGeom>
              <a:avLst/>
              <a:gdLst>
                <a:gd name="connsiteX0" fmla="*/ 527865 w 833543"/>
                <a:gd name="connsiteY0" fmla="*/ 780959 h 780959"/>
                <a:gd name="connsiteX1" fmla="*/ 523817 w 833543"/>
                <a:gd name="connsiteY1" fmla="*/ 780816 h 780959"/>
                <a:gd name="connsiteX2" fmla="*/ 8505 w 833543"/>
                <a:gd name="connsiteY2" fmla="*/ 455566 h 780959"/>
                <a:gd name="connsiteX3" fmla="*/ 15087 w 833543"/>
                <a:gd name="connsiteY3" fmla="*/ 382233 h 780959"/>
                <a:gd name="connsiteX4" fmla="*/ 316648 w 833543"/>
                <a:gd name="connsiteY4" fmla="*/ 22931 h 780959"/>
                <a:gd name="connsiteX5" fmla="*/ 367321 w 833543"/>
                <a:gd name="connsiteY5" fmla="*/ 5 h 780959"/>
                <a:gd name="connsiteX6" fmla="*/ 418356 w 833543"/>
                <a:gd name="connsiteY6" fmla="*/ 28037 h 780959"/>
                <a:gd name="connsiteX7" fmla="*/ 791527 w 833543"/>
                <a:gd name="connsiteY7" fmla="*/ 363307 h 780959"/>
                <a:gd name="connsiteX8" fmla="*/ 831570 w 833543"/>
                <a:gd name="connsiteY8" fmla="*/ 407808 h 780959"/>
                <a:gd name="connsiteX9" fmla="*/ 818854 w 833543"/>
                <a:gd name="connsiteY9" fmla="*/ 464158 h 780959"/>
                <a:gd name="connsiteX10" fmla="*/ 577281 w 833543"/>
                <a:gd name="connsiteY10" fmla="*/ 757509 h 780959"/>
                <a:gd name="connsiteX11" fmla="*/ 527865 w 833543"/>
                <a:gd name="connsiteY11" fmla="*/ 780950 h 780959"/>
                <a:gd name="connsiteX12" fmla="*/ 366159 w 833543"/>
                <a:gd name="connsiteY12" fmla="*/ 14463 h 780959"/>
                <a:gd name="connsiteX13" fmla="*/ 327726 w 833543"/>
                <a:gd name="connsiteY13" fmla="*/ 32228 h 780959"/>
                <a:gd name="connsiteX14" fmla="*/ 26164 w 833543"/>
                <a:gd name="connsiteY14" fmla="*/ 391530 h 780959"/>
                <a:gd name="connsiteX15" fmla="*/ 21021 w 833543"/>
                <a:gd name="connsiteY15" fmla="*/ 448318 h 780959"/>
                <a:gd name="connsiteX16" fmla="*/ 524750 w 833543"/>
                <a:gd name="connsiteY16" fmla="*/ 766386 h 780959"/>
                <a:gd name="connsiteX17" fmla="*/ 566117 w 833543"/>
                <a:gd name="connsiteY17" fmla="*/ 748317 h 780959"/>
                <a:gd name="connsiteX18" fmla="*/ 807690 w 833543"/>
                <a:gd name="connsiteY18" fmla="*/ 454966 h 780959"/>
                <a:gd name="connsiteX19" fmla="*/ 817539 w 833543"/>
                <a:gd name="connsiteY19" fmla="*/ 411332 h 780959"/>
                <a:gd name="connsiteX20" fmla="*/ 789774 w 833543"/>
                <a:gd name="connsiteY20" fmla="*/ 377661 h 780959"/>
                <a:gd name="connsiteX21" fmla="*/ 404335 w 833543"/>
                <a:gd name="connsiteY21" fmla="*/ 31561 h 780959"/>
                <a:gd name="connsiteX22" fmla="*/ 367016 w 833543"/>
                <a:gd name="connsiteY22" fmla="*/ 14473 h 780959"/>
                <a:gd name="connsiteX23" fmla="*/ 366159 w 833543"/>
                <a:gd name="connsiteY23" fmla="*/ 14463 h 78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33543" h="780959">
                  <a:moveTo>
                    <a:pt x="527865" y="780959"/>
                  </a:moveTo>
                  <a:cubicBezTo>
                    <a:pt x="526512" y="780959"/>
                    <a:pt x="525169" y="780902"/>
                    <a:pt x="523817" y="780816"/>
                  </a:cubicBezTo>
                  <a:cubicBezTo>
                    <a:pt x="444102" y="775701"/>
                    <a:pt x="171344" y="737106"/>
                    <a:pt x="8505" y="455566"/>
                  </a:cubicBezTo>
                  <a:cubicBezTo>
                    <a:pt x="-4906" y="432382"/>
                    <a:pt x="-2268" y="402912"/>
                    <a:pt x="15087" y="382233"/>
                  </a:cubicBezTo>
                  <a:lnTo>
                    <a:pt x="316648" y="22931"/>
                  </a:lnTo>
                  <a:cubicBezTo>
                    <a:pt x="328973" y="8244"/>
                    <a:pt x="348023" y="-224"/>
                    <a:pt x="367321" y="5"/>
                  </a:cubicBezTo>
                  <a:cubicBezTo>
                    <a:pt x="380656" y="328"/>
                    <a:pt x="412231" y="3691"/>
                    <a:pt x="418356" y="28037"/>
                  </a:cubicBezTo>
                  <a:cubicBezTo>
                    <a:pt x="454589" y="171826"/>
                    <a:pt x="607561" y="340904"/>
                    <a:pt x="791527" y="363307"/>
                  </a:cubicBezTo>
                  <a:cubicBezTo>
                    <a:pt x="810176" y="365574"/>
                    <a:pt x="825140" y="382214"/>
                    <a:pt x="831570" y="407808"/>
                  </a:cubicBezTo>
                  <a:cubicBezTo>
                    <a:pt x="836580" y="427734"/>
                    <a:pt x="831951" y="448270"/>
                    <a:pt x="818854" y="464158"/>
                  </a:cubicBezTo>
                  <a:lnTo>
                    <a:pt x="577281" y="757509"/>
                  </a:lnTo>
                  <a:cubicBezTo>
                    <a:pt x="565003" y="772415"/>
                    <a:pt x="546991" y="780950"/>
                    <a:pt x="527865" y="780950"/>
                  </a:cubicBezTo>
                  <a:close/>
                  <a:moveTo>
                    <a:pt x="366159" y="14463"/>
                  </a:moveTo>
                  <a:cubicBezTo>
                    <a:pt x="351424" y="14463"/>
                    <a:pt x="337098" y="21064"/>
                    <a:pt x="327726" y="32228"/>
                  </a:cubicBezTo>
                  <a:lnTo>
                    <a:pt x="26164" y="391530"/>
                  </a:lnTo>
                  <a:cubicBezTo>
                    <a:pt x="12705" y="407560"/>
                    <a:pt x="10648" y="430382"/>
                    <a:pt x="21021" y="448318"/>
                  </a:cubicBezTo>
                  <a:cubicBezTo>
                    <a:pt x="180269" y="723657"/>
                    <a:pt x="446845" y="761385"/>
                    <a:pt x="524750" y="766386"/>
                  </a:cubicBezTo>
                  <a:cubicBezTo>
                    <a:pt x="540657" y="767453"/>
                    <a:pt x="555935" y="760671"/>
                    <a:pt x="566117" y="748317"/>
                  </a:cubicBezTo>
                  <a:lnTo>
                    <a:pt x="807690" y="454966"/>
                  </a:lnTo>
                  <a:cubicBezTo>
                    <a:pt x="817834" y="442660"/>
                    <a:pt x="821425" y="426762"/>
                    <a:pt x="817539" y="411332"/>
                  </a:cubicBezTo>
                  <a:cubicBezTo>
                    <a:pt x="813748" y="396225"/>
                    <a:pt x="804461" y="379452"/>
                    <a:pt x="789774" y="377661"/>
                  </a:cubicBezTo>
                  <a:cubicBezTo>
                    <a:pt x="599722" y="354515"/>
                    <a:pt x="441730" y="179989"/>
                    <a:pt x="404335" y="31561"/>
                  </a:cubicBezTo>
                  <a:cubicBezTo>
                    <a:pt x="401306" y="19550"/>
                    <a:pt x="383075" y="14854"/>
                    <a:pt x="367016" y="14473"/>
                  </a:cubicBezTo>
                  <a:cubicBezTo>
                    <a:pt x="366730" y="14463"/>
                    <a:pt x="366445" y="14463"/>
                    <a:pt x="366159" y="14463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/>
            <p:cNvSpPr/>
            <p:nvPr/>
          </p:nvSpPr>
          <p:spPr>
            <a:xfrm flipH="1">
              <a:off x="9084698" y="1627139"/>
              <a:ext cx="250251" cy="254838"/>
            </a:xfrm>
            <a:custGeom>
              <a:avLst/>
              <a:gdLst>
                <a:gd name="connsiteX0" fmla="*/ 28075 w 250251"/>
                <a:gd name="connsiteY0" fmla="*/ 249911 h 254838"/>
                <a:gd name="connsiteX1" fmla="*/ 245483 w 250251"/>
                <a:gd name="connsiteY1" fmla="*/ 28235 h 254838"/>
                <a:gd name="connsiteX2" fmla="*/ 222185 w 250251"/>
                <a:gd name="connsiteY2" fmla="*/ 4928 h 254838"/>
                <a:gd name="connsiteX3" fmla="*/ 4768 w 250251"/>
                <a:gd name="connsiteY3" fmla="*/ 226612 h 254838"/>
                <a:gd name="connsiteX4" fmla="*/ 28075 w 250251"/>
                <a:gd name="connsiteY4" fmla="*/ 249911 h 254838"/>
                <a:gd name="connsiteX5" fmla="*/ 28075 w 250251"/>
                <a:gd name="connsiteY5" fmla="*/ 249911 h 25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0251" h="254838">
                  <a:moveTo>
                    <a:pt x="28075" y="249911"/>
                  </a:moveTo>
                  <a:lnTo>
                    <a:pt x="245483" y="28235"/>
                  </a:lnTo>
                  <a:cubicBezTo>
                    <a:pt x="260342" y="13081"/>
                    <a:pt x="237063" y="-10246"/>
                    <a:pt x="222185" y="4928"/>
                  </a:cubicBezTo>
                  <a:lnTo>
                    <a:pt x="4768" y="226612"/>
                  </a:lnTo>
                  <a:cubicBezTo>
                    <a:pt x="-10091" y="241757"/>
                    <a:pt x="13188" y="265084"/>
                    <a:pt x="28075" y="249911"/>
                  </a:cubicBezTo>
                  <a:lnTo>
                    <a:pt x="28075" y="249911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/>
            <p:cNvSpPr/>
            <p:nvPr/>
          </p:nvSpPr>
          <p:spPr>
            <a:xfrm flipH="1">
              <a:off x="9018221" y="1730750"/>
              <a:ext cx="186007" cy="213146"/>
            </a:xfrm>
            <a:custGeom>
              <a:avLst/>
              <a:gdLst>
                <a:gd name="connsiteX0" fmla="*/ 28571 w 186007"/>
                <a:gd name="connsiteY0" fmla="*/ 208755 h 213146"/>
                <a:gd name="connsiteX1" fmla="*/ 183419 w 186007"/>
                <a:gd name="connsiteY1" fmla="*/ 24370 h 213146"/>
                <a:gd name="connsiteX2" fmla="*/ 154958 w 186007"/>
                <a:gd name="connsiteY2" fmla="*/ 7739 h 213146"/>
                <a:gd name="connsiteX3" fmla="*/ 5273 w 186007"/>
                <a:gd name="connsiteY3" fmla="*/ 185447 h 213146"/>
                <a:gd name="connsiteX4" fmla="*/ 28571 w 186007"/>
                <a:gd name="connsiteY4" fmla="*/ 208755 h 213146"/>
                <a:gd name="connsiteX5" fmla="*/ 28571 w 186007"/>
                <a:gd name="connsiteY5" fmla="*/ 208755 h 21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007" h="213146">
                  <a:moveTo>
                    <a:pt x="28571" y="208755"/>
                  </a:moveTo>
                  <a:cubicBezTo>
                    <a:pt x="88579" y="154967"/>
                    <a:pt x="140718" y="92702"/>
                    <a:pt x="183419" y="24370"/>
                  </a:cubicBezTo>
                  <a:cubicBezTo>
                    <a:pt x="194687" y="6339"/>
                    <a:pt x="166188" y="-10225"/>
                    <a:pt x="154958" y="7739"/>
                  </a:cubicBezTo>
                  <a:cubicBezTo>
                    <a:pt x="113677" y="73795"/>
                    <a:pt x="63271" y="133460"/>
                    <a:pt x="5273" y="185447"/>
                  </a:cubicBezTo>
                  <a:cubicBezTo>
                    <a:pt x="-10558" y="199640"/>
                    <a:pt x="12817" y="222881"/>
                    <a:pt x="28571" y="208755"/>
                  </a:cubicBezTo>
                  <a:lnTo>
                    <a:pt x="28571" y="208755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/>
            <p:cNvSpPr/>
            <p:nvPr/>
          </p:nvSpPr>
          <p:spPr>
            <a:xfrm flipH="1">
              <a:off x="8917729" y="1788388"/>
              <a:ext cx="167381" cy="231145"/>
            </a:xfrm>
            <a:custGeom>
              <a:avLst/>
              <a:gdLst>
                <a:gd name="connsiteX0" fmla="*/ 27725 w 167381"/>
                <a:gd name="connsiteY0" fmla="*/ 225898 h 231145"/>
                <a:gd name="connsiteX1" fmla="*/ 165466 w 167381"/>
                <a:gd name="connsiteY1" fmla="*/ 24987 h 231145"/>
                <a:gd name="connsiteX2" fmla="*/ 137015 w 167381"/>
                <a:gd name="connsiteY2" fmla="*/ 8357 h 231145"/>
                <a:gd name="connsiteX3" fmla="*/ 4417 w 167381"/>
                <a:gd name="connsiteY3" fmla="*/ 202600 h 231145"/>
                <a:gd name="connsiteX4" fmla="*/ 27725 w 167381"/>
                <a:gd name="connsiteY4" fmla="*/ 225898 h 231145"/>
                <a:gd name="connsiteX5" fmla="*/ 27725 w 167381"/>
                <a:gd name="connsiteY5" fmla="*/ 225898 h 23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381" h="231145">
                  <a:moveTo>
                    <a:pt x="27725" y="225898"/>
                  </a:moveTo>
                  <a:cubicBezTo>
                    <a:pt x="82351" y="165386"/>
                    <a:pt x="128852" y="97844"/>
                    <a:pt x="165466" y="24987"/>
                  </a:cubicBezTo>
                  <a:cubicBezTo>
                    <a:pt x="174962" y="6090"/>
                    <a:pt x="146549" y="-10617"/>
                    <a:pt x="137015" y="8357"/>
                  </a:cubicBezTo>
                  <a:cubicBezTo>
                    <a:pt x="101639" y="78747"/>
                    <a:pt x="57214" y="144117"/>
                    <a:pt x="4417" y="202600"/>
                  </a:cubicBezTo>
                  <a:cubicBezTo>
                    <a:pt x="-9756" y="218307"/>
                    <a:pt x="13475" y="241681"/>
                    <a:pt x="27725" y="225898"/>
                  </a:cubicBezTo>
                  <a:lnTo>
                    <a:pt x="27725" y="225898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64" name="图形 8"/>
            <p:cNvGrpSpPr/>
            <p:nvPr/>
          </p:nvGrpSpPr>
          <p:grpSpPr>
            <a:xfrm flipH="1">
              <a:off x="8931345" y="1186042"/>
              <a:ext cx="438391" cy="429154"/>
              <a:chOff x="5742338" y="2405242"/>
              <a:chExt cx="438391" cy="429154"/>
            </a:xfrm>
          </p:grpSpPr>
          <p:sp>
            <p:nvSpPr>
              <p:cNvPr id="65" name="任意多边形: 形状 64"/>
              <p:cNvSpPr/>
              <p:nvPr/>
            </p:nvSpPr>
            <p:spPr>
              <a:xfrm>
                <a:off x="5742338" y="2405242"/>
                <a:ext cx="438391" cy="429154"/>
              </a:xfrm>
              <a:custGeom>
                <a:avLst/>
                <a:gdLst>
                  <a:gd name="connsiteX0" fmla="*/ 438392 w 438391"/>
                  <a:gd name="connsiteY0" fmla="*/ 214577 h 429154"/>
                  <a:gd name="connsiteX1" fmla="*/ 219196 w 438391"/>
                  <a:gd name="connsiteY1" fmla="*/ 429155 h 429154"/>
                  <a:gd name="connsiteX2" fmla="*/ 0 w 438391"/>
                  <a:gd name="connsiteY2" fmla="*/ 214577 h 429154"/>
                  <a:gd name="connsiteX3" fmla="*/ 219196 w 438391"/>
                  <a:gd name="connsiteY3" fmla="*/ 0 h 429154"/>
                  <a:gd name="connsiteX4" fmla="*/ 438392 w 438391"/>
                  <a:gd name="connsiteY4" fmla="*/ 214577 h 429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8391" h="429154">
                    <a:moveTo>
                      <a:pt x="438392" y="214577"/>
                    </a:moveTo>
                    <a:cubicBezTo>
                      <a:pt x="438392" y="333085"/>
                      <a:pt x="340255" y="429155"/>
                      <a:pt x="219196" y="429155"/>
                    </a:cubicBezTo>
                    <a:cubicBezTo>
                      <a:pt x="98137" y="429155"/>
                      <a:pt x="0" y="333085"/>
                      <a:pt x="0" y="214577"/>
                    </a:cubicBezTo>
                    <a:cubicBezTo>
                      <a:pt x="0" y="96070"/>
                      <a:pt x="98137" y="0"/>
                      <a:pt x="219196" y="0"/>
                    </a:cubicBezTo>
                    <a:cubicBezTo>
                      <a:pt x="340255" y="0"/>
                      <a:pt x="438392" y="96069"/>
                      <a:pt x="438392" y="214577"/>
                    </a:cubicBezTo>
                    <a:close/>
                  </a:path>
                </a:pathLst>
              </a:custGeom>
              <a:solidFill>
                <a:srgbClr val="FF9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任意多边形: 形状 65"/>
              <p:cNvSpPr/>
              <p:nvPr/>
            </p:nvSpPr>
            <p:spPr>
              <a:xfrm>
                <a:off x="5885042" y="2464216"/>
                <a:ext cx="191501" cy="290523"/>
              </a:xfrm>
              <a:custGeom>
                <a:avLst/>
                <a:gdLst>
                  <a:gd name="connsiteX0" fmla="*/ 190544 w 191501"/>
                  <a:gd name="connsiteY0" fmla="*/ 257388 h 290523"/>
                  <a:gd name="connsiteX1" fmla="*/ 89417 w 191501"/>
                  <a:gd name="connsiteY1" fmla="*/ 8737 h 290523"/>
                  <a:gd name="connsiteX2" fmla="*/ 65633 w 191501"/>
                  <a:gd name="connsiteY2" fmla="*/ 8737 h 290523"/>
                  <a:gd name="connsiteX3" fmla="*/ 92 w 191501"/>
                  <a:gd name="connsiteY3" fmla="*/ 278762 h 290523"/>
                  <a:gd name="connsiteX4" fmla="*/ 24752 w 191501"/>
                  <a:gd name="connsiteY4" fmla="*/ 278762 h 290523"/>
                  <a:gd name="connsiteX5" fmla="*/ 42735 w 191501"/>
                  <a:gd name="connsiteY5" fmla="*/ 171148 h 290523"/>
                  <a:gd name="connsiteX6" fmla="*/ 125327 w 191501"/>
                  <a:gd name="connsiteY6" fmla="*/ 162071 h 290523"/>
                  <a:gd name="connsiteX7" fmla="*/ 166760 w 191501"/>
                  <a:gd name="connsiteY7" fmla="*/ 263950 h 290523"/>
                  <a:gd name="connsiteX8" fmla="*/ 190544 w 191501"/>
                  <a:gd name="connsiteY8" fmla="*/ 257388 h 290523"/>
                  <a:gd name="connsiteX9" fmla="*/ 48326 w 191501"/>
                  <a:gd name="connsiteY9" fmla="*/ 146764 h 290523"/>
                  <a:gd name="connsiteX10" fmla="*/ 78149 w 191501"/>
                  <a:gd name="connsiteY10" fmla="*/ 46094 h 290523"/>
                  <a:gd name="connsiteX11" fmla="*/ 115954 w 191501"/>
                  <a:gd name="connsiteY11" fmla="*/ 139039 h 290523"/>
                  <a:gd name="connsiteX12" fmla="*/ 48326 w 191501"/>
                  <a:gd name="connsiteY12" fmla="*/ 146764 h 290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1501" h="290523">
                    <a:moveTo>
                      <a:pt x="190544" y="257388"/>
                    </a:moveTo>
                    <a:cubicBezTo>
                      <a:pt x="156835" y="174511"/>
                      <a:pt x="123126" y="91624"/>
                      <a:pt x="89417" y="8737"/>
                    </a:cubicBezTo>
                    <a:cubicBezTo>
                      <a:pt x="84760" y="-2712"/>
                      <a:pt x="70177" y="-3112"/>
                      <a:pt x="65633" y="8737"/>
                    </a:cubicBezTo>
                    <a:cubicBezTo>
                      <a:pt x="32325" y="95634"/>
                      <a:pt x="10550" y="186312"/>
                      <a:pt x="92" y="278762"/>
                    </a:cubicBezTo>
                    <a:cubicBezTo>
                      <a:pt x="-1689" y="294507"/>
                      <a:pt x="22990" y="294383"/>
                      <a:pt x="24752" y="278762"/>
                    </a:cubicBezTo>
                    <a:cubicBezTo>
                      <a:pt x="28848" y="242586"/>
                      <a:pt x="34934" y="206676"/>
                      <a:pt x="42735" y="171148"/>
                    </a:cubicBezTo>
                    <a:cubicBezTo>
                      <a:pt x="70510" y="172606"/>
                      <a:pt x="98523" y="169491"/>
                      <a:pt x="125327" y="162071"/>
                    </a:cubicBezTo>
                    <a:cubicBezTo>
                      <a:pt x="139138" y="196028"/>
                      <a:pt x="152949" y="229994"/>
                      <a:pt x="166760" y="263950"/>
                    </a:cubicBezTo>
                    <a:cubicBezTo>
                      <a:pt x="172666" y="278457"/>
                      <a:pt x="196536" y="272113"/>
                      <a:pt x="190544" y="257388"/>
                    </a:cubicBezTo>
                    <a:close/>
                    <a:moveTo>
                      <a:pt x="48326" y="146764"/>
                    </a:moveTo>
                    <a:cubicBezTo>
                      <a:pt x="56632" y="112760"/>
                      <a:pt x="66596" y="79156"/>
                      <a:pt x="78149" y="46094"/>
                    </a:cubicBezTo>
                    <a:lnTo>
                      <a:pt x="115954" y="139039"/>
                    </a:lnTo>
                    <a:cubicBezTo>
                      <a:pt x="93818" y="144850"/>
                      <a:pt x="71168" y="147431"/>
                      <a:pt x="48326" y="14676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>
            <a:off x="518330" y="1410242"/>
            <a:ext cx="1403575" cy="682377"/>
            <a:chOff x="3233526" y="2537558"/>
            <a:chExt cx="3071473" cy="1493260"/>
          </a:xfrm>
        </p:grpSpPr>
        <p:sp>
          <p:nvSpPr>
            <p:cNvPr id="70" name="任意多边形: 形状 69"/>
            <p:cNvSpPr/>
            <p:nvPr/>
          </p:nvSpPr>
          <p:spPr>
            <a:xfrm>
              <a:off x="3983162" y="3557346"/>
              <a:ext cx="473472" cy="473472"/>
            </a:xfrm>
            <a:custGeom>
              <a:avLst/>
              <a:gdLst>
                <a:gd name="connsiteX0" fmla="*/ 473473 w 473472"/>
                <a:gd name="connsiteY0" fmla="*/ 236736 h 473472"/>
                <a:gd name="connsiteX1" fmla="*/ 236737 w 473472"/>
                <a:gd name="connsiteY1" fmla="*/ 473473 h 473472"/>
                <a:gd name="connsiteX2" fmla="*/ 0 w 473472"/>
                <a:gd name="connsiteY2" fmla="*/ 236736 h 473472"/>
                <a:gd name="connsiteX3" fmla="*/ 236737 w 473472"/>
                <a:gd name="connsiteY3" fmla="*/ 0 h 473472"/>
                <a:gd name="connsiteX4" fmla="*/ 473473 w 473472"/>
                <a:gd name="connsiteY4" fmla="*/ 236736 h 47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72" h="473472">
                  <a:moveTo>
                    <a:pt x="473473" y="236736"/>
                  </a:moveTo>
                  <a:cubicBezTo>
                    <a:pt x="473473" y="367482"/>
                    <a:pt x="367483" y="473473"/>
                    <a:pt x="236737" y="473473"/>
                  </a:cubicBezTo>
                  <a:cubicBezTo>
                    <a:pt x="105991" y="473473"/>
                    <a:pt x="0" y="367482"/>
                    <a:pt x="0" y="236736"/>
                  </a:cubicBezTo>
                  <a:cubicBezTo>
                    <a:pt x="0" y="105991"/>
                    <a:pt x="105991" y="0"/>
                    <a:pt x="236737" y="0"/>
                  </a:cubicBezTo>
                  <a:cubicBezTo>
                    <a:pt x="367483" y="0"/>
                    <a:pt x="473473" y="105991"/>
                    <a:pt x="473473" y="236736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4626630" y="2746979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4672129" y="2769733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4634597" y="2754946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4711172" y="2823235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4711172" y="2931679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4651487" y="2877493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4824341" y="2975766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3406116" y="2649434"/>
              <a:ext cx="1283002" cy="590029"/>
            </a:xfrm>
            <a:custGeom>
              <a:avLst/>
              <a:gdLst>
                <a:gd name="connsiteX0" fmla="*/ 696095 w 1283002"/>
                <a:gd name="connsiteY0" fmla="*/ 589867 h 590029"/>
                <a:gd name="connsiteX1" fmla="*/ 692545 w 1283002"/>
                <a:gd name="connsiteY1" fmla="*/ 588118 h 590029"/>
                <a:gd name="connsiteX2" fmla="*/ 6628 w 1283002"/>
                <a:gd name="connsiteY2" fmla="*/ 588401 h 590029"/>
                <a:gd name="connsiteX3" fmla="*/ -192 w 1283002"/>
                <a:gd name="connsiteY3" fmla="*/ 571510 h 590029"/>
                <a:gd name="connsiteX4" fmla="*/ 697052 w 1283002"/>
                <a:gd name="connsiteY4" fmla="*/ 570045 h 590029"/>
                <a:gd name="connsiteX5" fmla="*/ 1265364 w 1283002"/>
                <a:gd name="connsiteY5" fmla="*/ -163 h 590029"/>
                <a:gd name="connsiteX6" fmla="*/ 1282810 w 1283002"/>
                <a:gd name="connsiteY6" fmla="*/ 5082 h 590029"/>
                <a:gd name="connsiteX7" fmla="*/ 699792 w 1283002"/>
                <a:gd name="connsiteY7" fmla="*/ 588473 h 5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90029">
                  <a:moveTo>
                    <a:pt x="696095" y="589867"/>
                  </a:moveTo>
                  <a:lnTo>
                    <a:pt x="692545" y="588118"/>
                  </a:lnTo>
                  <a:cubicBezTo>
                    <a:pt x="485145" y="485584"/>
                    <a:pt x="260773" y="485675"/>
                    <a:pt x="6628" y="588401"/>
                  </a:cubicBezTo>
                  <a:lnTo>
                    <a:pt x="-192" y="571510"/>
                  </a:lnTo>
                  <a:cubicBezTo>
                    <a:pt x="257587" y="467328"/>
                    <a:pt x="485719" y="466836"/>
                    <a:pt x="697052" y="570045"/>
                  </a:cubicBezTo>
                  <a:cubicBezTo>
                    <a:pt x="994456" y="456866"/>
                    <a:pt x="1185648" y="265046"/>
                    <a:pt x="1265364" y="-163"/>
                  </a:cubicBezTo>
                  <a:lnTo>
                    <a:pt x="1282810" y="5082"/>
                  </a:lnTo>
                  <a:cubicBezTo>
                    <a:pt x="1201036" y="277092"/>
                    <a:pt x="1004882" y="473374"/>
                    <a:pt x="699792" y="58847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4271352" y="2650445"/>
              <a:ext cx="1283002" cy="589018"/>
            </a:xfrm>
            <a:custGeom>
              <a:avLst/>
              <a:gdLst>
                <a:gd name="connsiteX0" fmla="*/ 696050 w 1283002"/>
                <a:gd name="connsiteY0" fmla="*/ 588856 h 589018"/>
                <a:gd name="connsiteX1" fmla="*/ 692481 w 1283002"/>
                <a:gd name="connsiteY1" fmla="*/ 587189 h 589018"/>
                <a:gd name="connsiteX2" fmla="*/ 6154 w 1283002"/>
                <a:gd name="connsiteY2" fmla="*/ 587481 h 589018"/>
                <a:gd name="connsiteX3" fmla="*/ -192 w 1283002"/>
                <a:gd name="connsiteY3" fmla="*/ 570409 h 589018"/>
                <a:gd name="connsiteX4" fmla="*/ 696633 w 1283002"/>
                <a:gd name="connsiteY4" fmla="*/ 569034 h 589018"/>
                <a:gd name="connsiteX5" fmla="*/ 1264882 w 1283002"/>
                <a:gd name="connsiteY5" fmla="*/ -163 h 589018"/>
                <a:gd name="connsiteX6" fmla="*/ 1282811 w 1283002"/>
                <a:gd name="connsiteY6" fmla="*/ 3060 h 589018"/>
                <a:gd name="connsiteX7" fmla="*/ 699711 w 1283002"/>
                <a:gd name="connsiteY7" fmla="*/ 587408 h 58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89018">
                  <a:moveTo>
                    <a:pt x="696050" y="588856"/>
                  </a:moveTo>
                  <a:lnTo>
                    <a:pt x="692481" y="587189"/>
                  </a:lnTo>
                  <a:cubicBezTo>
                    <a:pt x="488642" y="491557"/>
                    <a:pt x="264142" y="491648"/>
                    <a:pt x="6154" y="587481"/>
                  </a:cubicBezTo>
                  <a:lnTo>
                    <a:pt x="-192" y="570409"/>
                  </a:lnTo>
                  <a:cubicBezTo>
                    <a:pt x="261083" y="473347"/>
                    <a:pt x="489079" y="472882"/>
                    <a:pt x="696633" y="569034"/>
                  </a:cubicBezTo>
                  <a:cubicBezTo>
                    <a:pt x="1029621" y="435979"/>
                    <a:pt x="1220795" y="244495"/>
                    <a:pt x="1264882" y="-163"/>
                  </a:cubicBezTo>
                  <a:lnTo>
                    <a:pt x="1282811" y="3060"/>
                  </a:lnTo>
                  <a:cubicBezTo>
                    <a:pt x="1237357" y="255221"/>
                    <a:pt x="1041176" y="451822"/>
                    <a:pt x="699711" y="5874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/>
            <p:cNvSpPr/>
            <p:nvPr/>
          </p:nvSpPr>
          <p:spPr>
            <a:xfrm>
              <a:off x="4955283" y="2641859"/>
              <a:ext cx="1282046" cy="587925"/>
            </a:xfrm>
            <a:custGeom>
              <a:avLst/>
              <a:gdLst>
                <a:gd name="connsiteX0" fmla="*/ 693965 w 1282046"/>
                <a:gd name="connsiteY0" fmla="*/ 587763 h 587925"/>
                <a:gd name="connsiteX1" fmla="*/ 691716 w 1282046"/>
                <a:gd name="connsiteY1" fmla="*/ 586789 h 587925"/>
                <a:gd name="connsiteX2" fmla="*/ 4078 w 1282046"/>
                <a:gd name="connsiteY2" fmla="*/ 587281 h 587925"/>
                <a:gd name="connsiteX3" fmla="*/ -192 w 1282046"/>
                <a:gd name="connsiteY3" fmla="*/ 569571 h 587925"/>
                <a:gd name="connsiteX4" fmla="*/ 696642 w 1282046"/>
                <a:gd name="connsiteY4" fmla="*/ 569098 h 587925"/>
                <a:gd name="connsiteX5" fmla="*/ 1263771 w 1282046"/>
                <a:gd name="connsiteY5" fmla="*/ -163 h 587925"/>
                <a:gd name="connsiteX6" fmla="*/ 1281855 w 1282046"/>
                <a:gd name="connsiteY6" fmla="*/ 2023 h 587925"/>
                <a:gd name="connsiteX7" fmla="*/ 696396 w 1282046"/>
                <a:gd name="connsiteY7" fmla="*/ 587463 h 58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2046" h="587925">
                  <a:moveTo>
                    <a:pt x="693965" y="587763"/>
                  </a:moveTo>
                  <a:lnTo>
                    <a:pt x="691716" y="586789"/>
                  </a:lnTo>
                  <a:cubicBezTo>
                    <a:pt x="523760" y="514584"/>
                    <a:pt x="305243" y="514739"/>
                    <a:pt x="4078" y="587281"/>
                  </a:cubicBezTo>
                  <a:lnTo>
                    <a:pt x="-192" y="569571"/>
                  </a:lnTo>
                  <a:cubicBezTo>
                    <a:pt x="303659" y="496392"/>
                    <a:pt x="525181" y="496219"/>
                    <a:pt x="696642" y="569098"/>
                  </a:cubicBezTo>
                  <a:cubicBezTo>
                    <a:pt x="1036987" y="527477"/>
                    <a:pt x="1222524" y="341248"/>
                    <a:pt x="1263771" y="-163"/>
                  </a:cubicBezTo>
                  <a:lnTo>
                    <a:pt x="1281855" y="2023"/>
                  </a:lnTo>
                  <a:cubicBezTo>
                    <a:pt x="1239351" y="353795"/>
                    <a:pt x="1047850" y="545296"/>
                    <a:pt x="696396" y="58746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4684266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/>
            <p:cNvSpPr/>
            <p:nvPr/>
          </p:nvSpPr>
          <p:spPr>
            <a:xfrm>
              <a:off x="5503738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/>
            <p:cNvSpPr/>
            <p:nvPr/>
          </p:nvSpPr>
          <p:spPr>
            <a:xfrm>
              <a:off x="6159316" y="2537558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/>
            <p:cNvSpPr/>
            <p:nvPr/>
          </p:nvSpPr>
          <p:spPr>
            <a:xfrm>
              <a:off x="3361000" y="2888110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/>
            <p:cNvSpPr/>
            <p:nvPr/>
          </p:nvSpPr>
          <p:spPr>
            <a:xfrm>
              <a:off x="3233526" y="2824373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/>
            <p:cNvSpPr/>
            <p:nvPr/>
          </p:nvSpPr>
          <p:spPr>
            <a:xfrm>
              <a:off x="3255853" y="2846699"/>
              <a:ext cx="870889" cy="861547"/>
            </a:xfrm>
            <a:custGeom>
              <a:avLst/>
              <a:gdLst>
                <a:gd name="connsiteX0" fmla="*/ 195006 w 870889"/>
                <a:gd name="connsiteY0" fmla="*/ -163 h 861547"/>
                <a:gd name="connsiteX1" fmla="*/ -192 w 870889"/>
                <a:gd name="connsiteY1" fmla="*/ 195035 h 861547"/>
                <a:gd name="connsiteX2" fmla="*/ -192 w 870889"/>
                <a:gd name="connsiteY2" fmla="*/ 792731 h 861547"/>
                <a:gd name="connsiteX3" fmla="*/ 68461 w 870889"/>
                <a:gd name="connsiteY3" fmla="*/ 861385 h 861547"/>
                <a:gd name="connsiteX4" fmla="*/ 536653 w 870889"/>
                <a:gd name="connsiteY4" fmla="*/ 861385 h 861547"/>
                <a:gd name="connsiteX5" fmla="*/ 870698 w 870889"/>
                <a:gd name="connsiteY5" fmla="*/ 527341 h 861547"/>
                <a:gd name="connsiteX6" fmla="*/ 870698 w 870889"/>
                <a:gd name="connsiteY6" fmla="*/ 68491 h 861547"/>
                <a:gd name="connsiteX7" fmla="*/ 802044 w 870889"/>
                <a:gd name="connsiteY7" fmla="*/ -163 h 861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89" h="861547">
                  <a:moveTo>
                    <a:pt x="195006" y="-163"/>
                  </a:moveTo>
                  <a:cubicBezTo>
                    <a:pt x="87200" y="-163"/>
                    <a:pt x="-192" y="87229"/>
                    <a:pt x="-192" y="195035"/>
                  </a:cubicBezTo>
                  <a:lnTo>
                    <a:pt x="-192" y="792731"/>
                  </a:lnTo>
                  <a:cubicBezTo>
                    <a:pt x="-192" y="830655"/>
                    <a:pt x="30547" y="861385"/>
                    <a:pt x="68461" y="861385"/>
                  </a:cubicBezTo>
                  <a:lnTo>
                    <a:pt x="536653" y="861385"/>
                  </a:lnTo>
                  <a:cubicBezTo>
                    <a:pt x="721144" y="861385"/>
                    <a:pt x="870698" y="711831"/>
                    <a:pt x="870698" y="527341"/>
                  </a:cubicBezTo>
                  <a:lnTo>
                    <a:pt x="870698" y="68491"/>
                  </a:lnTo>
                  <a:cubicBezTo>
                    <a:pt x="870698" y="30577"/>
                    <a:pt x="839958" y="-163"/>
                    <a:pt x="802044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/>
            <p:cNvSpPr/>
            <p:nvPr/>
          </p:nvSpPr>
          <p:spPr>
            <a:xfrm>
              <a:off x="3470381" y="3038001"/>
              <a:ext cx="440229" cy="28490"/>
            </a:xfrm>
            <a:custGeom>
              <a:avLst/>
              <a:gdLst>
                <a:gd name="connsiteX0" fmla="*/ 425797 w 440229"/>
                <a:gd name="connsiteY0" fmla="*/ 28328 h 28490"/>
                <a:gd name="connsiteX1" fmla="*/ 14048 w 440229"/>
                <a:gd name="connsiteY1" fmla="*/ 28328 h 28490"/>
                <a:gd name="connsiteX2" fmla="*/ -192 w 440229"/>
                <a:gd name="connsiteY2" fmla="*/ 14087 h 28490"/>
                <a:gd name="connsiteX3" fmla="*/ 14048 w 440229"/>
                <a:gd name="connsiteY3" fmla="*/ -163 h 28490"/>
                <a:gd name="connsiteX4" fmla="*/ 425797 w 440229"/>
                <a:gd name="connsiteY4" fmla="*/ -163 h 28490"/>
                <a:gd name="connsiteX5" fmla="*/ 440038 w 440229"/>
                <a:gd name="connsiteY5" fmla="*/ 14087 h 28490"/>
                <a:gd name="connsiteX6" fmla="*/ 425797 w 440229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0229" h="28490">
                  <a:moveTo>
                    <a:pt x="425797" y="28328"/>
                  </a:moveTo>
                  <a:lnTo>
                    <a:pt x="14048" y="28328"/>
                  </a:lnTo>
                  <a:cubicBezTo>
                    <a:pt x="6182" y="28328"/>
                    <a:pt x="-192" y="21954"/>
                    <a:pt x="-192" y="14087"/>
                  </a:cubicBezTo>
                  <a:cubicBezTo>
                    <a:pt x="-192" y="6220"/>
                    <a:pt x="6182" y="-163"/>
                    <a:pt x="14048" y="-163"/>
                  </a:cubicBezTo>
                  <a:lnTo>
                    <a:pt x="425797" y="-163"/>
                  </a:lnTo>
                  <a:cubicBezTo>
                    <a:pt x="433664" y="-163"/>
                    <a:pt x="440038" y="6220"/>
                    <a:pt x="440038" y="14087"/>
                  </a:cubicBezTo>
                  <a:cubicBezTo>
                    <a:pt x="440038" y="21954"/>
                    <a:pt x="433664" y="28328"/>
                    <a:pt x="425797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/>
            <p:cNvSpPr/>
            <p:nvPr/>
          </p:nvSpPr>
          <p:spPr>
            <a:xfrm>
              <a:off x="3470345" y="3341788"/>
              <a:ext cx="440229" cy="28490"/>
            </a:xfrm>
            <a:custGeom>
              <a:avLst/>
              <a:gdLst>
                <a:gd name="connsiteX0" fmla="*/ 425833 w 440229"/>
                <a:gd name="connsiteY0" fmla="*/ 28328 h 28490"/>
                <a:gd name="connsiteX1" fmla="*/ 14085 w 440229"/>
                <a:gd name="connsiteY1" fmla="*/ 28328 h 28490"/>
                <a:gd name="connsiteX2" fmla="*/ -192 w 440229"/>
                <a:gd name="connsiteY2" fmla="*/ 14115 h 28490"/>
                <a:gd name="connsiteX3" fmla="*/ 14012 w 440229"/>
                <a:gd name="connsiteY3" fmla="*/ -163 h 28490"/>
                <a:gd name="connsiteX4" fmla="*/ 14085 w 440229"/>
                <a:gd name="connsiteY4" fmla="*/ -163 h 28490"/>
                <a:gd name="connsiteX5" fmla="*/ 425833 w 440229"/>
                <a:gd name="connsiteY5" fmla="*/ -163 h 28490"/>
                <a:gd name="connsiteX6" fmla="*/ 440038 w 440229"/>
                <a:gd name="connsiteY6" fmla="*/ 14115 h 28490"/>
                <a:gd name="connsiteX7" fmla="*/ 425833 w 440229"/>
                <a:gd name="connsiteY7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229" h="28490">
                  <a:moveTo>
                    <a:pt x="425833" y="28328"/>
                  </a:moveTo>
                  <a:lnTo>
                    <a:pt x="14085" y="28328"/>
                  </a:lnTo>
                  <a:cubicBezTo>
                    <a:pt x="6218" y="28346"/>
                    <a:pt x="-174" y="21981"/>
                    <a:pt x="-192" y="14115"/>
                  </a:cubicBezTo>
                  <a:cubicBezTo>
                    <a:pt x="-219" y="6247"/>
                    <a:pt x="6145" y="-144"/>
                    <a:pt x="14012" y="-163"/>
                  </a:cubicBezTo>
                  <a:cubicBezTo>
                    <a:pt x="14039" y="-163"/>
                    <a:pt x="14067" y="-163"/>
                    <a:pt x="14085" y="-163"/>
                  </a:cubicBezTo>
                  <a:lnTo>
                    <a:pt x="425833" y="-163"/>
                  </a:lnTo>
                  <a:cubicBezTo>
                    <a:pt x="433701" y="-144"/>
                    <a:pt x="440065" y="6247"/>
                    <a:pt x="440038" y="14115"/>
                  </a:cubicBezTo>
                  <a:cubicBezTo>
                    <a:pt x="440019" y="21954"/>
                    <a:pt x="433673" y="28309"/>
                    <a:pt x="425833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/>
            <p:cNvSpPr/>
            <p:nvPr/>
          </p:nvSpPr>
          <p:spPr>
            <a:xfrm>
              <a:off x="3303173" y="3189995"/>
              <a:ext cx="774638" cy="28490"/>
            </a:xfrm>
            <a:custGeom>
              <a:avLst/>
              <a:gdLst>
                <a:gd name="connsiteX0" fmla="*/ 760206 w 774638"/>
                <a:gd name="connsiteY0" fmla="*/ 28328 h 28490"/>
                <a:gd name="connsiteX1" fmla="*/ 14058 w 774638"/>
                <a:gd name="connsiteY1" fmla="*/ 28328 h 28490"/>
                <a:gd name="connsiteX2" fmla="*/ -192 w 774638"/>
                <a:gd name="connsiteY2" fmla="*/ 14078 h 28490"/>
                <a:gd name="connsiteX3" fmla="*/ 14058 w 774638"/>
                <a:gd name="connsiteY3" fmla="*/ -163 h 28490"/>
                <a:gd name="connsiteX4" fmla="*/ 760206 w 774638"/>
                <a:gd name="connsiteY4" fmla="*/ -163 h 28490"/>
                <a:gd name="connsiteX5" fmla="*/ 774446 w 774638"/>
                <a:gd name="connsiteY5" fmla="*/ 14078 h 28490"/>
                <a:gd name="connsiteX6" fmla="*/ 760206 w 774638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638" h="28490">
                  <a:moveTo>
                    <a:pt x="760206" y="28328"/>
                  </a:moveTo>
                  <a:lnTo>
                    <a:pt x="14058" y="28328"/>
                  </a:lnTo>
                  <a:cubicBezTo>
                    <a:pt x="6191" y="28328"/>
                    <a:pt x="-192" y="21954"/>
                    <a:pt x="-192" y="14078"/>
                  </a:cubicBezTo>
                  <a:cubicBezTo>
                    <a:pt x="-192" y="6211"/>
                    <a:pt x="6191" y="-163"/>
                    <a:pt x="14058" y="-163"/>
                  </a:cubicBezTo>
                  <a:lnTo>
                    <a:pt x="760206" y="-163"/>
                  </a:lnTo>
                  <a:cubicBezTo>
                    <a:pt x="768072" y="-163"/>
                    <a:pt x="774446" y="6211"/>
                    <a:pt x="774446" y="14078"/>
                  </a:cubicBezTo>
                  <a:cubicBezTo>
                    <a:pt x="774446" y="21954"/>
                    <a:pt x="768072" y="28328"/>
                    <a:pt x="760206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/>
            <p:cNvSpPr/>
            <p:nvPr/>
          </p:nvSpPr>
          <p:spPr>
            <a:xfrm>
              <a:off x="3787390" y="3465301"/>
              <a:ext cx="298042" cy="28499"/>
            </a:xfrm>
            <a:custGeom>
              <a:avLst/>
              <a:gdLst>
                <a:gd name="connsiteX0" fmla="*/ 283609 w 298042"/>
                <a:gd name="connsiteY0" fmla="*/ 28337 h 28499"/>
                <a:gd name="connsiteX1" fmla="*/ 14058 w 298042"/>
                <a:gd name="connsiteY1" fmla="*/ 28337 h 28499"/>
                <a:gd name="connsiteX2" fmla="*/ -192 w 298042"/>
                <a:gd name="connsiteY2" fmla="*/ 14087 h 28499"/>
                <a:gd name="connsiteX3" fmla="*/ 14058 w 298042"/>
                <a:gd name="connsiteY3" fmla="*/ -163 h 28499"/>
                <a:gd name="connsiteX4" fmla="*/ 283609 w 298042"/>
                <a:gd name="connsiteY4" fmla="*/ -163 h 28499"/>
                <a:gd name="connsiteX5" fmla="*/ 297850 w 298042"/>
                <a:gd name="connsiteY5" fmla="*/ 14087 h 28499"/>
                <a:gd name="connsiteX6" fmla="*/ 283609 w 298042"/>
                <a:gd name="connsiteY6" fmla="*/ 28328 h 28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042" h="28499">
                  <a:moveTo>
                    <a:pt x="283609" y="28337"/>
                  </a:moveTo>
                  <a:lnTo>
                    <a:pt x="14058" y="28337"/>
                  </a:lnTo>
                  <a:cubicBezTo>
                    <a:pt x="6191" y="28337"/>
                    <a:pt x="-192" y="21954"/>
                    <a:pt x="-192" y="14087"/>
                  </a:cubicBezTo>
                  <a:cubicBezTo>
                    <a:pt x="-192" y="6220"/>
                    <a:pt x="6191" y="-163"/>
                    <a:pt x="14058" y="-163"/>
                  </a:cubicBezTo>
                  <a:lnTo>
                    <a:pt x="283609" y="-163"/>
                  </a:lnTo>
                  <a:cubicBezTo>
                    <a:pt x="291477" y="-163"/>
                    <a:pt x="297850" y="6220"/>
                    <a:pt x="297850" y="14087"/>
                  </a:cubicBezTo>
                  <a:cubicBezTo>
                    <a:pt x="297850" y="21954"/>
                    <a:pt x="291477" y="28328"/>
                    <a:pt x="283609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/>
            <p:cNvSpPr/>
            <p:nvPr/>
          </p:nvSpPr>
          <p:spPr>
            <a:xfrm>
              <a:off x="5591786" y="2710558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/>
            <p:cNvSpPr/>
            <p:nvPr/>
          </p:nvSpPr>
          <p:spPr>
            <a:xfrm>
              <a:off x="5637285" y="2733312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/>
            <p:cNvSpPr/>
            <p:nvPr/>
          </p:nvSpPr>
          <p:spPr>
            <a:xfrm>
              <a:off x="5599753" y="2718525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/>
            <p:cNvSpPr/>
            <p:nvPr/>
          </p:nvSpPr>
          <p:spPr>
            <a:xfrm>
              <a:off x="5676328" y="2786814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/>
            <p:cNvSpPr/>
            <p:nvPr/>
          </p:nvSpPr>
          <p:spPr>
            <a:xfrm>
              <a:off x="5676328" y="2895258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/>
            <p:cNvSpPr/>
            <p:nvPr/>
          </p:nvSpPr>
          <p:spPr>
            <a:xfrm>
              <a:off x="5616643" y="2841072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/>
            <p:cNvSpPr/>
            <p:nvPr/>
          </p:nvSpPr>
          <p:spPr>
            <a:xfrm>
              <a:off x="5789497" y="2939345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13" name="文本框 112"/>
          <p:cNvSpPr txBox="1"/>
          <p:nvPr/>
        </p:nvSpPr>
        <p:spPr>
          <a:xfrm>
            <a:off x="626549" y="4120571"/>
            <a:ext cx="2074610" cy="15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cxnSp>
        <p:nvCxnSpPr>
          <p:cNvPr id="114" name="直接连接符 113"/>
          <p:cNvCxnSpPr/>
          <p:nvPr/>
        </p:nvCxnSpPr>
        <p:spPr>
          <a:xfrm>
            <a:off x="515938" y="3874167"/>
            <a:ext cx="111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rot="16200000">
            <a:off x="1154935" y="3568167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rot="16200000">
            <a:off x="3824563" y="3568167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rot="16200000">
            <a:off x="6509956" y="3568166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rot="16200000">
            <a:off x="9168652" y="3568165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>
            <a:off x="731815" y="2967184"/>
            <a:ext cx="1527909" cy="627355"/>
            <a:chOff x="731815" y="2967184"/>
            <a:chExt cx="1527909" cy="627355"/>
          </a:xfrm>
        </p:grpSpPr>
        <p:sp>
          <p:nvSpPr>
            <p:cNvPr id="68" name="矩形 67"/>
            <p:cNvSpPr/>
            <p:nvPr/>
          </p:nvSpPr>
          <p:spPr>
            <a:xfrm>
              <a:off x="827721" y="3069433"/>
              <a:ext cx="1432003" cy="525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8" name="矩形 97"/>
            <p:cNvSpPr/>
            <p:nvPr/>
          </p:nvSpPr>
          <p:spPr>
            <a:xfrm>
              <a:off x="731815" y="2967184"/>
              <a:ext cx="1432003" cy="525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3401458" y="2967184"/>
            <a:ext cx="1527909" cy="627355"/>
            <a:chOff x="731815" y="2967184"/>
            <a:chExt cx="1527909" cy="627355"/>
          </a:xfrm>
        </p:grpSpPr>
        <p:sp>
          <p:nvSpPr>
            <p:cNvPr id="101" name="矩形 100"/>
            <p:cNvSpPr/>
            <p:nvPr/>
          </p:nvSpPr>
          <p:spPr>
            <a:xfrm>
              <a:off x="827721" y="3069433"/>
              <a:ext cx="1432003" cy="525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31815" y="2967184"/>
              <a:ext cx="1432003" cy="525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6071101" y="2967184"/>
            <a:ext cx="1527909" cy="627355"/>
            <a:chOff x="731815" y="2967184"/>
            <a:chExt cx="1527909" cy="627355"/>
          </a:xfrm>
        </p:grpSpPr>
        <p:sp>
          <p:nvSpPr>
            <p:cNvPr id="104" name="矩形 103"/>
            <p:cNvSpPr/>
            <p:nvPr/>
          </p:nvSpPr>
          <p:spPr>
            <a:xfrm>
              <a:off x="827721" y="3069433"/>
              <a:ext cx="1432003" cy="525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731815" y="2967184"/>
              <a:ext cx="1432003" cy="525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8740745" y="2967184"/>
            <a:ext cx="1527909" cy="627355"/>
            <a:chOff x="731815" y="2967184"/>
            <a:chExt cx="1527909" cy="627355"/>
          </a:xfrm>
        </p:grpSpPr>
        <p:sp>
          <p:nvSpPr>
            <p:cNvPr id="107" name="矩形 106"/>
            <p:cNvSpPr/>
            <p:nvPr/>
          </p:nvSpPr>
          <p:spPr>
            <a:xfrm>
              <a:off x="827721" y="3069433"/>
              <a:ext cx="1432003" cy="525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731815" y="2967184"/>
              <a:ext cx="1432003" cy="5251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9" name="文本框 108"/>
          <p:cNvSpPr txBox="1"/>
          <p:nvPr/>
        </p:nvSpPr>
        <p:spPr>
          <a:xfrm>
            <a:off x="992587" y="3032121"/>
            <a:ext cx="134067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3629729" y="3032121"/>
            <a:ext cx="134067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sp>
        <p:nvSpPr>
          <p:cNvPr id="111" name="文本框 110"/>
          <p:cNvSpPr txBox="1"/>
          <p:nvPr/>
        </p:nvSpPr>
        <p:spPr>
          <a:xfrm>
            <a:off x="6319421" y="3032121"/>
            <a:ext cx="134067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3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8977583" y="3032121"/>
            <a:ext cx="134067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4</a:t>
            </a:r>
          </a:p>
        </p:txBody>
      </p:sp>
      <p:sp>
        <p:nvSpPr>
          <p:cNvPr id="119" name="文本框 118"/>
          <p:cNvSpPr txBox="1"/>
          <p:nvPr/>
        </p:nvSpPr>
        <p:spPr>
          <a:xfrm>
            <a:off x="3307970" y="4120571"/>
            <a:ext cx="2074610" cy="15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20" name="文本框 119"/>
          <p:cNvSpPr txBox="1"/>
          <p:nvPr/>
        </p:nvSpPr>
        <p:spPr>
          <a:xfrm>
            <a:off x="5978882" y="4120571"/>
            <a:ext cx="2074610" cy="15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21" name="文本框 120"/>
          <p:cNvSpPr txBox="1"/>
          <p:nvPr/>
        </p:nvSpPr>
        <p:spPr>
          <a:xfrm>
            <a:off x="8670814" y="4120571"/>
            <a:ext cx="2074610" cy="15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This is an infographic</a:t>
            </a: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86204" y="1524409"/>
            <a:ext cx="4019592" cy="2638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0" y="1524409"/>
            <a:ext cx="3560717" cy="2638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631283" y="1524409"/>
            <a:ext cx="3560717" cy="2638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图表 7"/>
          <p:cNvGraphicFramePr/>
          <p:nvPr/>
        </p:nvGraphicFramePr>
        <p:xfrm>
          <a:off x="620110" y="1670951"/>
          <a:ext cx="2666275" cy="2371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图表 11"/>
          <p:cNvGraphicFramePr/>
          <p:nvPr/>
        </p:nvGraphicFramePr>
        <p:xfrm>
          <a:off x="4528756" y="1584569"/>
          <a:ext cx="3134488" cy="2097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644698" y="3633870"/>
            <a:ext cx="164644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graphicFrame>
        <p:nvGraphicFramePr>
          <p:cNvPr id="15" name="图表 14"/>
          <p:cNvGraphicFramePr/>
          <p:nvPr/>
        </p:nvGraphicFramePr>
        <p:xfrm>
          <a:off x="9009788" y="1670950"/>
          <a:ext cx="2666275" cy="2371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15938" y="5187049"/>
            <a:ext cx="11160125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demonstrations, lectures, speeches, reports, and more. Most of the time, they're presented before an audience. 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15938" y="4680785"/>
            <a:ext cx="290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Add a main point</a:t>
            </a:r>
          </a:p>
        </p:txBody>
      </p:sp>
      <p:sp>
        <p:nvSpPr>
          <p:cNvPr id="24" name="矩形 23"/>
          <p:cNvSpPr/>
          <p:nvPr/>
        </p:nvSpPr>
        <p:spPr>
          <a:xfrm>
            <a:off x="606207" y="512023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138631" y="-24765"/>
            <a:ext cx="705336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This is a graph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rot="16200000">
            <a:off x="1701562" y="3419999"/>
            <a:ext cx="687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52807" y="1965146"/>
            <a:ext cx="499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Add a main point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52807" y="2662991"/>
            <a:ext cx="3877152" cy="964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1" name="矩形 10"/>
          <p:cNvSpPr/>
          <p:nvPr/>
        </p:nvSpPr>
        <p:spPr>
          <a:xfrm>
            <a:off x="743076" y="2596178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4" name="图表 13"/>
          <p:cNvGraphicFramePr/>
          <p:nvPr/>
        </p:nvGraphicFramePr>
        <p:xfrm>
          <a:off x="5446309" y="1483283"/>
          <a:ext cx="5630041" cy="4630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6" name="图形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4843538"/>
            <a:ext cx="2792163" cy="20249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Results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" name="表格 7"/>
          <p:cNvGraphicFramePr>
            <a:graphicFrameLocks noGrp="1"/>
          </p:cNvGraphicFramePr>
          <p:nvPr/>
        </p:nvGraphicFramePr>
        <p:xfrm>
          <a:off x="515938" y="2320548"/>
          <a:ext cx="6089399" cy="1493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6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3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34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20110" y="2882613"/>
            <a:ext cx="247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Add a main point</a:t>
            </a:r>
          </a:p>
        </p:txBody>
      </p:sp>
      <p:graphicFrame>
        <p:nvGraphicFramePr>
          <p:cNvPr id="13" name="表格 7"/>
          <p:cNvGraphicFramePr>
            <a:graphicFrameLocks noGrp="1"/>
          </p:cNvGraphicFramePr>
          <p:nvPr/>
        </p:nvGraphicFramePr>
        <p:xfrm>
          <a:off x="515938" y="4333235"/>
          <a:ext cx="6089399" cy="1493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6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3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34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620110" y="4895300"/>
            <a:ext cx="247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Add a main point</a:t>
            </a:r>
          </a:p>
        </p:txBody>
      </p:sp>
      <p:grpSp>
        <p:nvGrpSpPr>
          <p:cNvPr id="141" name="组合 140"/>
          <p:cNvGrpSpPr/>
          <p:nvPr/>
        </p:nvGrpSpPr>
        <p:grpSpPr>
          <a:xfrm>
            <a:off x="4590023" y="1227127"/>
            <a:ext cx="7601977" cy="4823974"/>
            <a:chOff x="7886725" y="2099059"/>
            <a:chExt cx="6335382" cy="4020233"/>
          </a:xfrm>
        </p:grpSpPr>
        <p:sp>
          <p:nvSpPr>
            <p:cNvPr id="84" name="任意多边形: 形状 83"/>
            <p:cNvSpPr/>
            <p:nvPr/>
          </p:nvSpPr>
          <p:spPr>
            <a:xfrm>
              <a:off x="10203364" y="4922030"/>
              <a:ext cx="657648" cy="1172602"/>
            </a:xfrm>
            <a:custGeom>
              <a:avLst/>
              <a:gdLst>
                <a:gd name="connsiteX0" fmla="*/ 638996 w 657648"/>
                <a:gd name="connsiteY0" fmla="*/ 982798 h 1172602"/>
                <a:gd name="connsiteX1" fmla="*/ 611059 w 657648"/>
                <a:gd name="connsiteY1" fmla="*/ 957309 h 1172602"/>
                <a:gd name="connsiteX2" fmla="*/ 619612 w 657648"/>
                <a:gd name="connsiteY2" fmla="*/ 936449 h 1172602"/>
                <a:gd name="connsiteX3" fmla="*/ 621450 w 657648"/>
                <a:gd name="connsiteY3" fmla="*/ 929163 h 1172602"/>
                <a:gd name="connsiteX4" fmla="*/ 620717 w 657648"/>
                <a:gd name="connsiteY4" fmla="*/ 927420 h 1172602"/>
                <a:gd name="connsiteX5" fmla="*/ 526601 w 657648"/>
                <a:gd name="connsiteY5" fmla="*/ 889282 h 1172602"/>
                <a:gd name="connsiteX6" fmla="*/ 488262 w 657648"/>
                <a:gd name="connsiteY6" fmla="*/ 927906 h 1172602"/>
                <a:gd name="connsiteX7" fmla="*/ 432218 w 657648"/>
                <a:gd name="connsiteY7" fmla="*/ 1087526 h 1172602"/>
                <a:gd name="connsiteX8" fmla="*/ 435951 w 657648"/>
                <a:gd name="connsiteY8" fmla="*/ 1160591 h 1172602"/>
                <a:gd name="connsiteX9" fmla="*/ 358475 w 657648"/>
                <a:gd name="connsiteY9" fmla="*/ 806843 h 1172602"/>
                <a:gd name="connsiteX10" fmla="*/ 363571 w 657648"/>
                <a:gd name="connsiteY10" fmla="*/ 715136 h 1172602"/>
                <a:gd name="connsiteX11" fmla="*/ 375296 w 657648"/>
                <a:gd name="connsiteY11" fmla="*/ 640774 h 1172602"/>
                <a:gd name="connsiteX12" fmla="*/ 546155 w 657648"/>
                <a:gd name="connsiteY12" fmla="*/ 275615 h 1172602"/>
                <a:gd name="connsiteX13" fmla="*/ 641510 w 657648"/>
                <a:gd name="connsiteY13" fmla="*/ 176678 h 1172602"/>
                <a:gd name="connsiteX14" fmla="*/ 657417 w 657648"/>
                <a:gd name="connsiteY14" fmla="*/ 128882 h 1172602"/>
                <a:gd name="connsiteX15" fmla="*/ 643415 w 657648"/>
                <a:gd name="connsiteY15" fmla="*/ 54444 h 1172602"/>
                <a:gd name="connsiteX16" fmla="*/ 618298 w 657648"/>
                <a:gd name="connsiteY16" fmla="*/ 30165 h 1172602"/>
                <a:gd name="connsiteX17" fmla="*/ 509465 w 657648"/>
                <a:gd name="connsiteY17" fmla="*/ 55587 h 1172602"/>
                <a:gd name="connsiteX18" fmla="*/ 488082 w 657648"/>
                <a:gd name="connsiteY18" fmla="*/ 171497 h 1172602"/>
                <a:gd name="connsiteX19" fmla="*/ 530553 w 657648"/>
                <a:gd name="connsiteY19" fmla="*/ 266175 h 1172602"/>
                <a:gd name="connsiteX20" fmla="*/ 524762 w 657648"/>
                <a:gd name="connsiteY20" fmla="*/ 273404 h 1172602"/>
                <a:gd name="connsiteX21" fmla="*/ 434256 w 657648"/>
                <a:gd name="connsiteY21" fmla="*/ 416794 h 1172602"/>
                <a:gd name="connsiteX22" fmla="*/ 412739 w 657648"/>
                <a:gd name="connsiteY22" fmla="*/ 249354 h 1172602"/>
                <a:gd name="connsiteX23" fmla="*/ 319527 w 657648"/>
                <a:gd name="connsiteY23" fmla="*/ 114851 h 1172602"/>
                <a:gd name="connsiteX24" fmla="*/ 187739 w 657648"/>
                <a:gd name="connsiteY24" fmla="*/ 151180 h 1172602"/>
                <a:gd name="connsiteX25" fmla="*/ 187539 w 657648"/>
                <a:gd name="connsiteY25" fmla="*/ 153085 h 1172602"/>
                <a:gd name="connsiteX26" fmla="*/ 202370 w 657648"/>
                <a:gd name="connsiteY26" fmla="*/ 162152 h 1172602"/>
                <a:gd name="connsiteX27" fmla="*/ 212380 w 657648"/>
                <a:gd name="connsiteY27" fmla="*/ 212464 h 1172602"/>
                <a:gd name="connsiteX28" fmla="*/ 187739 w 657648"/>
                <a:gd name="connsiteY28" fmla="*/ 228161 h 1172602"/>
                <a:gd name="connsiteX29" fmla="*/ 187006 w 657648"/>
                <a:gd name="connsiteY29" fmla="*/ 228275 h 1172602"/>
                <a:gd name="connsiteX30" fmla="*/ 196512 w 657648"/>
                <a:gd name="connsiteY30" fmla="*/ 282234 h 1172602"/>
                <a:gd name="connsiteX31" fmla="*/ 381535 w 657648"/>
                <a:gd name="connsiteY31" fmla="*/ 515120 h 1172602"/>
                <a:gd name="connsiteX32" fmla="*/ 390365 w 657648"/>
                <a:gd name="connsiteY32" fmla="*/ 519616 h 1172602"/>
                <a:gd name="connsiteX33" fmla="*/ 342720 w 657648"/>
                <a:gd name="connsiteY33" fmla="*/ 743825 h 1172602"/>
                <a:gd name="connsiteX34" fmla="*/ 343330 w 657648"/>
                <a:gd name="connsiteY34" fmla="*/ 879375 h 1172602"/>
                <a:gd name="connsiteX35" fmla="*/ 343101 w 657648"/>
                <a:gd name="connsiteY35" fmla="*/ 877776 h 1172602"/>
                <a:gd name="connsiteX36" fmla="*/ 267368 w 657648"/>
                <a:gd name="connsiteY36" fmla="*/ 749683 h 1172602"/>
                <a:gd name="connsiteX37" fmla="*/ 63895 w 657648"/>
                <a:gd name="connsiteY37" fmla="*/ 645708 h 1172602"/>
                <a:gd name="connsiteX38" fmla="*/ 6364 w 657648"/>
                <a:gd name="connsiteY38" fmla="*/ 658243 h 1172602"/>
                <a:gd name="connsiteX39" fmla="*/ 125 w 657648"/>
                <a:gd name="connsiteY39" fmla="*/ 686209 h 1172602"/>
                <a:gd name="connsiteX40" fmla="*/ 383 w 657648"/>
                <a:gd name="connsiteY40" fmla="*/ 687885 h 1172602"/>
                <a:gd name="connsiteX41" fmla="*/ 27710 w 657648"/>
                <a:gd name="connsiteY41" fmla="*/ 701049 h 1172602"/>
                <a:gd name="connsiteX42" fmla="*/ 42540 w 657648"/>
                <a:gd name="connsiteY42" fmla="*/ 710126 h 1172602"/>
                <a:gd name="connsiteX43" fmla="*/ 52551 w 657648"/>
                <a:gd name="connsiteY43" fmla="*/ 760437 h 1172602"/>
                <a:gd name="connsiteX44" fmla="*/ 27919 w 657648"/>
                <a:gd name="connsiteY44" fmla="*/ 776134 h 1172602"/>
                <a:gd name="connsiteX45" fmla="*/ 27176 w 657648"/>
                <a:gd name="connsiteY45" fmla="*/ 776249 h 1172602"/>
                <a:gd name="connsiteX46" fmla="*/ 25652 w 657648"/>
                <a:gd name="connsiteY46" fmla="*/ 776477 h 1172602"/>
                <a:gd name="connsiteX47" fmla="*/ 92099 w 657648"/>
                <a:gd name="connsiteY47" fmla="*/ 880518 h 1172602"/>
                <a:gd name="connsiteX48" fmla="*/ 361818 w 657648"/>
                <a:gd name="connsiteY48" fmla="*/ 998857 h 1172602"/>
                <a:gd name="connsiteX49" fmla="*/ 361894 w 657648"/>
                <a:gd name="connsiteY49" fmla="*/ 998857 h 1172602"/>
                <a:gd name="connsiteX50" fmla="*/ 421340 w 657648"/>
                <a:gd name="connsiteY50" fmla="*/ 1172384 h 1172602"/>
                <a:gd name="connsiteX51" fmla="*/ 633671 w 657648"/>
                <a:gd name="connsiteY51" fmla="*/ 1172384 h 1172602"/>
                <a:gd name="connsiteX52" fmla="*/ 635805 w 657648"/>
                <a:gd name="connsiteY52" fmla="*/ 1165230 h 1172602"/>
                <a:gd name="connsiteX53" fmla="*/ 577055 w 657648"/>
                <a:gd name="connsiteY53" fmla="*/ 1161734 h 1172602"/>
                <a:gd name="connsiteX54" fmla="*/ 624318 w 657648"/>
                <a:gd name="connsiteY54" fmla="*/ 1103585 h 1172602"/>
                <a:gd name="connsiteX55" fmla="*/ 625308 w 657648"/>
                <a:gd name="connsiteY55" fmla="*/ 1102442 h 1172602"/>
                <a:gd name="connsiteX56" fmla="*/ 649349 w 657648"/>
                <a:gd name="connsiteY56" fmla="*/ 1072838 h 1172602"/>
                <a:gd name="connsiteX57" fmla="*/ 649359 w 657648"/>
                <a:gd name="connsiteY57" fmla="*/ 1072828 h 1172602"/>
                <a:gd name="connsiteX58" fmla="*/ 639005 w 657648"/>
                <a:gd name="connsiteY58" fmla="*/ 982798 h 1172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57648" h="1172602">
                  <a:moveTo>
                    <a:pt x="638996" y="982798"/>
                  </a:moveTo>
                  <a:cubicBezTo>
                    <a:pt x="624241" y="983474"/>
                    <a:pt x="611735" y="972063"/>
                    <a:pt x="611059" y="957309"/>
                  </a:cubicBezTo>
                  <a:cubicBezTo>
                    <a:pt x="610697" y="949442"/>
                    <a:pt x="613831" y="941802"/>
                    <a:pt x="619612" y="936449"/>
                  </a:cubicBezTo>
                  <a:lnTo>
                    <a:pt x="621450" y="929163"/>
                  </a:lnTo>
                  <a:cubicBezTo>
                    <a:pt x="621203" y="928582"/>
                    <a:pt x="620965" y="928000"/>
                    <a:pt x="620717" y="927420"/>
                  </a:cubicBezTo>
                  <a:cubicBezTo>
                    <a:pt x="605258" y="890891"/>
                    <a:pt x="563119" y="873822"/>
                    <a:pt x="526601" y="889282"/>
                  </a:cubicBezTo>
                  <a:cubicBezTo>
                    <a:pt x="509246" y="896635"/>
                    <a:pt x="495473" y="910503"/>
                    <a:pt x="488262" y="927906"/>
                  </a:cubicBezTo>
                  <a:cubicBezTo>
                    <a:pt x="466593" y="980083"/>
                    <a:pt x="439009" y="1032357"/>
                    <a:pt x="432218" y="1087526"/>
                  </a:cubicBezTo>
                  <a:cubicBezTo>
                    <a:pt x="429226" y="1111910"/>
                    <a:pt x="430494" y="1136637"/>
                    <a:pt x="435951" y="1160591"/>
                  </a:cubicBezTo>
                  <a:cubicBezTo>
                    <a:pt x="385069" y="1049587"/>
                    <a:pt x="358637" y="928953"/>
                    <a:pt x="358475" y="806843"/>
                  </a:cubicBezTo>
                  <a:cubicBezTo>
                    <a:pt x="358456" y="776201"/>
                    <a:pt x="360161" y="745588"/>
                    <a:pt x="363571" y="715136"/>
                  </a:cubicBezTo>
                  <a:cubicBezTo>
                    <a:pt x="366390" y="690171"/>
                    <a:pt x="370295" y="665387"/>
                    <a:pt x="375296" y="640774"/>
                  </a:cubicBezTo>
                  <a:cubicBezTo>
                    <a:pt x="402566" y="507253"/>
                    <a:pt x="461116" y="382113"/>
                    <a:pt x="546155" y="275615"/>
                  </a:cubicBezTo>
                  <a:cubicBezTo>
                    <a:pt x="587303" y="253154"/>
                    <a:pt x="620593" y="218626"/>
                    <a:pt x="641510" y="176678"/>
                  </a:cubicBezTo>
                  <a:cubicBezTo>
                    <a:pt x="649092" y="161591"/>
                    <a:pt x="654455" y="145494"/>
                    <a:pt x="657417" y="128882"/>
                  </a:cubicBezTo>
                  <a:cubicBezTo>
                    <a:pt x="652778" y="129492"/>
                    <a:pt x="639920" y="58787"/>
                    <a:pt x="643415" y="54444"/>
                  </a:cubicBezTo>
                  <a:cubicBezTo>
                    <a:pt x="636948" y="44624"/>
                    <a:pt x="625365" y="39747"/>
                    <a:pt x="618298" y="30165"/>
                  </a:cubicBezTo>
                  <a:cubicBezTo>
                    <a:pt x="583160" y="-17480"/>
                    <a:pt x="534744" y="-9155"/>
                    <a:pt x="509465" y="55587"/>
                  </a:cubicBezTo>
                  <a:cubicBezTo>
                    <a:pt x="455477" y="82838"/>
                    <a:pt x="454954" y="128034"/>
                    <a:pt x="488082" y="171497"/>
                  </a:cubicBezTo>
                  <a:cubicBezTo>
                    <a:pt x="509160" y="199148"/>
                    <a:pt x="512056" y="236572"/>
                    <a:pt x="530553" y="266175"/>
                  </a:cubicBezTo>
                  <a:cubicBezTo>
                    <a:pt x="528649" y="268613"/>
                    <a:pt x="526667" y="270966"/>
                    <a:pt x="524762" y="273404"/>
                  </a:cubicBezTo>
                  <a:cubicBezTo>
                    <a:pt x="489987" y="318134"/>
                    <a:pt x="459668" y="366159"/>
                    <a:pt x="434256" y="416794"/>
                  </a:cubicBezTo>
                  <a:cubicBezTo>
                    <a:pt x="440437" y="360063"/>
                    <a:pt x="433065" y="302675"/>
                    <a:pt x="412739" y="249354"/>
                  </a:cubicBezTo>
                  <a:cubicBezTo>
                    <a:pt x="392136" y="199662"/>
                    <a:pt x="353522" y="157809"/>
                    <a:pt x="319527" y="114851"/>
                  </a:cubicBezTo>
                  <a:cubicBezTo>
                    <a:pt x="278684" y="63245"/>
                    <a:pt x="194931" y="85772"/>
                    <a:pt x="187739" y="151180"/>
                  </a:cubicBezTo>
                  <a:cubicBezTo>
                    <a:pt x="187673" y="151818"/>
                    <a:pt x="187596" y="152447"/>
                    <a:pt x="187539" y="153085"/>
                  </a:cubicBezTo>
                  <a:cubicBezTo>
                    <a:pt x="192587" y="155933"/>
                    <a:pt x="197531" y="158952"/>
                    <a:pt x="202370" y="162152"/>
                  </a:cubicBezTo>
                  <a:cubicBezTo>
                    <a:pt x="219019" y="173278"/>
                    <a:pt x="223506" y="195804"/>
                    <a:pt x="212380" y="212464"/>
                  </a:cubicBezTo>
                  <a:cubicBezTo>
                    <a:pt x="206732" y="220912"/>
                    <a:pt x="197788" y="226608"/>
                    <a:pt x="187739" y="228161"/>
                  </a:cubicBezTo>
                  <a:lnTo>
                    <a:pt x="187006" y="228275"/>
                  </a:lnTo>
                  <a:cubicBezTo>
                    <a:pt x="188797" y="246477"/>
                    <a:pt x="191978" y="264518"/>
                    <a:pt x="196512" y="282234"/>
                  </a:cubicBezTo>
                  <a:cubicBezTo>
                    <a:pt x="152897" y="450922"/>
                    <a:pt x="247070" y="512368"/>
                    <a:pt x="381535" y="515120"/>
                  </a:cubicBezTo>
                  <a:cubicBezTo>
                    <a:pt x="384497" y="516645"/>
                    <a:pt x="387393" y="518168"/>
                    <a:pt x="390365" y="519616"/>
                  </a:cubicBezTo>
                  <a:cubicBezTo>
                    <a:pt x="364828" y="591968"/>
                    <a:pt x="348817" y="667340"/>
                    <a:pt x="342720" y="743825"/>
                  </a:cubicBezTo>
                  <a:cubicBezTo>
                    <a:pt x="339263" y="788955"/>
                    <a:pt x="339473" y="834284"/>
                    <a:pt x="343330" y="879375"/>
                  </a:cubicBezTo>
                  <a:lnTo>
                    <a:pt x="343101" y="877776"/>
                  </a:lnTo>
                  <a:cubicBezTo>
                    <a:pt x="333358" y="827636"/>
                    <a:pt x="306611" y="782392"/>
                    <a:pt x="267368" y="749683"/>
                  </a:cubicBezTo>
                  <a:cubicBezTo>
                    <a:pt x="209094" y="701811"/>
                    <a:pt x="126760" y="684189"/>
                    <a:pt x="63895" y="645708"/>
                  </a:cubicBezTo>
                  <a:cubicBezTo>
                    <a:pt x="44540" y="633288"/>
                    <a:pt x="18794" y="638898"/>
                    <a:pt x="6364" y="658243"/>
                  </a:cubicBezTo>
                  <a:cubicBezTo>
                    <a:pt x="1049" y="666540"/>
                    <a:pt x="-1161" y="676445"/>
                    <a:pt x="125" y="686209"/>
                  </a:cubicBezTo>
                  <a:cubicBezTo>
                    <a:pt x="211" y="686770"/>
                    <a:pt x="297" y="687323"/>
                    <a:pt x="383" y="687885"/>
                  </a:cubicBezTo>
                  <a:cubicBezTo>
                    <a:pt x="9755" y="691704"/>
                    <a:pt x="18880" y="696105"/>
                    <a:pt x="27710" y="701049"/>
                  </a:cubicBezTo>
                  <a:cubicBezTo>
                    <a:pt x="32758" y="703906"/>
                    <a:pt x="37701" y="706926"/>
                    <a:pt x="42540" y="710126"/>
                  </a:cubicBezTo>
                  <a:cubicBezTo>
                    <a:pt x="59199" y="721251"/>
                    <a:pt x="63676" y="743778"/>
                    <a:pt x="52551" y="760437"/>
                  </a:cubicBezTo>
                  <a:cubicBezTo>
                    <a:pt x="46903" y="768886"/>
                    <a:pt x="37968" y="774581"/>
                    <a:pt x="27919" y="776134"/>
                  </a:cubicBezTo>
                  <a:lnTo>
                    <a:pt x="27176" y="776249"/>
                  </a:lnTo>
                  <a:cubicBezTo>
                    <a:pt x="26643" y="776325"/>
                    <a:pt x="26186" y="776401"/>
                    <a:pt x="25652" y="776477"/>
                  </a:cubicBezTo>
                  <a:cubicBezTo>
                    <a:pt x="41664" y="814710"/>
                    <a:pt x="64143" y="849905"/>
                    <a:pt x="92099" y="880518"/>
                  </a:cubicBezTo>
                  <a:cubicBezTo>
                    <a:pt x="119369" y="1027775"/>
                    <a:pt x="236517" y="1041739"/>
                    <a:pt x="361818" y="998857"/>
                  </a:cubicBezTo>
                  <a:lnTo>
                    <a:pt x="361894" y="998857"/>
                  </a:lnTo>
                  <a:cubicBezTo>
                    <a:pt x="375648" y="1058608"/>
                    <a:pt x="395565" y="1116758"/>
                    <a:pt x="421340" y="1172384"/>
                  </a:cubicBezTo>
                  <a:lnTo>
                    <a:pt x="633671" y="1172384"/>
                  </a:lnTo>
                  <a:cubicBezTo>
                    <a:pt x="634433" y="1170031"/>
                    <a:pt x="635119" y="1167593"/>
                    <a:pt x="635805" y="1165230"/>
                  </a:cubicBezTo>
                  <a:cubicBezTo>
                    <a:pt x="616155" y="1166468"/>
                    <a:pt x="596419" y="1165288"/>
                    <a:pt x="577055" y="1161734"/>
                  </a:cubicBezTo>
                  <a:cubicBezTo>
                    <a:pt x="592809" y="1142399"/>
                    <a:pt x="608563" y="1122911"/>
                    <a:pt x="624318" y="1103585"/>
                  </a:cubicBezTo>
                  <a:cubicBezTo>
                    <a:pt x="624670" y="1103223"/>
                    <a:pt x="624994" y="1102842"/>
                    <a:pt x="625308" y="1102442"/>
                  </a:cubicBezTo>
                  <a:cubicBezTo>
                    <a:pt x="633300" y="1092545"/>
                    <a:pt x="641367" y="1082735"/>
                    <a:pt x="649349" y="1072838"/>
                  </a:cubicBezTo>
                  <a:lnTo>
                    <a:pt x="649359" y="1072828"/>
                  </a:lnTo>
                  <a:cubicBezTo>
                    <a:pt x="649787" y="1042501"/>
                    <a:pt x="646301" y="1012240"/>
                    <a:pt x="639005" y="98279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/>
            <p:cNvSpPr/>
            <p:nvPr/>
          </p:nvSpPr>
          <p:spPr>
            <a:xfrm>
              <a:off x="11026259" y="2099059"/>
              <a:ext cx="551049" cy="594737"/>
            </a:xfrm>
            <a:custGeom>
              <a:avLst/>
              <a:gdLst>
                <a:gd name="connsiteX0" fmla="*/ 3541 w 551049"/>
                <a:gd name="connsiteY0" fmla="*/ 395600 h 594737"/>
                <a:gd name="connsiteX1" fmla="*/ 203471 w 551049"/>
                <a:gd name="connsiteY1" fmla="*/ 17181 h 594737"/>
                <a:gd name="connsiteX2" fmla="*/ 247620 w 551049"/>
                <a:gd name="connsiteY2" fmla="*/ 3561 h 594737"/>
                <a:gd name="connsiteX3" fmla="*/ 533417 w 551049"/>
                <a:gd name="connsiteY3" fmla="*/ 154551 h 594737"/>
                <a:gd name="connsiteX4" fmla="*/ 547038 w 551049"/>
                <a:gd name="connsiteY4" fmla="*/ 198699 h 594737"/>
                <a:gd name="connsiteX5" fmla="*/ 347108 w 551049"/>
                <a:gd name="connsiteY5" fmla="*/ 577118 h 594737"/>
                <a:gd name="connsiteX6" fmla="*/ 302960 w 551049"/>
                <a:gd name="connsiteY6" fmla="*/ 590739 h 594737"/>
                <a:gd name="connsiteX7" fmla="*/ 17172 w 551049"/>
                <a:gd name="connsiteY7" fmla="*/ 439748 h 594737"/>
                <a:gd name="connsiteX8" fmla="*/ 3541 w 551049"/>
                <a:gd name="connsiteY8" fmla="*/ 395600 h 5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1049" h="594737">
                  <a:moveTo>
                    <a:pt x="3541" y="395600"/>
                  </a:moveTo>
                  <a:cubicBezTo>
                    <a:pt x="30393" y="249277"/>
                    <a:pt x="93153" y="121166"/>
                    <a:pt x="203471" y="17181"/>
                  </a:cubicBezTo>
                  <a:cubicBezTo>
                    <a:pt x="211920" y="1246"/>
                    <a:pt x="231665" y="-4850"/>
                    <a:pt x="247620" y="3561"/>
                  </a:cubicBezTo>
                  <a:lnTo>
                    <a:pt x="533417" y="154551"/>
                  </a:lnTo>
                  <a:cubicBezTo>
                    <a:pt x="549352" y="162990"/>
                    <a:pt x="555449" y="182745"/>
                    <a:pt x="547038" y="198699"/>
                  </a:cubicBezTo>
                  <a:lnTo>
                    <a:pt x="347108" y="577118"/>
                  </a:lnTo>
                  <a:cubicBezTo>
                    <a:pt x="338669" y="593053"/>
                    <a:pt x="318914" y="599149"/>
                    <a:pt x="302960" y="590739"/>
                  </a:cubicBezTo>
                  <a:lnTo>
                    <a:pt x="17172" y="439748"/>
                  </a:lnTo>
                  <a:cubicBezTo>
                    <a:pt x="1236" y="431309"/>
                    <a:pt x="-4860" y="411554"/>
                    <a:pt x="3541" y="395600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/>
            <p:cNvSpPr/>
            <p:nvPr/>
          </p:nvSpPr>
          <p:spPr>
            <a:xfrm>
              <a:off x="11096584" y="2132584"/>
              <a:ext cx="447551" cy="527690"/>
            </a:xfrm>
            <a:custGeom>
              <a:avLst/>
              <a:gdLst>
                <a:gd name="connsiteX0" fmla="*/ 15532 w 447551"/>
                <a:gd name="connsiteY0" fmla="*/ 259357 h 527690"/>
                <a:gd name="connsiteX1" fmla="*/ 144062 w 447551"/>
                <a:gd name="connsiteY1" fmla="*/ 16079 h 527690"/>
                <a:gd name="connsiteX2" fmla="*/ 185410 w 447551"/>
                <a:gd name="connsiteY2" fmla="*/ 3315 h 527690"/>
                <a:gd name="connsiteX3" fmla="*/ 431021 w 447551"/>
                <a:gd name="connsiteY3" fmla="*/ 133084 h 527690"/>
                <a:gd name="connsiteX4" fmla="*/ 443785 w 447551"/>
                <a:gd name="connsiteY4" fmla="*/ 174432 h 527690"/>
                <a:gd name="connsiteX5" fmla="*/ 265877 w 447551"/>
                <a:gd name="connsiteY5" fmla="*/ 511169 h 527690"/>
                <a:gd name="connsiteX6" fmla="*/ 224519 w 447551"/>
                <a:gd name="connsiteY6" fmla="*/ 523933 h 527690"/>
                <a:gd name="connsiteX7" fmla="*/ 72367 w 447551"/>
                <a:gd name="connsiteY7" fmla="*/ 443542 h 527690"/>
                <a:gd name="connsiteX8" fmla="*/ 15532 w 447551"/>
                <a:gd name="connsiteY8" fmla="*/ 259357 h 52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7551" h="527690">
                  <a:moveTo>
                    <a:pt x="15532" y="259357"/>
                  </a:moveTo>
                  <a:cubicBezTo>
                    <a:pt x="19065" y="182985"/>
                    <a:pt x="74758" y="100347"/>
                    <a:pt x="144062" y="16079"/>
                  </a:cubicBezTo>
                  <a:cubicBezTo>
                    <a:pt x="151967" y="1153"/>
                    <a:pt x="170465" y="-4552"/>
                    <a:pt x="185410" y="3315"/>
                  </a:cubicBezTo>
                  <a:lnTo>
                    <a:pt x="431021" y="133084"/>
                  </a:lnTo>
                  <a:cubicBezTo>
                    <a:pt x="445947" y="140990"/>
                    <a:pt x="451653" y="159487"/>
                    <a:pt x="443785" y="174432"/>
                  </a:cubicBezTo>
                  <a:lnTo>
                    <a:pt x="265877" y="511169"/>
                  </a:lnTo>
                  <a:cubicBezTo>
                    <a:pt x="257962" y="526095"/>
                    <a:pt x="239464" y="531810"/>
                    <a:pt x="224519" y="523933"/>
                  </a:cubicBezTo>
                  <a:lnTo>
                    <a:pt x="72367" y="443542"/>
                  </a:lnTo>
                  <a:cubicBezTo>
                    <a:pt x="5883" y="408318"/>
                    <a:pt x="-19549" y="325927"/>
                    <a:pt x="15532" y="25935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/>
            <p:cNvSpPr/>
            <p:nvPr/>
          </p:nvSpPr>
          <p:spPr>
            <a:xfrm>
              <a:off x="11202047" y="2315763"/>
              <a:ext cx="217697" cy="126600"/>
            </a:xfrm>
            <a:custGeom>
              <a:avLst/>
              <a:gdLst>
                <a:gd name="connsiteX0" fmla="*/ 198476 w 217697"/>
                <a:gd name="connsiteY0" fmla="*/ 124908 h 126600"/>
                <a:gd name="connsiteX1" fmla="*/ 6680 w 217697"/>
                <a:gd name="connsiteY1" fmla="*/ 24257 h 126600"/>
                <a:gd name="connsiteX2" fmla="*/ 1279 w 217697"/>
                <a:gd name="connsiteY2" fmla="*/ 6693 h 126600"/>
                <a:gd name="connsiteX3" fmla="*/ 18757 w 217697"/>
                <a:gd name="connsiteY3" fmla="*/ 1245 h 126600"/>
                <a:gd name="connsiteX4" fmla="*/ 210553 w 217697"/>
                <a:gd name="connsiteY4" fmla="*/ 101896 h 126600"/>
                <a:gd name="connsiteX5" fmla="*/ 215954 w 217697"/>
                <a:gd name="connsiteY5" fmla="*/ 119469 h 126600"/>
                <a:gd name="connsiteX6" fmla="*/ 198476 w 217697"/>
                <a:gd name="connsiteY6" fmla="*/ 124917 h 12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697" h="126600">
                  <a:moveTo>
                    <a:pt x="198476" y="124908"/>
                  </a:moveTo>
                  <a:lnTo>
                    <a:pt x="6680" y="24257"/>
                  </a:lnTo>
                  <a:cubicBezTo>
                    <a:pt x="337" y="20905"/>
                    <a:pt x="-2073" y="13037"/>
                    <a:pt x="1279" y="6693"/>
                  </a:cubicBezTo>
                  <a:cubicBezTo>
                    <a:pt x="4623" y="388"/>
                    <a:pt x="12424" y="-2041"/>
                    <a:pt x="18757" y="1245"/>
                  </a:cubicBezTo>
                  <a:lnTo>
                    <a:pt x="210553" y="101896"/>
                  </a:lnTo>
                  <a:cubicBezTo>
                    <a:pt x="216897" y="105258"/>
                    <a:pt x="219307" y="113126"/>
                    <a:pt x="215954" y="119469"/>
                  </a:cubicBezTo>
                  <a:cubicBezTo>
                    <a:pt x="212611" y="125775"/>
                    <a:pt x="204810" y="128204"/>
                    <a:pt x="198476" y="124917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/>
            <p:cNvSpPr/>
            <p:nvPr/>
          </p:nvSpPr>
          <p:spPr>
            <a:xfrm>
              <a:off x="11235073" y="2252606"/>
              <a:ext cx="68194" cy="48140"/>
            </a:xfrm>
            <a:custGeom>
              <a:avLst/>
              <a:gdLst>
                <a:gd name="connsiteX0" fmla="*/ 48969 w 68194"/>
                <a:gd name="connsiteY0" fmla="*/ 46457 h 48140"/>
                <a:gd name="connsiteX1" fmla="*/ 6773 w 68194"/>
                <a:gd name="connsiteY1" fmla="*/ 24312 h 48140"/>
                <a:gd name="connsiteX2" fmla="*/ 1239 w 68194"/>
                <a:gd name="connsiteY2" fmla="*/ 6786 h 48140"/>
                <a:gd name="connsiteX3" fmla="*/ 18765 w 68194"/>
                <a:gd name="connsiteY3" fmla="*/ 1252 h 48140"/>
                <a:gd name="connsiteX4" fmla="*/ 18851 w 68194"/>
                <a:gd name="connsiteY4" fmla="*/ 1299 h 48140"/>
                <a:gd name="connsiteX5" fmla="*/ 61046 w 68194"/>
                <a:gd name="connsiteY5" fmla="*/ 23435 h 48140"/>
                <a:gd name="connsiteX6" fmla="*/ 66447 w 68194"/>
                <a:gd name="connsiteY6" fmla="*/ 41009 h 48140"/>
                <a:gd name="connsiteX7" fmla="*/ 48969 w 68194"/>
                <a:gd name="connsiteY7" fmla="*/ 46457 h 4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194" h="48140">
                  <a:moveTo>
                    <a:pt x="48969" y="46457"/>
                  </a:moveTo>
                  <a:lnTo>
                    <a:pt x="6773" y="24312"/>
                  </a:lnTo>
                  <a:cubicBezTo>
                    <a:pt x="401" y="20997"/>
                    <a:pt x="-2076" y="13158"/>
                    <a:pt x="1239" y="6786"/>
                  </a:cubicBezTo>
                  <a:cubicBezTo>
                    <a:pt x="4544" y="413"/>
                    <a:pt x="12392" y="-2063"/>
                    <a:pt x="18765" y="1252"/>
                  </a:cubicBezTo>
                  <a:cubicBezTo>
                    <a:pt x="18793" y="1261"/>
                    <a:pt x="18822" y="1280"/>
                    <a:pt x="18851" y="1299"/>
                  </a:cubicBezTo>
                  <a:lnTo>
                    <a:pt x="61046" y="23435"/>
                  </a:lnTo>
                  <a:cubicBezTo>
                    <a:pt x="67390" y="26798"/>
                    <a:pt x="69809" y="34665"/>
                    <a:pt x="66447" y="41009"/>
                  </a:cubicBezTo>
                  <a:cubicBezTo>
                    <a:pt x="63104" y="47315"/>
                    <a:pt x="55303" y="49743"/>
                    <a:pt x="48969" y="46457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/>
            <p:cNvSpPr/>
            <p:nvPr/>
          </p:nvSpPr>
          <p:spPr>
            <a:xfrm>
              <a:off x="11148938" y="2416937"/>
              <a:ext cx="217708" cy="126605"/>
            </a:xfrm>
            <a:custGeom>
              <a:avLst/>
              <a:gdLst>
                <a:gd name="connsiteX0" fmla="*/ 198483 w 217708"/>
                <a:gd name="connsiteY0" fmla="*/ 124918 h 126605"/>
                <a:gd name="connsiteX1" fmla="*/ 6697 w 217708"/>
                <a:gd name="connsiteY1" fmla="*/ 24268 h 126605"/>
                <a:gd name="connsiteX2" fmla="*/ 1277 w 217708"/>
                <a:gd name="connsiteY2" fmla="*/ 6703 h 126605"/>
                <a:gd name="connsiteX3" fmla="*/ 18765 w 217708"/>
                <a:gd name="connsiteY3" fmla="*/ 1255 h 126605"/>
                <a:gd name="connsiteX4" fmla="*/ 210561 w 217708"/>
                <a:gd name="connsiteY4" fmla="*/ 101906 h 126605"/>
                <a:gd name="connsiteX5" fmla="*/ 215961 w 217708"/>
                <a:gd name="connsiteY5" fmla="*/ 119470 h 126605"/>
                <a:gd name="connsiteX6" fmla="*/ 198483 w 217708"/>
                <a:gd name="connsiteY6" fmla="*/ 124918 h 126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708" h="126605">
                  <a:moveTo>
                    <a:pt x="198483" y="124918"/>
                  </a:moveTo>
                  <a:lnTo>
                    <a:pt x="6697" y="24268"/>
                  </a:lnTo>
                  <a:cubicBezTo>
                    <a:pt x="344" y="20915"/>
                    <a:pt x="-2076" y="13047"/>
                    <a:pt x="1277" y="6703"/>
                  </a:cubicBezTo>
                  <a:cubicBezTo>
                    <a:pt x="4620" y="388"/>
                    <a:pt x="12431" y="-2050"/>
                    <a:pt x="18765" y="1255"/>
                  </a:cubicBezTo>
                  <a:lnTo>
                    <a:pt x="210561" y="101906"/>
                  </a:lnTo>
                  <a:cubicBezTo>
                    <a:pt x="216904" y="105268"/>
                    <a:pt x="219323" y="113126"/>
                    <a:pt x="215961" y="119470"/>
                  </a:cubicBezTo>
                  <a:cubicBezTo>
                    <a:pt x="212618" y="125775"/>
                    <a:pt x="204817" y="128214"/>
                    <a:pt x="198483" y="124918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/>
            <p:cNvSpPr/>
            <p:nvPr/>
          </p:nvSpPr>
          <p:spPr>
            <a:xfrm>
              <a:off x="11175405" y="2366302"/>
              <a:ext cx="217788" cy="126648"/>
            </a:xfrm>
            <a:custGeom>
              <a:avLst/>
              <a:gdLst>
                <a:gd name="connsiteX0" fmla="*/ 198572 w 217788"/>
                <a:gd name="connsiteY0" fmla="*/ 124966 h 126648"/>
                <a:gd name="connsiteX1" fmla="*/ 6776 w 217788"/>
                <a:gd name="connsiteY1" fmla="*/ 24315 h 126648"/>
                <a:gd name="connsiteX2" fmla="*/ 1233 w 217788"/>
                <a:gd name="connsiteY2" fmla="*/ 6789 h 126648"/>
                <a:gd name="connsiteX3" fmla="*/ 18758 w 217788"/>
                <a:gd name="connsiteY3" fmla="*/ 1245 h 126648"/>
                <a:gd name="connsiteX4" fmla="*/ 18854 w 217788"/>
                <a:gd name="connsiteY4" fmla="*/ 1302 h 126648"/>
                <a:gd name="connsiteX5" fmla="*/ 210649 w 217788"/>
                <a:gd name="connsiteY5" fmla="*/ 101953 h 126648"/>
                <a:gd name="connsiteX6" fmla="*/ 216040 w 217788"/>
                <a:gd name="connsiteY6" fmla="*/ 119517 h 126648"/>
                <a:gd name="connsiteX7" fmla="*/ 198572 w 217788"/>
                <a:gd name="connsiteY7" fmla="*/ 124966 h 12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7788" h="126648">
                  <a:moveTo>
                    <a:pt x="198572" y="124966"/>
                  </a:moveTo>
                  <a:lnTo>
                    <a:pt x="6776" y="24315"/>
                  </a:lnTo>
                  <a:cubicBezTo>
                    <a:pt x="404" y="21000"/>
                    <a:pt x="-2072" y="13161"/>
                    <a:pt x="1233" y="6789"/>
                  </a:cubicBezTo>
                  <a:cubicBezTo>
                    <a:pt x="4547" y="417"/>
                    <a:pt x="12396" y="-2060"/>
                    <a:pt x="18758" y="1245"/>
                  </a:cubicBezTo>
                  <a:cubicBezTo>
                    <a:pt x="18787" y="1264"/>
                    <a:pt x="18825" y="1284"/>
                    <a:pt x="18854" y="1302"/>
                  </a:cubicBezTo>
                  <a:lnTo>
                    <a:pt x="210649" y="101953"/>
                  </a:lnTo>
                  <a:cubicBezTo>
                    <a:pt x="216983" y="105306"/>
                    <a:pt x="219402" y="113173"/>
                    <a:pt x="216040" y="119517"/>
                  </a:cubicBezTo>
                  <a:cubicBezTo>
                    <a:pt x="212706" y="125823"/>
                    <a:pt x="204896" y="128252"/>
                    <a:pt x="198572" y="124966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/>
            <p:cNvSpPr/>
            <p:nvPr/>
          </p:nvSpPr>
          <p:spPr>
            <a:xfrm>
              <a:off x="12229954" y="4977835"/>
              <a:ext cx="926982" cy="655587"/>
            </a:xfrm>
            <a:custGeom>
              <a:avLst/>
              <a:gdLst>
                <a:gd name="connsiteX0" fmla="*/ 866448 w 926982"/>
                <a:gd name="connsiteY0" fmla="*/ 84792 h 655587"/>
                <a:gd name="connsiteX1" fmla="*/ 767235 w 926982"/>
                <a:gd name="connsiteY1" fmla="*/ 84792 h 655587"/>
                <a:gd name="connsiteX2" fmla="*/ 731516 w 926982"/>
                <a:gd name="connsiteY2" fmla="*/ 120521 h 655587"/>
                <a:gd name="connsiteX3" fmla="*/ 731516 w 926982"/>
                <a:gd name="connsiteY3" fmla="*/ 120521 h 655587"/>
                <a:gd name="connsiteX4" fmla="*/ 695798 w 926982"/>
                <a:gd name="connsiteY4" fmla="*/ 156240 h 655587"/>
                <a:gd name="connsiteX5" fmla="*/ 365052 w 926982"/>
                <a:gd name="connsiteY5" fmla="*/ 156240 h 655587"/>
                <a:gd name="connsiteX6" fmla="*/ 329333 w 926982"/>
                <a:gd name="connsiteY6" fmla="*/ 120521 h 655587"/>
                <a:gd name="connsiteX7" fmla="*/ 322790 w 926982"/>
                <a:gd name="connsiteY7" fmla="*/ 84307 h 655587"/>
                <a:gd name="connsiteX8" fmla="*/ 323218 w 926982"/>
                <a:gd name="connsiteY8" fmla="*/ 84792 h 655587"/>
                <a:gd name="connsiteX9" fmla="*/ 322790 w 926982"/>
                <a:gd name="connsiteY9" fmla="*/ 84307 h 655587"/>
                <a:gd name="connsiteX10" fmla="*/ 262839 w 926982"/>
                <a:gd name="connsiteY10" fmla="*/ 7878 h 655587"/>
                <a:gd name="connsiteX11" fmla="*/ 246180 w 926982"/>
                <a:gd name="connsiteY11" fmla="*/ -218 h 655587"/>
                <a:gd name="connsiteX12" fmla="*/ 133756 w 926982"/>
                <a:gd name="connsiteY12" fmla="*/ -218 h 655587"/>
                <a:gd name="connsiteX13" fmla="*/ 112582 w 926982"/>
                <a:gd name="connsiteY13" fmla="*/ 20956 h 655587"/>
                <a:gd name="connsiteX14" fmla="*/ 110258 w 926982"/>
                <a:gd name="connsiteY14" fmla="*/ 84307 h 655587"/>
                <a:gd name="connsiteX15" fmla="*/ 67757 w 926982"/>
                <a:gd name="connsiteY15" fmla="*/ 84307 h 655587"/>
                <a:gd name="connsiteX16" fmla="*/ -232 w 926982"/>
                <a:gd name="connsiteY16" fmla="*/ 152286 h 655587"/>
                <a:gd name="connsiteX17" fmla="*/ -232 w 926982"/>
                <a:gd name="connsiteY17" fmla="*/ 595046 h 655587"/>
                <a:gd name="connsiteX18" fmla="*/ 60099 w 926982"/>
                <a:gd name="connsiteY18" fmla="*/ 655368 h 655587"/>
                <a:gd name="connsiteX19" fmla="*/ 866448 w 926982"/>
                <a:gd name="connsiteY19" fmla="*/ 655368 h 655587"/>
                <a:gd name="connsiteX20" fmla="*/ 926750 w 926982"/>
                <a:gd name="connsiteY20" fmla="*/ 595046 h 655587"/>
                <a:gd name="connsiteX21" fmla="*/ 926750 w 926982"/>
                <a:gd name="connsiteY21" fmla="*/ 145105 h 655587"/>
                <a:gd name="connsiteX22" fmla="*/ 866448 w 926982"/>
                <a:gd name="connsiteY22" fmla="*/ 84792 h 655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26982" h="655587">
                  <a:moveTo>
                    <a:pt x="866448" y="84792"/>
                  </a:moveTo>
                  <a:lnTo>
                    <a:pt x="767235" y="84792"/>
                  </a:lnTo>
                  <a:cubicBezTo>
                    <a:pt x="747509" y="84792"/>
                    <a:pt x="731516" y="100794"/>
                    <a:pt x="731516" y="120521"/>
                  </a:cubicBezTo>
                  <a:lnTo>
                    <a:pt x="731516" y="120521"/>
                  </a:lnTo>
                  <a:cubicBezTo>
                    <a:pt x="731516" y="140247"/>
                    <a:pt x="715524" y="156240"/>
                    <a:pt x="695798" y="156240"/>
                  </a:cubicBezTo>
                  <a:lnTo>
                    <a:pt x="365052" y="156240"/>
                  </a:lnTo>
                  <a:cubicBezTo>
                    <a:pt x="345325" y="156240"/>
                    <a:pt x="329333" y="140247"/>
                    <a:pt x="329333" y="120521"/>
                  </a:cubicBezTo>
                  <a:lnTo>
                    <a:pt x="322790" y="84307"/>
                  </a:lnTo>
                  <a:lnTo>
                    <a:pt x="323218" y="84792"/>
                  </a:lnTo>
                  <a:lnTo>
                    <a:pt x="322790" y="84307"/>
                  </a:lnTo>
                  <a:lnTo>
                    <a:pt x="262839" y="7878"/>
                  </a:lnTo>
                  <a:cubicBezTo>
                    <a:pt x="258867" y="2715"/>
                    <a:pt x="252695" y="-275"/>
                    <a:pt x="246180" y="-218"/>
                  </a:cubicBezTo>
                  <a:lnTo>
                    <a:pt x="133756" y="-218"/>
                  </a:lnTo>
                  <a:cubicBezTo>
                    <a:pt x="122069" y="-199"/>
                    <a:pt x="112591" y="9269"/>
                    <a:pt x="112582" y="20956"/>
                  </a:cubicBezTo>
                  <a:lnTo>
                    <a:pt x="110258" y="84307"/>
                  </a:lnTo>
                  <a:lnTo>
                    <a:pt x="67757" y="84307"/>
                  </a:lnTo>
                  <a:cubicBezTo>
                    <a:pt x="30210" y="84307"/>
                    <a:pt x="-232" y="114739"/>
                    <a:pt x="-232" y="152286"/>
                  </a:cubicBezTo>
                  <a:lnTo>
                    <a:pt x="-232" y="595046"/>
                  </a:lnTo>
                  <a:cubicBezTo>
                    <a:pt x="-232" y="628365"/>
                    <a:pt x="26781" y="655368"/>
                    <a:pt x="60099" y="655368"/>
                  </a:cubicBezTo>
                  <a:lnTo>
                    <a:pt x="866448" y="655368"/>
                  </a:lnTo>
                  <a:cubicBezTo>
                    <a:pt x="899738" y="655331"/>
                    <a:pt x="926722" y="628346"/>
                    <a:pt x="926750" y="595046"/>
                  </a:cubicBezTo>
                  <a:lnTo>
                    <a:pt x="926750" y="145105"/>
                  </a:lnTo>
                  <a:cubicBezTo>
                    <a:pt x="926750" y="111796"/>
                    <a:pt x="899757" y="84792"/>
                    <a:pt x="866448" y="8479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/>
            <p:cNvSpPr/>
            <p:nvPr/>
          </p:nvSpPr>
          <p:spPr>
            <a:xfrm>
              <a:off x="12342768" y="4976197"/>
              <a:ext cx="210245" cy="84525"/>
            </a:xfrm>
            <a:custGeom>
              <a:avLst/>
              <a:gdLst>
                <a:gd name="connsiteX0" fmla="*/ 210013 w 210245"/>
                <a:gd name="connsiteY0" fmla="*/ 84307 h 84525"/>
                <a:gd name="connsiteX1" fmla="*/ -232 w 210245"/>
                <a:gd name="connsiteY1" fmla="*/ 84307 h 84525"/>
                <a:gd name="connsiteX2" fmla="*/ -232 w 210245"/>
                <a:gd name="connsiteY2" fmla="*/ 20956 h 84525"/>
                <a:gd name="connsiteX3" fmla="*/ 20942 w 210245"/>
                <a:gd name="connsiteY3" fmla="*/ -218 h 84525"/>
                <a:gd name="connsiteX4" fmla="*/ 133366 w 210245"/>
                <a:gd name="connsiteY4" fmla="*/ -218 h 84525"/>
                <a:gd name="connsiteX5" fmla="*/ 150025 w 210245"/>
                <a:gd name="connsiteY5" fmla="*/ 7878 h 8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84525">
                  <a:moveTo>
                    <a:pt x="210013" y="84307"/>
                  </a:moveTo>
                  <a:lnTo>
                    <a:pt x="-232" y="84307"/>
                  </a:lnTo>
                  <a:lnTo>
                    <a:pt x="-232" y="20956"/>
                  </a:lnTo>
                  <a:cubicBezTo>
                    <a:pt x="-223" y="9269"/>
                    <a:pt x="9255" y="-199"/>
                    <a:pt x="20942" y="-218"/>
                  </a:cubicBezTo>
                  <a:lnTo>
                    <a:pt x="133366" y="-218"/>
                  </a:lnTo>
                  <a:cubicBezTo>
                    <a:pt x="139881" y="-275"/>
                    <a:pt x="146043" y="2725"/>
                    <a:pt x="150025" y="78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/>
            <p:cNvSpPr/>
            <p:nvPr/>
          </p:nvSpPr>
          <p:spPr>
            <a:xfrm>
              <a:off x="12267692" y="5404870"/>
              <a:ext cx="505177" cy="179841"/>
            </a:xfrm>
            <a:custGeom>
              <a:avLst/>
              <a:gdLst>
                <a:gd name="connsiteX0" fmla="*/ 392741 w 505177"/>
                <a:gd name="connsiteY0" fmla="*/ 179622 h 179841"/>
                <a:gd name="connsiteX1" fmla="*/ 41678 w 505177"/>
                <a:gd name="connsiteY1" fmla="*/ 179622 h 179841"/>
                <a:gd name="connsiteX2" fmla="*/ -232 w 505177"/>
                <a:gd name="connsiteY2" fmla="*/ 137703 h 179841"/>
                <a:gd name="connsiteX3" fmla="*/ -232 w 505177"/>
                <a:gd name="connsiteY3" fmla="*/ 41691 h 179841"/>
                <a:gd name="connsiteX4" fmla="*/ 41678 w 505177"/>
                <a:gd name="connsiteY4" fmla="*/ -219 h 179841"/>
                <a:gd name="connsiteX5" fmla="*/ 463036 w 505177"/>
                <a:gd name="connsiteY5" fmla="*/ -219 h 179841"/>
                <a:gd name="connsiteX6" fmla="*/ 504946 w 505177"/>
                <a:gd name="connsiteY6" fmla="*/ 41691 h 179841"/>
                <a:gd name="connsiteX7" fmla="*/ 504946 w 505177"/>
                <a:gd name="connsiteY7" fmla="*/ 67408 h 179841"/>
                <a:gd name="connsiteX8" fmla="*/ 392741 w 505177"/>
                <a:gd name="connsiteY8" fmla="*/ 179622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5177" h="179841">
                  <a:moveTo>
                    <a:pt x="392741" y="179622"/>
                  </a:moveTo>
                  <a:lnTo>
                    <a:pt x="41678" y="179622"/>
                  </a:lnTo>
                  <a:cubicBezTo>
                    <a:pt x="18542" y="179594"/>
                    <a:pt x="-203" y="160839"/>
                    <a:pt x="-232" y="137703"/>
                  </a:cubicBezTo>
                  <a:lnTo>
                    <a:pt x="-232" y="41691"/>
                  </a:lnTo>
                  <a:cubicBezTo>
                    <a:pt x="-203" y="18555"/>
                    <a:pt x="18542" y="-191"/>
                    <a:pt x="41678" y="-219"/>
                  </a:cubicBezTo>
                  <a:lnTo>
                    <a:pt x="463036" y="-219"/>
                  </a:lnTo>
                  <a:cubicBezTo>
                    <a:pt x="486172" y="-191"/>
                    <a:pt x="504927" y="18555"/>
                    <a:pt x="504946" y="41691"/>
                  </a:cubicBezTo>
                  <a:lnTo>
                    <a:pt x="504946" y="67408"/>
                  </a:lnTo>
                  <a:cubicBezTo>
                    <a:pt x="504879" y="129350"/>
                    <a:pt x="454682" y="179546"/>
                    <a:pt x="392741" y="17962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/>
            <p:cNvSpPr/>
            <p:nvPr/>
          </p:nvSpPr>
          <p:spPr>
            <a:xfrm>
              <a:off x="12302763" y="5434779"/>
              <a:ext cx="129149" cy="42510"/>
            </a:xfrm>
            <a:custGeom>
              <a:avLst/>
              <a:gdLst>
                <a:gd name="connsiteX0" fmla="*/ 107667 w 129149"/>
                <a:gd name="connsiteY0" fmla="*/ 42291 h 42510"/>
                <a:gd name="connsiteX1" fmla="*/ 21018 w 129149"/>
                <a:gd name="connsiteY1" fmla="*/ 42291 h 42510"/>
                <a:gd name="connsiteX2" fmla="*/ -232 w 129149"/>
                <a:gd name="connsiteY2" fmla="*/ 21041 h 42510"/>
                <a:gd name="connsiteX3" fmla="*/ 21018 w 129149"/>
                <a:gd name="connsiteY3" fmla="*/ -219 h 42510"/>
                <a:gd name="connsiteX4" fmla="*/ 107667 w 129149"/>
                <a:gd name="connsiteY4" fmla="*/ -219 h 42510"/>
                <a:gd name="connsiteX5" fmla="*/ 128918 w 129149"/>
                <a:gd name="connsiteY5" fmla="*/ 21041 h 42510"/>
                <a:gd name="connsiteX6" fmla="*/ 107667 w 129149"/>
                <a:gd name="connsiteY6" fmla="*/ 42291 h 4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149" h="42510">
                  <a:moveTo>
                    <a:pt x="107667" y="42291"/>
                  </a:moveTo>
                  <a:lnTo>
                    <a:pt x="21018" y="42291"/>
                  </a:lnTo>
                  <a:cubicBezTo>
                    <a:pt x="9284" y="42291"/>
                    <a:pt x="-232" y="32775"/>
                    <a:pt x="-232" y="21041"/>
                  </a:cubicBezTo>
                  <a:cubicBezTo>
                    <a:pt x="-232" y="9296"/>
                    <a:pt x="9284" y="-219"/>
                    <a:pt x="21018" y="-219"/>
                  </a:cubicBezTo>
                  <a:lnTo>
                    <a:pt x="107667" y="-219"/>
                  </a:lnTo>
                  <a:cubicBezTo>
                    <a:pt x="119402" y="-219"/>
                    <a:pt x="128918" y="9296"/>
                    <a:pt x="128918" y="21041"/>
                  </a:cubicBezTo>
                  <a:cubicBezTo>
                    <a:pt x="128918" y="32775"/>
                    <a:pt x="119402" y="42291"/>
                    <a:pt x="107667" y="42291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/>
            <p:cNvSpPr/>
            <p:nvPr/>
          </p:nvSpPr>
          <p:spPr>
            <a:xfrm>
              <a:off x="12302715" y="5501816"/>
              <a:ext cx="423481" cy="42500"/>
            </a:xfrm>
            <a:custGeom>
              <a:avLst/>
              <a:gdLst>
                <a:gd name="connsiteX0" fmla="*/ 401990 w 423481"/>
                <a:gd name="connsiteY0" fmla="*/ 42282 h 42500"/>
                <a:gd name="connsiteX1" fmla="*/ 21066 w 423481"/>
                <a:gd name="connsiteY1" fmla="*/ 42282 h 42500"/>
                <a:gd name="connsiteX2" fmla="*/ -232 w 423481"/>
                <a:gd name="connsiteY2" fmla="*/ 21079 h 42500"/>
                <a:gd name="connsiteX3" fmla="*/ 20980 w 423481"/>
                <a:gd name="connsiteY3" fmla="*/ -219 h 42500"/>
                <a:gd name="connsiteX4" fmla="*/ 21066 w 423481"/>
                <a:gd name="connsiteY4" fmla="*/ -219 h 42500"/>
                <a:gd name="connsiteX5" fmla="*/ 401999 w 423481"/>
                <a:gd name="connsiteY5" fmla="*/ -219 h 42500"/>
                <a:gd name="connsiteX6" fmla="*/ 423250 w 423481"/>
                <a:gd name="connsiteY6" fmla="*/ 21031 h 42500"/>
                <a:gd name="connsiteX7" fmla="*/ 401999 w 423481"/>
                <a:gd name="connsiteY7" fmla="*/ 42282 h 4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3481" h="42500">
                  <a:moveTo>
                    <a:pt x="401990" y="42282"/>
                  </a:moveTo>
                  <a:lnTo>
                    <a:pt x="21066" y="42282"/>
                  </a:lnTo>
                  <a:cubicBezTo>
                    <a:pt x="9331" y="42310"/>
                    <a:pt x="-203" y="32814"/>
                    <a:pt x="-232" y="21079"/>
                  </a:cubicBezTo>
                  <a:cubicBezTo>
                    <a:pt x="-260" y="9335"/>
                    <a:pt x="9236" y="-200"/>
                    <a:pt x="20980" y="-219"/>
                  </a:cubicBezTo>
                  <a:cubicBezTo>
                    <a:pt x="21009" y="-219"/>
                    <a:pt x="21038" y="-219"/>
                    <a:pt x="21066" y="-219"/>
                  </a:cubicBezTo>
                  <a:lnTo>
                    <a:pt x="401999" y="-219"/>
                  </a:lnTo>
                  <a:cubicBezTo>
                    <a:pt x="413734" y="-219"/>
                    <a:pt x="423250" y="9297"/>
                    <a:pt x="423250" y="21031"/>
                  </a:cubicBezTo>
                  <a:cubicBezTo>
                    <a:pt x="423250" y="32766"/>
                    <a:pt x="413734" y="42282"/>
                    <a:pt x="401999" y="4228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/>
            <p:cNvSpPr/>
            <p:nvPr/>
          </p:nvSpPr>
          <p:spPr>
            <a:xfrm>
              <a:off x="12582379" y="5463610"/>
              <a:ext cx="926982" cy="655587"/>
            </a:xfrm>
            <a:custGeom>
              <a:avLst/>
              <a:gdLst>
                <a:gd name="connsiteX0" fmla="*/ 866448 w 926982"/>
                <a:gd name="connsiteY0" fmla="*/ 84792 h 655587"/>
                <a:gd name="connsiteX1" fmla="*/ 767235 w 926982"/>
                <a:gd name="connsiteY1" fmla="*/ 84792 h 655587"/>
                <a:gd name="connsiteX2" fmla="*/ 731516 w 926982"/>
                <a:gd name="connsiteY2" fmla="*/ 120521 h 655587"/>
                <a:gd name="connsiteX3" fmla="*/ 731516 w 926982"/>
                <a:gd name="connsiteY3" fmla="*/ 120521 h 655587"/>
                <a:gd name="connsiteX4" fmla="*/ 695798 w 926982"/>
                <a:gd name="connsiteY4" fmla="*/ 156240 h 655587"/>
                <a:gd name="connsiteX5" fmla="*/ 365052 w 926982"/>
                <a:gd name="connsiteY5" fmla="*/ 156240 h 655587"/>
                <a:gd name="connsiteX6" fmla="*/ 329333 w 926982"/>
                <a:gd name="connsiteY6" fmla="*/ 120521 h 655587"/>
                <a:gd name="connsiteX7" fmla="*/ 322790 w 926982"/>
                <a:gd name="connsiteY7" fmla="*/ 84307 h 655587"/>
                <a:gd name="connsiteX8" fmla="*/ 323218 w 926982"/>
                <a:gd name="connsiteY8" fmla="*/ 84792 h 655587"/>
                <a:gd name="connsiteX9" fmla="*/ 322790 w 926982"/>
                <a:gd name="connsiteY9" fmla="*/ 84307 h 655587"/>
                <a:gd name="connsiteX10" fmla="*/ 262839 w 926982"/>
                <a:gd name="connsiteY10" fmla="*/ 7878 h 655587"/>
                <a:gd name="connsiteX11" fmla="*/ 246180 w 926982"/>
                <a:gd name="connsiteY11" fmla="*/ -218 h 655587"/>
                <a:gd name="connsiteX12" fmla="*/ 133756 w 926982"/>
                <a:gd name="connsiteY12" fmla="*/ -218 h 655587"/>
                <a:gd name="connsiteX13" fmla="*/ 112582 w 926982"/>
                <a:gd name="connsiteY13" fmla="*/ 20956 h 655587"/>
                <a:gd name="connsiteX14" fmla="*/ 110258 w 926982"/>
                <a:gd name="connsiteY14" fmla="*/ 84307 h 655587"/>
                <a:gd name="connsiteX15" fmla="*/ 67757 w 926982"/>
                <a:gd name="connsiteY15" fmla="*/ 84307 h 655587"/>
                <a:gd name="connsiteX16" fmla="*/ -232 w 926982"/>
                <a:gd name="connsiteY16" fmla="*/ 152286 h 655587"/>
                <a:gd name="connsiteX17" fmla="*/ -232 w 926982"/>
                <a:gd name="connsiteY17" fmla="*/ 595046 h 655587"/>
                <a:gd name="connsiteX18" fmla="*/ 60099 w 926982"/>
                <a:gd name="connsiteY18" fmla="*/ 655368 h 655587"/>
                <a:gd name="connsiteX19" fmla="*/ 866448 w 926982"/>
                <a:gd name="connsiteY19" fmla="*/ 655368 h 655587"/>
                <a:gd name="connsiteX20" fmla="*/ 926750 w 926982"/>
                <a:gd name="connsiteY20" fmla="*/ 595046 h 655587"/>
                <a:gd name="connsiteX21" fmla="*/ 926750 w 926982"/>
                <a:gd name="connsiteY21" fmla="*/ 145105 h 655587"/>
                <a:gd name="connsiteX22" fmla="*/ 866448 w 926982"/>
                <a:gd name="connsiteY22" fmla="*/ 84792 h 655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26982" h="655587">
                  <a:moveTo>
                    <a:pt x="866448" y="84792"/>
                  </a:moveTo>
                  <a:lnTo>
                    <a:pt x="767235" y="84792"/>
                  </a:lnTo>
                  <a:cubicBezTo>
                    <a:pt x="747509" y="84792"/>
                    <a:pt x="731516" y="100794"/>
                    <a:pt x="731516" y="120521"/>
                  </a:cubicBezTo>
                  <a:lnTo>
                    <a:pt x="731516" y="120521"/>
                  </a:lnTo>
                  <a:cubicBezTo>
                    <a:pt x="731516" y="140247"/>
                    <a:pt x="715524" y="156240"/>
                    <a:pt x="695798" y="156240"/>
                  </a:cubicBezTo>
                  <a:lnTo>
                    <a:pt x="365052" y="156240"/>
                  </a:lnTo>
                  <a:cubicBezTo>
                    <a:pt x="345325" y="156240"/>
                    <a:pt x="329333" y="140247"/>
                    <a:pt x="329333" y="120521"/>
                  </a:cubicBezTo>
                  <a:lnTo>
                    <a:pt x="322790" y="84307"/>
                  </a:lnTo>
                  <a:lnTo>
                    <a:pt x="323218" y="84792"/>
                  </a:lnTo>
                  <a:lnTo>
                    <a:pt x="322790" y="84307"/>
                  </a:lnTo>
                  <a:lnTo>
                    <a:pt x="262839" y="7878"/>
                  </a:lnTo>
                  <a:cubicBezTo>
                    <a:pt x="258867" y="2715"/>
                    <a:pt x="252695" y="-275"/>
                    <a:pt x="246180" y="-218"/>
                  </a:cubicBezTo>
                  <a:lnTo>
                    <a:pt x="133756" y="-218"/>
                  </a:lnTo>
                  <a:cubicBezTo>
                    <a:pt x="122069" y="-199"/>
                    <a:pt x="112591" y="9269"/>
                    <a:pt x="112582" y="20956"/>
                  </a:cubicBezTo>
                  <a:lnTo>
                    <a:pt x="110258" y="84307"/>
                  </a:lnTo>
                  <a:lnTo>
                    <a:pt x="67757" y="84307"/>
                  </a:lnTo>
                  <a:cubicBezTo>
                    <a:pt x="30210" y="84307"/>
                    <a:pt x="-232" y="114739"/>
                    <a:pt x="-232" y="152286"/>
                  </a:cubicBezTo>
                  <a:lnTo>
                    <a:pt x="-232" y="595046"/>
                  </a:lnTo>
                  <a:cubicBezTo>
                    <a:pt x="-232" y="628365"/>
                    <a:pt x="26781" y="655368"/>
                    <a:pt x="60099" y="655368"/>
                  </a:cubicBezTo>
                  <a:lnTo>
                    <a:pt x="866448" y="655368"/>
                  </a:lnTo>
                  <a:cubicBezTo>
                    <a:pt x="899738" y="655331"/>
                    <a:pt x="926722" y="628346"/>
                    <a:pt x="926750" y="595046"/>
                  </a:cubicBezTo>
                  <a:lnTo>
                    <a:pt x="926750" y="145105"/>
                  </a:lnTo>
                  <a:cubicBezTo>
                    <a:pt x="926750" y="111796"/>
                    <a:pt x="899757" y="84792"/>
                    <a:pt x="866448" y="8479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/>
            <p:cNvSpPr/>
            <p:nvPr/>
          </p:nvSpPr>
          <p:spPr>
            <a:xfrm>
              <a:off x="12695193" y="5461972"/>
              <a:ext cx="210245" cy="84525"/>
            </a:xfrm>
            <a:custGeom>
              <a:avLst/>
              <a:gdLst>
                <a:gd name="connsiteX0" fmla="*/ 210013 w 210245"/>
                <a:gd name="connsiteY0" fmla="*/ 84307 h 84525"/>
                <a:gd name="connsiteX1" fmla="*/ -232 w 210245"/>
                <a:gd name="connsiteY1" fmla="*/ 84307 h 84525"/>
                <a:gd name="connsiteX2" fmla="*/ -232 w 210245"/>
                <a:gd name="connsiteY2" fmla="*/ 20956 h 84525"/>
                <a:gd name="connsiteX3" fmla="*/ 20942 w 210245"/>
                <a:gd name="connsiteY3" fmla="*/ -218 h 84525"/>
                <a:gd name="connsiteX4" fmla="*/ 133366 w 210245"/>
                <a:gd name="connsiteY4" fmla="*/ -218 h 84525"/>
                <a:gd name="connsiteX5" fmla="*/ 150025 w 210245"/>
                <a:gd name="connsiteY5" fmla="*/ 7878 h 8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84525">
                  <a:moveTo>
                    <a:pt x="210013" y="84307"/>
                  </a:moveTo>
                  <a:lnTo>
                    <a:pt x="-232" y="84307"/>
                  </a:lnTo>
                  <a:lnTo>
                    <a:pt x="-232" y="20956"/>
                  </a:lnTo>
                  <a:cubicBezTo>
                    <a:pt x="-223" y="9269"/>
                    <a:pt x="9255" y="-199"/>
                    <a:pt x="20942" y="-218"/>
                  </a:cubicBezTo>
                  <a:lnTo>
                    <a:pt x="133366" y="-218"/>
                  </a:lnTo>
                  <a:cubicBezTo>
                    <a:pt x="139881" y="-275"/>
                    <a:pt x="146043" y="2725"/>
                    <a:pt x="150025" y="78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/>
            <p:cNvSpPr/>
            <p:nvPr/>
          </p:nvSpPr>
          <p:spPr>
            <a:xfrm>
              <a:off x="12620117" y="5890645"/>
              <a:ext cx="505177" cy="179841"/>
            </a:xfrm>
            <a:custGeom>
              <a:avLst/>
              <a:gdLst>
                <a:gd name="connsiteX0" fmla="*/ 392741 w 505177"/>
                <a:gd name="connsiteY0" fmla="*/ 179622 h 179841"/>
                <a:gd name="connsiteX1" fmla="*/ 41678 w 505177"/>
                <a:gd name="connsiteY1" fmla="*/ 179622 h 179841"/>
                <a:gd name="connsiteX2" fmla="*/ -232 w 505177"/>
                <a:gd name="connsiteY2" fmla="*/ 137703 h 179841"/>
                <a:gd name="connsiteX3" fmla="*/ -232 w 505177"/>
                <a:gd name="connsiteY3" fmla="*/ 41691 h 179841"/>
                <a:gd name="connsiteX4" fmla="*/ 41678 w 505177"/>
                <a:gd name="connsiteY4" fmla="*/ -219 h 179841"/>
                <a:gd name="connsiteX5" fmla="*/ 463036 w 505177"/>
                <a:gd name="connsiteY5" fmla="*/ -219 h 179841"/>
                <a:gd name="connsiteX6" fmla="*/ 504946 w 505177"/>
                <a:gd name="connsiteY6" fmla="*/ 41691 h 179841"/>
                <a:gd name="connsiteX7" fmla="*/ 504946 w 505177"/>
                <a:gd name="connsiteY7" fmla="*/ 67408 h 179841"/>
                <a:gd name="connsiteX8" fmla="*/ 392741 w 505177"/>
                <a:gd name="connsiteY8" fmla="*/ 179622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5177" h="179841">
                  <a:moveTo>
                    <a:pt x="392741" y="179622"/>
                  </a:moveTo>
                  <a:lnTo>
                    <a:pt x="41678" y="179622"/>
                  </a:lnTo>
                  <a:cubicBezTo>
                    <a:pt x="18542" y="179594"/>
                    <a:pt x="-203" y="160839"/>
                    <a:pt x="-232" y="137703"/>
                  </a:cubicBezTo>
                  <a:lnTo>
                    <a:pt x="-232" y="41691"/>
                  </a:lnTo>
                  <a:cubicBezTo>
                    <a:pt x="-203" y="18555"/>
                    <a:pt x="18542" y="-191"/>
                    <a:pt x="41678" y="-219"/>
                  </a:cubicBezTo>
                  <a:lnTo>
                    <a:pt x="463036" y="-219"/>
                  </a:lnTo>
                  <a:cubicBezTo>
                    <a:pt x="486172" y="-191"/>
                    <a:pt x="504927" y="18555"/>
                    <a:pt x="504946" y="41691"/>
                  </a:cubicBezTo>
                  <a:lnTo>
                    <a:pt x="504946" y="67408"/>
                  </a:lnTo>
                  <a:cubicBezTo>
                    <a:pt x="504879" y="129350"/>
                    <a:pt x="454682" y="179546"/>
                    <a:pt x="392741" y="17962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/>
            <p:cNvSpPr/>
            <p:nvPr/>
          </p:nvSpPr>
          <p:spPr>
            <a:xfrm>
              <a:off x="12655188" y="5920554"/>
              <a:ext cx="129149" cy="42510"/>
            </a:xfrm>
            <a:custGeom>
              <a:avLst/>
              <a:gdLst>
                <a:gd name="connsiteX0" fmla="*/ 107667 w 129149"/>
                <a:gd name="connsiteY0" fmla="*/ 42291 h 42510"/>
                <a:gd name="connsiteX1" fmla="*/ 21018 w 129149"/>
                <a:gd name="connsiteY1" fmla="*/ 42291 h 42510"/>
                <a:gd name="connsiteX2" fmla="*/ -232 w 129149"/>
                <a:gd name="connsiteY2" fmla="*/ 21041 h 42510"/>
                <a:gd name="connsiteX3" fmla="*/ 21018 w 129149"/>
                <a:gd name="connsiteY3" fmla="*/ -219 h 42510"/>
                <a:gd name="connsiteX4" fmla="*/ 107667 w 129149"/>
                <a:gd name="connsiteY4" fmla="*/ -219 h 42510"/>
                <a:gd name="connsiteX5" fmla="*/ 128918 w 129149"/>
                <a:gd name="connsiteY5" fmla="*/ 21041 h 42510"/>
                <a:gd name="connsiteX6" fmla="*/ 107667 w 129149"/>
                <a:gd name="connsiteY6" fmla="*/ 42291 h 4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149" h="42510">
                  <a:moveTo>
                    <a:pt x="107667" y="42291"/>
                  </a:moveTo>
                  <a:lnTo>
                    <a:pt x="21018" y="42291"/>
                  </a:lnTo>
                  <a:cubicBezTo>
                    <a:pt x="9284" y="42291"/>
                    <a:pt x="-232" y="32775"/>
                    <a:pt x="-232" y="21041"/>
                  </a:cubicBezTo>
                  <a:cubicBezTo>
                    <a:pt x="-232" y="9296"/>
                    <a:pt x="9284" y="-219"/>
                    <a:pt x="21018" y="-219"/>
                  </a:cubicBezTo>
                  <a:lnTo>
                    <a:pt x="107667" y="-219"/>
                  </a:lnTo>
                  <a:cubicBezTo>
                    <a:pt x="119402" y="-219"/>
                    <a:pt x="128918" y="9296"/>
                    <a:pt x="128918" y="21041"/>
                  </a:cubicBezTo>
                  <a:cubicBezTo>
                    <a:pt x="128918" y="32775"/>
                    <a:pt x="119402" y="42291"/>
                    <a:pt x="107667" y="42291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: 形状 105"/>
            <p:cNvSpPr/>
            <p:nvPr/>
          </p:nvSpPr>
          <p:spPr>
            <a:xfrm>
              <a:off x="12655140" y="5987591"/>
              <a:ext cx="423481" cy="42500"/>
            </a:xfrm>
            <a:custGeom>
              <a:avLst/>
              <a:gdLst>
                <a:gd name="connsiteX0" fmla="*/ 401990 w 423481"/>
                <a:gd name="connsiteY0" fmla="*/ 42282 h 42500"/>
                <a:gd name="connsiteX1" fmla="*/ 21066 w 423481"/>
                <a:gd name="connsiteY1" fmla="*/ 42282 h 42500"/>
                <a:gd name="connsiteX2" fmla="*/ -232 w 423481"/>
                <a:gd name="connsiteY2" fmla="*/ 21079 h 42500"/>
                <a:gd name="connsiteX3" fmla="*/ 20980 w 423481"/>
                <a:gd name="connsiteY3" fmla="*/ -219 h 42500"/>
                <a:gd name="connsiteX4" fmla="*/ 21066 w 423481"/>
                <a:gd name="connsiteY4" fmla="*/ -219 h 42500"/>
                <a:gd name="connsiteX5" fmla="*/ 401999 w 423481"/>
                <a:gd name="connsiteY5" fmla="*/ -219 h 42500"/>
                <a:gd name="connsiteX6" fmla="*/ 423250 w 423481"/>
                <a:gd name="connsiteY6" fmla="*/ 21031 h 42500"/>
                <a:gd name="connsiteX7" fmla="*/ 401999 w 423481"/>
                <a:gd name="connsiteY7" fmla="*/ 42282 h 4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3481" h="42500">
                  <a:moveTo>
                    <a:pt x="401990" y="42282"/>
                  </a:moveTo>
                  <a:lnTo>
                    <a:pt x="21066" y="42282"/>
                  </a:lnTo>
                  <a:cubicBezTo>
                    <a:pt x="9331" y="42310"/>
                    <a:pt x="-203" y="32814"/>
                    <a:pt x="-232" y="21079"/>
                  </a:cubicBezTo>
                  <a:cubicBezTo>
                    <a:pt x="-260" y="9335"/>
                    <a:pt x="9236" y="-200"/>
                    <a:pt x="20980" y="-219"/>
                  </a:cubicBezTo>
                  <a:cubicBezTo>
                    <a:pt x="21009" y="-219"/>
                    <a:pt x="21038" y="-219"/>
                    <a:pt x="21066" y="-219"/>
                  </a:cubicBezTo>
                  <a:lnTo>
                    <a:pt x="401999" y="-219"/>
                  </a:lnTo>
                  <a:cubicBezTo>
                    <a:pt x="413734" y="-219"/>
                    <a:pt x="423250" y="9297"/>
                    <a:pt x="423250" y="21031"/>
                  </a:cubicBezTo>
                  <a:cubicBezTo>
                    <a:pt x="423250" y="32766"/>
                    <a:pt x="413734" y="42282"/>
                    <a:pt x="401999" y="4228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: 形状 106"/>
            <p:cNvSpPr/>
            <p:nvPr/>
          </p:nvSpPr>
          <p:spPr>
            <a:xfrm>
              <a:off x="11752228" y="5636528"/>
              <a:ext cx="120900" cy="315963"/>
            </a:xfrm>
            <a:custGeom>
              <a:avLst/>
              <a:gdLst>
                <a:gd name="connsiteX0" fmla="*/ 120882 w 120900"/>
                <a:gd name="connsiteY0" fmla="*/ 315964 h 315963"/>
                <a:gd name="connsiteX1" fmla="*/ 38967 w 120900"/>
                <a:gd name="connsiteY1" fmla="*/ 315954 h 315963"/>
                <a:gd name="connsiteX2" fmla="*/ 0 w 120900"/>
                <a:gd name="connsiteY2" fmla="*/ 0 h 315963"/>
                <a:gd name="connsiteX3" fmla="*/ 120901 w 120900"/>
                <a:gd name="connsiteY3" fmla="*/ 0 h 315963"/>
                <a:gd name="connsiteX4" fmla="*/ 120882 w 120900"/>
                <a:gd name="connsiteY4" fmla="*/ 315964 h 315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900" h="315963">
                  <a:moveTo>
                    <a:pt x="120882" y="315964"/>
                  </a:moveTo>
                  <a:lnTo>
                    <a:pt x="38967" y="315954"/>
                  </a:lnTo>
                  <a:lnTo>
                    <a:pt x="0" y="0"/>
                  </a:lnTo>
                  <a:lnTo>
                    <a:pt x="120901" y="0"/>
                  </a:lnTo>
                  <a:lnTo>
                    <a:pt x="120882" y="315964"/>
                  </a:ln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任意多边形: 形状 107"/>
            <p:cNvSpPr/>
            <p:nvPr/>
          </p:nvSpPr>
          <p:spPr>
            <a:xfrm>
              <a:off x="11625629" y="5904323"/>
              <a:ext cx="284132" cy="203711"/>
            </a:xfrm>
            <a:custGeom>
              <a:avLst/>
              <a:gdLst>
                <a:gd name="connsiteX0" fmla="*/ 8 w 284132"/>
                <a:gd name="connsiteY0" fmla="*/ 168802 h 203711"/>
                <a:gd name="connsiteX1" fmla="*/ 34631 w 284132"/>
                <a:gd name="connsiteY1" fmla="*/ 203492 h 203711"/>
                <a:gd name="connsiteX2" fmla="*/ 188832 w 284132"/>
                <a:gd name="connsiteY2" fmla="*/ 203492 h 203711"/>
                <a:gd name="connsiteX3" fmla="*/ 193604 w 284132"/>
                <a:gd name="connsiteY3" fmla="*/ 193596 h 203711"/>
                <a:gd name="connsiteX4" fmla="*/ 215416 w 284132"/>
                <a:gd name="connsiteY4" fmla="*/ 148590 h 203711"/>
                <a:gd name="connsiteX5" fmla="*/ 223865 w 284132"/>
                <a:gd name="connsiteY5" fmla="*/ 193596 h 203711"/>
                <a:gd name="connsiteX6" fmla="*/ 225741 w 284132"/>
                <a:gd name="connsiteY6" fmla="*/ 203492 h 203711"/>
                <a:gd name="connsiteX7" fmla="*/ 283900 w 284132"/>
                <a:gd name="connsiteY7" fmla="*/ 203492 h 203711"/>
                <a:gd name="connsiteX8" fmla="*/ 283072 w 284132"/>
                <a:gd name="connsiteY8" fmla="*/ 193529 h 203711"/>
                <a:gd name="connsiteX9" fmla="*/ 267555 w 284132"/>
                <a:gd name="connsiteY9" fmla="*/ 7534 h 203711"/>
                <a:gd name="connsiteX10" fmla="*/ 247268 w 284132"/>
                <a:gd name="connsiteY10" fmla="*/ 6296 h 203711"/>
                <a:gd name="connsiteX11" fmla="*/ 159609 w 284132"/>
                <a:gd name="connsiteY11" fmla="*/ 1095 h 203711"/>
                <a:gd name="connsiteX12" fmla="*/ 138073 w 284132"/>
                <a:gd name="connsiteY12" fmla="*/ -219 h 203711"/>
                <a:gd name="connsiteX13" fmla="*/ 138073 w 284132"/>
                <a:gd name="connsiteY13" fmla="*/ 55312 h 203711"/>
                <a:gd name="connsiteX14" fmla="*/ 8 w 284132"/>
                <a:gd name="connsiteY14" fmla="*/ 168802 h 20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4132" h="203711">
                  <a:moveTo>
                    <a:pt x="8" y="168802"/>
                  </a:moveTo>
                  <a:cubicBezTo>
                    <a:pt x="84" y="187900"/>
                    <a:pt x="15534" y="203378"/>
                    <a:pt x="34631" y="203492"/>
                  </a:cubicBezTo>
                  <a:lnTo>
                    <a:pt x="188832" y="203492"/>
                  </a:lnTo>
                  <a:lnTo>
                    <a:pt x="193604" y="193596"/>
                  </a:lnTo>
                  <a:lnTo>
                    <a:pt x="215416" y="148590"/>
                  </a:lnTo>
                  <a:lnTo>
                    <a:pt x="223865" y="193596"/>
                  </a:lnTo>
                  <a:lnTo>
                    <a:pt x="225741" y="203492"/>
                  </a:lnTo>
                  <a:lnTo>
                    <a:pt x="283900" y="203492"/>
                  </a:lnTo>
                  <a:lnTo>
                    <a:pt x="283072" y="193529"/>
                  </a:lnTo>
                  <a:lnTo>
                    <a:pt x="267555" y="7534"/>
                  </a:lnTo>
                  <a:lnTo>
                    <a:pt x="247268" y="6296"/>
                  </a:lnTo>
                  <a:lnTo>
                    <a:pt x="159609" y="1095"/>
                  </a:lnTo>
                  <a:lnTo>
                    <a:pt x="138073" y="-219"/>
                  </a:lnTo>
                  <a:lnTo>
                    <a:pt x="138073" y="55312"/>
                  </a:lnTo>
                  <a:cubicBezTo>
                    <a:pt x="121738" y="72695"/>
                    <a:pt x="-6507" y="138408"/>
                    <a:pt x="8" y="168802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/>
            <p:cNvSpPr/>
            <p:nvPr/>
          </p:nvSpPr>
          <p:spPr>
            <a:xfrm>
              <a:off x="12894323" y="5167117"/>
              <a:ext cx="335041" cy="224418"/>
            </a:xfrm>
            <a:custGeom>
              <a:avLst/>
              <a:gdLst>
                <a:gd name="connsiteX0" fmla="*/ 335042 w 335041"/>
                <a:gd name="connsiteY0" fmla="*/ 152705 h 224418"/>
                <a:gd name="connsiteX1" fmla="*/ 295447 w 335041"/>
                <a:gd name="connsiteY1" fmla="*/ 224419 h 224418"/>
                <a:gd name="connsiteX2" fmla="*/ 0 w 335041"/>
                <a:gd name="connsiteY2" fmla="*/ 105842 h 224418"/>
                <a:gd name="connsiteX3" fmla="*/ 58436 w 335041"/>
                <a:gd name="connsiteY3" fmla="*/ 0 h 224418"/>
                <a:gd name="connsiteX4" fmla="*/ 335042 w 335041"/>
                <a:gd name="connsiteY4" fmla="*/ 152705 h 224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041" h="224418">
                  <a:moveTo>
                    <a:pt x="335042" y="152705"/>
                  </a:moveTo>
                  <a:lnTo>
                    <a:pt x="295447" y="224419"/>
                  </a:lnTo>
                  <a:lnTo>
                    <a:pt x="0" y="105842"/>
                  </a:lnTo>
                  <a:lnTo>
                    <a:pt x="58436" y="0"/>
                  </a:lnTo>
                  <a:lnTo>
                    <a:pt x="335042" y="152705"/>
                  </a:ln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/>
            <p:cNvSpPr/>
            <p:nvPr/>
          </p:nvSpPr>
          <p:spPr>
            <a:xfrm>
              <a:off x="13134438" y="5282512"/>
              <a:ext cx="248821" cy="316442"/>
            </a:xfrm>
            <a:custGeom>
              <a:avLst/>
              <a:gdLst>
                <a:gd name="connsiteX0" fmla="*/ 81017 w 248821"/>
                <a:gd name="connsiteY0" fmla="*/ 311953 h 316442"/>
                <a:gd name="connsiteX1" fmla="*/ 128118 w 248821"/>
                <a:gd name="connsiteY1" fmla="*/ 298409 h 316442"/>
                <a:gd name="connsiteX2" fmla="*/ 202641 w 248821"/>
                <a:gd name="connsiteY2" fmla="*/ 163402 h 316442"/>
                <a:gd name="connsiteX3" fmla="*/ 196278 w 248821"/>
                <a:gd name="connsiteY3" fmla="*/ 154438 h 316442"/>
                <a:gd name="connsiteX4" fmla="*/ 167418 w 248821"/>
                <a:gd name="connsiteY4" fmla="*/ 113595 h 316442"/>
                <a:gd name="connsiteX5" fmla="*/ 210909 w 248821"/>
                <a:gd name="connsiteY5" fmla="*/ 127949 h 316442"/>
                <a:gd name="connsiteX6" fmla="*/ 220481 w 248821"/>
                <a:gd name="connsiteY6" fmla="*/ 131093 h 316442"/>
                <a:gd name="connsiteX7" fmla="*/ 248589 w 248821"/>
                <a:gd name="connsiteY7" fmla="*/ 80172 h 316442"/>
                <a:gd name="connsiteX8" fmla="*/ 239455 w 248821"/>
                <a:gd name="connsiteY8" fmla="*/ 76085 h 316442"/>
                <a:gd name="connsiteX9" fmla="*/ 69129 w 248821"/>
                <a:gd name="connsiteY9" fmla="*/ -219 h 316442"/>
                <a:gd name="connsiteX10" fmla="*/ 58232 w 248821"/>
                <a:gd name="connsiteY10" fmla="*/ 16945 h 316442"/>
                <a:gd name="connsiteX11" fmla="*/ 11331 w 248821"/>
                <a:gd name="connsiteY11" fmla="*/ 91174 h 316442"/>
                <a:gd name="connsiteX12" fmla="*/ -232 w 248821"/>
                <a:gd name="connsiteY12" fmla="*/ 109394 h 316442"/>
                <a:gd name="connsiteX13" fmla="*/ 48384 w 248821"/>
                <a:gd name="connsiteY13" fmla="*/ 136227 h 316442"/>
                <a:gd name="connsiteX14" fmla="*/ 81017 w 248821"/>
                <a:gd name="connsiteY14" fmla="*/ 311953 h 316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8821" h="316442">
                  <a:moveTo>
                    <a:pt x="81017" y="311953"/>
                  </a:moveTo>
                  <a:cubicBezTo>
                    <a:pt x="97781" y="321107"/>
                    <a:pt x="118783" y="315068"/>
                    <a:pt x="128118" y="298409"/>
                  </a:cubicBezTo>
                  <a:lnTo>
                    <a:pt x="202641" y="163402"/>
                  </a:lnTo>
                  <a:lnTo>
                    <a:pt x="196278" y="154438"/>
                  </a:lnTo>
                  <a:lnTo>
                    <a:pt x="167418" y="113595"/>
                  </a:lnTo>
                  <a:lnTo>
                    <a:pt x="210909" y="127949"/>
                  </a:lnTo>
                  <a:lnTo>
                    <a:pt x="220481" y="131093"/>
                  </a:lnTo>
                  <a:lnTo>
                    <a:pt x="248589" y="80172"/>
                  </a:lnTo>
                  <a:lnTo>
                    <a:pt x="239455" y="76085"/>
                  </a:lnTo>
                  <a:lnTo>
                    <a:pt x="69129" y="-219"/>
                  </a:lnTo>
                  <a:lnTo>
                    <a:pt x="58232" y="16945"/>
                  </a:lnTo>
                  <a:lnTo>
                    <a:pt x="11331" y="91174"/>
                  </a:lnTo>
                  <a:lnTo>
                    <a:pt x="-232" y="109394"/>
                  </a:lnTo>
                  <a:lnTo>
                    <a:pt x="48384" y="136227"/>
                  </a:lnTo>
                  <a:cubicBezTo>
                    <a:pt x="55708" y="158934"/>
                    <a:pt x="51260" y="302962"/>
                    <a:pt x="81017" y="311953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/>
            <p:cNvSpPr/>
            <p:nvPr/>
          </p:nvSpPr>
          <p:spPr>
            <a:xfrm>
              <a:off x="12010174" y="3870050"/>
              <a:ext cx="1047026" cy="1697107"/>
            </a:xfrm>
            <a:custGeom>
              <a:avLst/>
              <a:gdLst>
                <a:gd name="connsiteX0" fmla="*/ -232 w 1047026"/>
                <a:gd name="connsiteY0" fmla="*/ -219 h 1697107"/>
                <a:gd name="connsiteX1" fmla="*/ 309283 w 1047026"/>
                <a:gd name="connsiteY1" fmla="*/ 131197 h 1697107"/>
                <a:gd name="connsiteX2" fmla="*/ 339821 w 1047026"/>
                <a:gd name="connsiteY2" fmla="*/ 372894 h 1697107"/>
                <a:gd name="connsiteX3" fmla="*/ 339821 w 1047026"/>
                <a:gd name="connsiteY3" fmla="*/ 931802 h 1697107"/>
                <a:gd name="connsiteX4" fmla="*/ 1046794 w 1047026"/>
                <a:gd name="connsiteY4" fmla="*/ 1340939 h 1697107"/>
                <a:gd name="connsiteX5" fmla="*/ 833701 w 1047026"/>
                <a:gd name="connsiteY5" fmla="*/ 1696888 h 1697107"/>
                <a:gd name="connsiteX6" fmla="*/ 563039 w 1047026"/>
                <a:gd name="connsiteY6" fmla="*/ 1561738 h 1697107"/>
                <a:gd name="connsiteX7" fmla="*/ 503517 w 1047026"/>
                <a:gd name="connsiteY7" fmla="*/ 1463440 h 1697107"/>
                <a:gd name="connsiteX8" fmla="*/ 358956 w 1047026"/>
                <a:gd name="connsiteY8" fmla="*/ 1404509 h 1697107"/>
                <a:gd name="connsiteX9" fmla="*/ 27276 w 1047026"/>
                <a:gd name="connsiteY9" fmla="*/ 1047674 h 1697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026" h="1697107">
                  <a:moveTo>
                    <a:pt x="-232" y="-219"/>
                  </a:moveTo>
                  <a:lnTo>
                    <a:pt x="309283" y="131197"/>
                  </a:lnTo>
                  <a:cubicBezTo>
                    <a:pt x="309283" y="131197"/>
                    <a:pt x="408305" y="342604"/>
                    <a:pt x="339821" y="372894"/>
                  </a:cubicBezTo>
                  <a:lnTo>
                    <a:pt x="339821" y="931802"/>
                  </a:lnTo>
                  <a:lnTo>
                    <a:pt x="1046794" y="1340939"/>
                  </a:lnTo>
                  <a:lnTo>
                    <a:pt x="833701" y="1696888"/>
                  </a:lnTo>
                  <a:cubicBezTo>
                    <a:pt x="833701" y="1696888"/>
                    <a:pt x="560182" y="1626241"/>
                    <a:pt x="563039" y="1561738"/>
                  </a:cubicBezTo>
                  <a:cubicBezTo>
                    <a:pt x="565896" y="1497235"/>
                    <a:pt x="597424" y="1471727"/>
                    <a:pt x="503517" y="1463440"/>
                  </a:cubicBezTo>
                  <a:cubicBezTo>
                    <a:pt x="409601" y="1455153"/>
                    <a:pt x="356403" y="1462068"/>
                    <a:pt x="358956" y="1404509"/>
                  </a:cubicBezTo>
                  <a:cubicBezTo>
                    <a:pt x="361509" y="1346959"/>
                    <a:pt x="27276" y="1047674"/>
                    <a:pt x="27276" y="1047674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/>
            <p:cNvSpPr/>
            <p:nvPr/>
          </p:nvSpPr>
          <p:spPr>
            <a:xfrm>
              <a:off x="11494271" y="3889176"/>
              <a:ext cx="590054" cy="1900230"/>
            </a:xfrm>
            <a:custGeom>
              <a:avLst/>
              <a:gdLst>
                <a:gd name="connsiteX0" fmla="*/ 589823 w 590054"/>
                <a:gd name="connsiteY0" fmla="*/ 87954 h 1900230"/>
                <a:gd name="connsiteX1" fmla="*/ 511337 w 590054"/>
                <a:gd name="connsiteY1" fmla="*/ -219 h 1900230"/>
                <a:gd name="connsiteX2" fmla="*/ 335743 w 590054"/>
                <a:gd name="connsiteY2" fmla="*/ 348662 h 1900230"/>
                <a:gd name="connsiteX3" fmla="*/ 186125 w 590054"/>
                <a:gd name="connsiteY3" fmla="*/ 714680 h 1900230"/>
                <a:gd name="connsiteX4" fmla="*/ -232 w 590054"/>
                <a:gd name="connsiteY4" fmla="*/ 1808731 h 1900230"/>
                <a:gd name="connsiteX5" fmla="*/ 386873 w 590054"/>
                <a:gd name="connsiteY5" fmla="*/ 1896532 h 1900230"/>
                <a:gd name="connsiteX6" fmla="*/ 431870 w 590054"/>
                <a:gd name="connsiteY6" fmla="*/ 1858099 h 1900230"/>
                <a:gd name="connsiteX7" fmla="*/ 431870 w 590054"/>
                <a:gd name="connsiteY7" fmla="*/ 1802711 h 1900230"/>
                <a:gd name="connsiteX8" fmla="*/ 449900 w 590054"/>
                <a:gd name="connsiteY8" fmla="*/ 960387 h 1900230"/>
                <a:gd name="connsiteX9" fmla="*/ 589823 w 590054"/>
                <a:gd name="connsiteY9" fmla="*/ 381038 h 1900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0054" h="1900230">
                  <a:moveTo>
                    <a:pt x="589823" y="87954"/>
                  </a:moveTo>
                  <a:lnTo>
                    <a:pt x="511337" y="-219"/>
                  </a:lnTo>
                  <a:cubicBezTo>
                    <a:pt x="511337" y="-219"/>
                    <a:pt x="335077" y="289207"/>
                    <a:pt x="335743" y="348662"/>
                  </a:cubicBezTo>
                  <a:cubicBezTo>
                    <a:pt x="336400" y="408108"/>
                    <a:pt x="186125" y="714680"/>
                    <a:pt x="186125" y="714680"/>
                  </a:cubicBezTo>
                  <a:lnTo>
                    <a:pt x="-232" y="1808731"/>
                  </a:lnTo>
                  <a:cubicBezTo>
                    <a:pt x="-232" y="1808731"/>
                    <a:pt x="359194" y="1894161"/>
                    <a:pt x="386873" y="1896532"/>
                  </a:cubicBezTo>
                  <a:cubicBezTo>
                    <a:pt x="414544" y="1898895"/>
                    <a:pt x="461216" y="1913477"/>
                    <a:pt x="431870" y="1858099"/>
                  </a:cubicBezTo>
                  <a:cubicBezTo>
                    <a:pt x="402523" y="1802711"/>
                    <a:pt x="431870" y="1802711"/>
                    <a:pt x="431870" y="1802711"/>
                  </a:cubicBezTo>
                  <a:lnTo>
                    <a:pt x="449900" y="960387"/>
                  </a:lnTo>
                  <a:lnTo>
                    <a:pt x="589823" y="381038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任意多边形: 形状 112"/>
            <p:cNvSpPr/>
            <p:nvPr/>
          </p:nvSpPr>
          <p:spPr>
            <a:xfrm>
              <a:off x="11872977" y="3093772"/>
              <a:ext cx="550455" cy="1078101"/>
            </a:xfrm>
            <a:custGeom>
              <a:avLst/>
              <a:gdLst>
                <a:gd name="connsiteX0" fmla="*/ 169960 w 550455"/>
                <a:gd name="connsiteY0" fmla="*/ 35843 h 1078101"/>
                <a:gd name="connsiteX1" fmla="*/ 320236 w 550455"/>
                <a:gd name="connsiteY1" fmla="*/ -219 h 1078101"/>
                <a:gd name="connsiteX2" fmla="*/ 407142 w 550455"/>
                <a:gd name="connsiteY2" fmla="*/ 106375 h 1078101"/>
                <a:gd name="connsiteX3" fmla="*/ 407142 w 550455"/>
                <a:gd name="connsiteY3" fmla="*/ 106375 h 1078101"/>
                <a:gd name="connsiteX4" fmla="*/ 502801 w 550455"/>
                <a:gd name="connsiteY4" fmla="*/ 402755 h 1078101"/>
                <a:gd name="connsiteX5" fmla="*/ 422430 w 550455"/>
                <a:gd name="connsiteY5" fmla="*/ 817302 h 1078101"/>
                <a:gd name="connsiteX6" fmla="*/ 548664 w 550455"/>
                <a:gd name="connsiteY6" fmla="*/ 1021690 h 1078101"/>
                <a:gd name="connsiteX7" fmla="*/ 141318 w 550455"/>
                <a:gd name="connsiteY7" fmla="*/ 1043559 h 1078101"/>
                <a:gd name="connsiteX8" fmla="*/ 1644 w 550455"/>
                <a:gd name="connsiteY8" fmla="*/ 910647 h 1078101"/>
                <a:gd name="connsiteX9" fmla="*/ 55746 w 550455"/>
                <a:gd name="connsiteY9" fmla="*/ 739159 h 1078101"/>
                <a:gd name="connsiteX10" fmla="*/ 8607 w 550455"/>
                <a:gd name="connsiteY10" fmla="*/ 484651 h 1078101"/>
                <a:gd name="connsiteX11" fmla="*/ 73776 w 550455"/>
                <a:gd name="connsiteY11" fmla="*/ 264271 h 1078101"/>
                <a:gd name="connsiteX12" fmla="*/ 161768 w 550455"/>
                <a:gd name="connsiteY12" fmla="*/ 154086 h 107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0455" h="1078101">
                  <a:moveTo>
                    <a:pt x="169960" y="35843"/>
                  </a:moveTo>
                  <a:lnTo>
                    <a:pt x="320236" y="-219"/>
                  </a:lnTo>
                  <a:lnTo>
                    <a:pt x="407142" y="106375"/>
                  </a:lnTo>
                  <a:lnTo>
                    <a:pt x="407142" y="106375"/>
                  </a:lnTo>
                  <a:cubicBezTo>
                    <a:pt x="487762" y="182213"/>
                    <a:pt x="523871" y="294094"/>
                    <a:pt x="502801" y="402755"/>
                  </a:cubicBezTo>
                  <a:lnTo>
                    <a:pt x="422430" y="817302"/>
                  </a:lnTo>
                  <a:cubicBezTo>
                    <a:pt x="422430" y="817302"/>
                    <a:pt x="566695" y="949557"/>
                    <a:pt x="548664" y="1021690"/>
                  </a:cubicBezTo>
                  <a:cubicBezTo>
                    <a:pt x="519413" y="1138685"/>
                    <a:pt x="196839" y="1035368"/>
                    <a:pt x="141318" y="1043559"/>
                  </a:cubicBezTo>
                  <a:cubicBezTo>
                    <a:pt x="85797" y="1051741"/>
                    <a:pt x="13664" y="961911"/>
                    <a:pt x="1644" y="910647"/>
                  </a:cubicBezTo>
                  <a:cubicBezTo>
                    <a:pt x="-10377" y="859384"/>
                    <a:pt x="38658" y="736349"/>
                    <a:pt x="55746" y="739159"/>
                  </a:cubicBezTo>
                  <a:cubicBezTo>
                    <a:pt x="72833" y="741969"/>
                    <a:pt x="8607" y="484651"/>
                    <a:pt x="8607" y="484651"/>
                  </a:cubicBezTo>
                  <a:cubicBezTo>
                    <a:pt x="8607" y="484651"/>
                    <a:pt x="13664" y="312363"/>
                    <a:pt x="73776" y="264271"/>
                  </a:cubicBezTo>
                  <a:cubicBezTo>
                    <a:pt x="110648" y="234248"/>
                    <a:pt x="140651" y="196682"/>
                    <a:pt x="161768" y="154086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" name="任意多边形: 形状 113"/>
            <p:cNvSpPr/>
            <p:nvPr/>
          </p:nvSpPr>
          <p:spPr>
            <a:xfrm>
              <a:off x="11390703" y="2409495"/>
              <a:ext cx="364477" cy="430206"/>
            </a:xfrm>
            <a:custGeom>
              <a:avLst/>
              <a:gdLst>
                <a:gd name="connsiteX0" fmla="*/ -229 w 364477"/>
                <a:gd name="connsiteY0" fmla="*/ 70171 h 430206"/>
                <a:gd name="connsiteX1" fmla="*/ 70351 w 364477"/>
                <a:gd name="connsiteY1" fmla="*/ 139142 h 430206"/>
                <a:gd name="connsiteX2" fmla="*/ 81486 w 364477"/>
                <a:gd name="connsiteY2" fmla="*/ 138123 h 430206"/>
                <a:gd name="connsiteX3" fmla="*/ 270653 w 364477"/>
                <a:gd name="connsiteY3" fmla="*/ 429988 h 430206"/>
                <a:gd name="connsiteX4" fmla="*/ 364245 w 364477"/>
                <a:gd name="connsiteY4" fmla="*/ 397517 h 430206"/>
                <a:gd name="connsiteX5" fmla="*/ 137036 w 364477"/>
                <a:gd name="connsiteY5" fmla="*/ 52502 h 430206"/>
                <a:gd name="connsiteX6" fmla="*/ 52473 w 364477"/>
                <a:gd name="connsiteY6" fmla="*/ 1896 h 430206"/>
                <a:gd name="connsiteX7" fmla="*/ -229 w 364477"/>
                <a:gd name="connsiteY7" fmla="*/ 70171 h 430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4477" h="430206">
                  <a:moveTo>
                    <a:pt x="-229" y="70171"/>
                  </a:moveTo>
                  <a:cubicBezTo>
                    <a:pt x="219" y="108709"/>
                    <a:pt x="31813" y="139589"/>
                    <a:pt x="70351" y="139142"/>
                  </a:cubicBezTo>
                  <a:cubicBezTo>
                    <a:pt x="74085" y="139104"/>
                    <a:pt x="77810" y="138761"/>
                    <a:pt x="81486" y="138123"/>
                  </a:cubicBezTo>
                  <a:lnTo>
                    <a:pt x="270653" y="429988"/>
                  </a:lnTo>
                  <a:lnTo>
                    <a:pt x="364245" y="397517"/>
                  </a:lnTo>
                  <a:lnTo>
                    <a:pt x="137036" y="52502"/>
                  </a:lnTo>
                  <a:cubicBezTo>
                    <a:pt x="127654" y="15174"/>
                    <a:pt x="89801" y="-7477"/>
                    <a:pt x="52473" y="1896"/>
                  </a:cubicBezTo>
                  <a:cubicBezTo>
                    <a:pt x="21240" y="9745"/>
                    <a:pt x="-543" y="37967"/>
                    <a:pt x="-229" y="70171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" name="任意多边形: 形状 114"/>
            <p:cNvSpPr/>
            <p:nvPr/>
          </p:nvSpPr>
          <p:spPr>
            <a:xfrm>
              <a:off x="11546221" y="2630076"/>
              <a:ext cx="640458" cy="867289"/>
            </a:xfrm>
            <a:custGeom>
              <a:avLst/>
              <a:gdLst>
                <a:gd name="connsiteX0" fmla="*/ 602834 w 640458"/>
                <a:gd name="connsiteY0" fmla="*/ 867070 h 867289"/>
                <a:gd name="connsiteX1" fmla="*/ 619894 w 640458"/>
                <a:gd name="connsiteY1" fmla="*/ 646747 h 867289"/>
                <a:gd name="connsiteX2" fmla="*/ 495783 w 640458"/>
                <a:gd name="connsiteY2" fmla="*/ 491376 h 867289"/>
                <a:gd name="connsiteX3" fmla="*/ 314151 w 640458"/>
                <a:gd name="connsiteY3" fmla="*/ 250088 h 867289"/>
                <a:gd name="connsiteX4" fmla="*/ 264830 w 640458"/>
                <a:gd name="connsiteY4" fmla="*/ 189786 h 867289"/>
                <a:gd name="connsiteX5" fmla="*/ 210223 w 640458"/>
                <a:gd name="connsiteY5" fmla="*/ 158620 h 867289"/>
                <a:gd name="connsiteX6" fmla="*/ 106515 w 640458"/>
                <a:gd name="connsiteY6" fmla="*/ -219 h 867289"/>
                <a:gd name="connsiteX7" fmla="*/ -232 w 640458"/>
                <a:gd name="connsiteY7" fmla="*/ 66037 h 867289"/>
                <a:gd name="connsiteX8" fmla="*/ 260534 w 640458"/>
                <a:gd name="connsiteY8" fmla="*/ 599494 h 867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0458" h="867289">
                  <a:moveTo>
                    <a:pt x="602834" y="867070"/>
                  </a:moveTo>
                  <a:cubicBezTo>
                    <a:pt x="602834" y="867070"/>
                    <a:pt x="674072" y="714546"/>
                    <a:pt x="619894" y="646747"/>
                  </a:cubicBezTo>
                  <a:cubicBezTo>
                    <a:pt x="565706" y="578958"/>
                    <a:pt x="526100" y="510035"/>
                    <a:pt x="495783" y="491376"/>
                  </a:cubicBezTo>
                  <a:cubicBezTo>
                    <a:pt x="465465" y="472707"/>
                    <a:pt x="344612" y="256546"/>
                    <a:pt x="314151" y="250088"/>
                  </a:cubicBezTo>
                  <a:cubicBezTo>
                    <a:pt x="283690" y="243630"/>
                    <a:pt x="307359" y="208588"/>
                    <a:pt x="264830" y="189786"/>
                  </a:cubicBezTo>
                  <a:cubicBezTo>
                    <a:pt x="222291" y="170974"/>
                    <a:pt x="210080" y="170831"/>
                    <a:pt x="210223" y="158620"/>
                  </a:cubicBezTo>
                  <a:cubicBezTo>
                    <a:pt x="210366" y="146409"/>
                    <a:pt x="106515" y="-219"/>
                    <a:pt x="106515" y="-219"/>
                  </a:cubicBezTo>
                  <a:lnTo>
                    <a:pt x="-232" y="66037"/>
                  </a:lnTo>
                  <a:lnTo>
                    <a:pt x="260534" y="599494"/>
                  </a:ln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" name="任意多边形: 形状 115"/>
            <p:cNvSpPr/>
            <p:nvPr/>
          </p:nvSpPr>
          <p:spPr>
            <a:xfrm>
              <a:off x="11255346" y="4077152"/>
              <a:ext cx="783379" cy="880871"/>
            </a:xfrm>
            <a:custGeom>
              <a:avLst/>
              <a:gdLst>
                <a:gd name="connsiteX0" fmla="*/ 220701 w 783379"/>
                <a:gd name="connsiteY0" fmla="*/ 847392 h 880871"/>
                <a:gd name="connsiteX1" fmla="*/ 2626 w 783379"/>
                <a:gd name="connsiteY1" fmla="*/ 231038 h 880871"/>
                <a:gd name="connsiteX2" fmla="*/ 33030 w 783379"/>
                <a:gd name="connsiteY2" fmla="*/ 167344 h 880871"/>
                <a:gd name="connsiteX3" fmla="*/ 498506 w 783379"/>
                <a:gd name="connsiteY3" fmla="*/ 2638 h 880871"/>
                <a:gd name="connsiteX4" fmla="*/ 562209 w 783379"/>
                <a:gd name="connsiteY4" fmla="*/ 33042 h 880871"/>
                <a:gd name="connsiteX5" fmla="*/ 780294 w 783379"/>
                <a:gd name="connsiteY5" fmla="*/ 649395 h 880871"/>
                <a:gd name="connsiteX6" fmla="*/ 749890 w 783379"/>
                <a:gd name="connsiteY6" fmla="*/ 713098 h 880871"/>
                <a:gd name="connsiteX7" fmla="*/ 284404 w 783379"/>
                <a:gd name="connsiteY7" fmla="*/ 877795 h 880871"/>
                <a:gd name="connsiteX8" fmla="*/ 220701 w 783379"/>
                <a:gd name="connsiteY8" fmla="*/ 847392 h 88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3379" h="880871">
                  <a:moveTo>
                    <a:pt x="220701" y="847392"/>
                  </a:moveTo>
                  <a:cubicBezTo>
                    <a:pt x="84140" y="665750"/>
                    <a:pt x="5207" y="462619"/>
                    <a:pt x="2626" y="231038"/>
                  </a:cubicBezTo>
                  <a:cubicBezTo>
                    <a:pt x="-6538" y="205054"/>
                    <a:pt x="7064" y="176565"/>
                    <a:pt x="33030" y="167344"/>
                  </a:cubicBezTo>
                  <a:lnTo>
                    <a:pt x="498506" y="2638"/>
                  </a:lnTo>
                  <a:cubicBezTo>
                    <a:pt x="524491" y="-6525"/>
                    <a:pt x="552990" y="7077"/>
                    <a:pt x="562209" y="33042"/>
                  </a:cubicBezTo>
                  <a:lnTo>
                    <a:pt x="780294" y="649395"/>
                  </a:lnTo>
                  <a:cubicBezTo>
                    <a:pt x="789448" y="675379"/>
                    <a:pt x="775856" y="703878"/>
                    <a:pt x="749890" y="713098"/>
                  </a:cubicBezTo>
                  <a:lnTo>
                    <a:pt x="284404" y="877795"/>
                  </a:lnTo>
                  <a:cubicBezTo>
                    <a:pt x="258419" y="886958"/>
                    <a:pt x="229920" y="873356"/>
                    <a:pt x="220701" y="847392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: 形状 116"/>
            <p:cNvSpPr/>
            <p:nvPr/>
          </p:nvSpPr>
          <p:spPr>
            <a:xfrm>
              <a:off x="11303239" y="4125844"/>
              <a:ext cx="687590" cy="738872"/>
            </a:xfrm>
            <a:custGeom>
              <a:avLst/>
              <a:gdLst>
                <a:gd name="connsiteX0" fmla="*/ 142652 w 687590"/>
                <a:gd name="connsiteY0" fmla="*/ 599904 h 738872"/>
                <a:gd name="connsiteX1" fmla="*/ 2444 w 687590"/>
                <a:gd name="connsiteY1" fmla="*/ 203654 h 738872"/>
                <a:gd name="connsiteX2" fmla="*/ 30923 w 687590"/>
                <a:gd name="connsiteY2" fmla="*/ 143999 h 738872"/>
                <a:gd name="connsiteX3" fmla="*/ 430964 w 687590"/>
                <a:gd name="connsiteY3" fmla="*/ 2458 h 738872"/>
                <a:gd name="connsiteX4" fmla="*/ 490619 w 687590"/>
                <a:gd name="connsiteY4" fmla="*/ 30928 h 738872"/>
                <a:gd name="connsiteX5" fmla="*/ 684682 w 687590"/>
                <a:gd name="connsiteY5" fmla="*/ 579396 h 738872"/>
                <a:gd name="connsiteX6" fmla="*/ 656211 w 687590"/>
                <a:gd name="connsiteY6" fmla="*/ 639051 h 738872"/>
                <a:gd name="connsiteX7" fmla="*/ 408390 w 687590"/>
                <a:gd name="connsiteY7" fmla="*/ 726738 h 738872"/>
                <a:gd name="connsiteX8" fmla="*/ 142652 w 687590"/>
                <a:gd name="connsiteY8" fmla="*/ 599904 h 738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7590" h="738872">
                  <a:moveTo>
                    <a:pt x="142652" y="599904"/>
                  </a:moveTo>
                  <a:cubicBezTo>
                    <a:pt x="60518" y="516855"/>
                    <a:pt x="25352" y="368742"/>
                    <a:pt x="2444" y="203654"/>
                  </a:cubicBezTo>
                  <a:cubicBezTo>
                    <a:pt x="-6138" y="179318"/>
                    <a:pt x="6606" y="152629"/>
                    <a:pt x="30923" y="143999"/>
                  </a:cubicBezTo>
                  <a:lnTo>
                    <a:pt x="430964" y="2458"/>
                  </a:lnTo>
                  <a:cubicBezTo>
                    <a:pt x="455300" y="-6124"/>
                    <a:pt x="481989" y="6610"/>
                    <a:pt x="490619" y="30928"/>
                  </a:cubicBezTo>
                  <a:lnTo>
                    <a:pt x="684682" y="579396"/>
                  </a:lnTo>
                  <a:cubicBezTo>
                    <a:pt x="693264" y="603733"/>
                    <a:pt x="680528" y="630422"/>
                    <a:pt x="656211" y="639051"/>
                  </a:cubicBezTo>
                  <a:lnTo>
                    <a:pt x="408390" y="726738"/>
                  </a:lnTo>
                  <a:cubicBezTo>
                    <a:pt x="299995" y="764953"/>
                    <a:pt x="181114" y="708213"/>
                    <a:pt x="142652" y="59990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" name="任意多边形: 形状 117"/>
            <p:cNvSpPr/>
            <p:nvPr/>
          </p:nvSpPr>
          <p:spPr>
            <a:xfrm>
              <a:off x="11461297" y="4413900"/>
              <a:ext cx="351337" cy="150949"/>
            </a:xfrm>
            <a:custGeom>
              <a:avLst/>
              <a:gdLst>
                <a:gd name="connsiteX0" fmla="*/ 337914 w 351337"/>
                <a:gd name="connsiteY0" fmla="*/ 38337 h 150949"/>
                <a:gd name="connsiteX1" fmla="*/ 26294 w 351337"/>
                <a:gd name="connsiteY1" fmla="*/ 149570 h 150949"/>
                <a:gd name="connsiteX2" fmla="*/ 929 w 351337"/>
                <a:gd name="connsiteY2" fmla="*/ 137540 h 150949"/>
                <a:gd name="connsiteX3" fmla="*/ 12950 w 351337"/>
                <a:gd name="connsiteY3" fmla="*/ 112175 h 150949"/>
                <a:gd name="connsiteX4" fmla="*/ 324570 w 351337"/>
                <a:gd name="connsiteY4" fmla="*/ 942 h 150949"/>
                <a:gd name="connsiteX5" fmla="*/ 349944 w 351337"/>
                <a:gd name="connsiteY5" fmla="*/ 12962 h 150949"/>
                <a:gd name="connsiteX6" fmla="*/ 337914 w 351337"/>
                <a:gd name="connsiteY6" fmla="*/ 38337 h 150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1337" h="150949">
                  <a:moveTo>
                    <a:pt x="337914" y="38337"/>
                  </a:moveTo>
                  <a:lnTo>
                    <a:pt x="26294" y="149570"/>
                  </a:lnTo>
                  <a:cubicBezTo>
                    <a:pt x="15969" y="153256"/>
                    <a:pt x="4615" y="147865"/>
                    <a:pt x="929" y="137540"/>
                  </a:cubicBezTo>
                  <a:cubicBezTo>
                    <a:pt x="-2757" y="127215"/>
                    <a:pt x="2625" y="115861"/>
                    <a:pt x="12950" y="112175"/>
                  </a:cubicBezTo>
                  <a:lnTo>
                    <a:pt x="324570" y="942"/>
                  </a:lnTo>
                  <a:cubicBezTo>
                    <a:pt x="334895" y="-2744"/>
                    <a:pt x="346258" y="2637"/>
                    <a:pt x="349944" y="12962"/>
                  </a:cubicBezTo>
                  <a:cubicBezTo>
                    <a:pt x="353630" y="23288"/>
                    <a:pt x="348249" y="34651"/>
                    <a:pt x="337914" y="38337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" name="任意多边形: 形状 118"/>
            <p:cNvSpPr/>
            <p:nvPr/>
          </p:nvSpPr>
          <p:spPr>
            <a:xfrm>
              <a:off x="11424733" y="4398134"/>
              <a:ext cx="108192" cy="64162"/>
            </a:xfrm>
            <a:custGeom>
              <a:avLst/>
              <a:gdLst>
                <a:gd name="connsiteX0" fmla="*/ 94814 w 108192"/>
                <a:gd name="connsiteY0" fmla="*/ 38320 h 64162"/>
                <a:gd name="connsiteX1" fmla="*/ 26263 w 108192"/>
                <a:gd name="connsiteY1" fmla="*/ 62799 h 64162"/>
                <a:gd name="connsiteX2" fmla="*/ 917 w 108192"/>
                <a:gd name="connsiteY2" fmla="*/ 50722 h 64162"/>
                <a:gd name="connsiteX3" fmla="*/ 12909 w 108192"/>
                <a:gd name="connsiteY3" fmla="*/ 25404 h 64162"/>
                <a:gd name="connsiteX4" fmla="*/ 81470 w 108192"/>
                <a:gd name="connsiteY4" fmla="*/ 925 h 64162"/>
                <a:gd name="connsiteX5" fmla="*/ 106816 w 108192"/>
                <a:gd name="connsiteY5" fmla="*/ 13003 h 64162"/>
                <a:gd name="connsiteX6" fmla="*/ 94814 w 108192"/>
                <a:gd name="connsiteY6" fmla="*/ 38320 h 6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192" h="64162">
                  <a:moveTo>
                    <a:pt x="94814" y="38320"/>
                  </a:moveTo>
                  <a:lnTo>
                    <a:pt x="26263" y="62799"/>
                  </a:lnTo>
                  <a:cubicBezTo>
                    <a:pt x="15929" y="66457"/>
                    <a:pt x="4575" y="61057"/>
                    <a:pt x="917" y="50722"/>
                  </a:cubicBezTo>
                  <a:cubicBezTo>
                    <a:pt x="-2741" y="40416"/>
                    <a:pt x="2622" y="29100"/>
                    <a:pt x="12909" y="25404"/>
                  </a:cubicBezTo>
                  <a:lnTo>
                    <a:pt x="81470" y="925"/>
                  </a:lnTo>
                  <a:cubicBezTo>
                    <a:pt x="91805" y="-2733"/>
                    <a:pt x="103149" y="2668"/>
                    <a:pt x="106816" y="13003"/>
                  </a:cubicBezTo>
                  <a:cubicBezTo>
                    <a:pt x="110464" y="23309"/>
                    <a:pt x="105102" y="34624"/>
                    <a:pt x="94814" y="38320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: 形状 119"/>
            <p:cNvSpPr/>
            <p:nvPr/>
          </p:nvSpPr>
          <p:spPr>
            <a:xfrm>
              <a:off x="11519980" y="4578292"/>
              <a:ext cx="351332" cy="150950"/>
            </a:xfrm>
            <a:custGeom>
              <a:avLst/>
              <a:gdLst>
                <a:gd name="connsiteX0" fmla="*/ 337914 w 351332"/>
                <a:gd name="connsiteY0" fmla="*/ 38337 h 150950"/>
                <a:gd name="connsiteX1" fmla="*/ 26294 w 351332"/>
                <a:gd name="connsiteY1" fmla="*/ 149570 h 150950"/>
                <a:gd name="connsiteX2" fmla="*/ 929 w 351332"/>
                <a:gd name="connsiteY2" fmla="*/ 137550 h 150950"/>
                <a:gd name="connsiteX3" fmla="*/ 12950 w 351332"/>
                <a:gd name="connsiteY3" fmla="*/ 112175 h 150950"/>
                <a:gd name="connsiteX4" fmla="*/ 324570 w 351332"/>
                <a:gd name="connsiteY4" fmla="*/ 942 h 150950"/>
                <a:gd name="connsiteX5" fmla="*/ 349944 w 351332"/>
                <a:gd name="connsiteY5" fmla="*/ 12963 h 150950"/>
                <a:gd name="connsiteX6" fmla="*/ 337914 w 351332"/>
                <a:gd name="connsiteY6" fmla="*/ 38337 h 15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1332" h="150950">
                  <a:moveTo>
                    <a:pt x="337914" y="38337"/>
                  </a:moveTo>
                  <a:lnTo>
                    <a:pt x="26294" y="149570"/>
                  </a:lnTo>
                  <a:cubicBezTo>
                    <a:pt x="15969" y="153256"/>
                    <a:pt x="4606" y="147875"/>
                    <a:pt x="929" y="137550"/>
                  </a:cubicBezTo>
                  <a:cubicBezTo>
                    <a:pt x="-2757" y="127224"/>
                    <a:pt x="2625" y="115861"/>
                    <a:pt x="12950" y="112175"/>
                  </a:cubicBezTo>
                  <a:lnTo>
                    <a:pt x="324570" y="942"/>
                  </a:lnTo>
                  <a:cubicBezTo>
                    <a:pt x="334895" y="-2744"/>
                    <a:pt x="346258" y="2638"/>
                    <a:pt x="349944" y="12963"/>
                  </a:cubicBezTo>
                  <a:cubicBezTo>
                    <a:pt x="353621" y="23288"/>
                    <a:pt x="348239" y="34651"/>
                    <a:pt x="337914" y="38337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" name="任意多边形: 形状 120"/>
            <p:cNvSpPr/>
            <p:nvPr/>
          </p:nvSpPr>
          <p:spPr>
            <a:xfrm>
              <a:off x="11490634" y="4496092"/>
              <a:ext cx="351337" cy="150949"/>
            </a:xfrm>
            <a:custGeom>
              <a:avLst/>
              <a:gdLst>
                <a:gd name="connsiteX0" fmla="*/ 337924 w 351337"/>
                <a:gd name="connsiteY0" fmla="*/ 38336 h 150949"/>
                <a:gd name="connsiteX1" fmla="*/ 26304 w 351337"/>
                <a:gd name="connsiteY1" fmla="*/ 149569 h 150949"/>
                <a:gd name="connsiteX2" fmla="*/ 929 w 351337"/>
                <a:gd name="connsiteY2" fmla="*/ 137548 h 150949"/>
                <a:gd name="connsiteX3" fmla="*/ 12950 w 351337"/>
                <a:gd name="connsiteY3" fmla="*/ 112174 h 150949"/>
                <a:gd name="connsiteX4" fmla="*/ 324579 w 351337"/>
                <a:gd name="connsiteY4" fmla="*/ 941 h 150949"/>
                <a:gd name="connsiteX5" fmla="*/ 349945 w 351337"/>
                <a:gd name="connsiteY5" fmla="*/ 12971 h 150949"/>
                <a:gd name="connsiteX6" fmla="*/ 337924 w 351337"/>
                <a:gd name="connsiteY6" fmla="*/ 38336 h 150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1337" h="150949">
                  <a:moveTo>
                    <a:pt x="337924" y="38336"/>
                  </a:moveTo>
                  <a:lnTo>
                    <a:pt x="26304" y="149569"/>
                  </a:lnTo>
                  <a:cubicBezTo>
                    <a:pt x="15979" y="153255"/>
                    <a:pt x="4616" y="147873"/>
                    <a:pt x="929" y="137548"/>
                  </a:cubicBezTo>
                  <a:cubicBezTo>
                    <a:pt x="-2757" y="127224"/>
                    <a:pt x="2625" y="115860"/>
                    <a:pt x="12950" y="112174"/>
                  </a:cubicBezTo>
                  <a:lnTo>
                    <a:pt x="324579" y="941"/>
                  </a:lnTo>
                  <a:cubicBezTo>
                    <a:pt x="334904" y="-2745"/>
                    <a:pt x="346258" y="2646"/>
                    <a:pt x="349945" y="12971"/>
                  </a:cubicBezTo>
                  <a:cubicBezTo>
                    <a:pt x="353630" y="23296"/>
                    <a:pt x="348249" y="34650"/>
                    <a:pt x="337924" y="38336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任意多边形: 形状 121"/>
            <p:cNvSpPr/>
            <p:nvPr/>
          </p:nvSpPr>
          <p:spPr>
            <a:xfrm>
              <a:off x="11900043" y="2752793"/>
              <a:ext cx="322693" cy="322693"/>
            </a:xfrm>
            <a:custGeom>
              <a:avLst/>
              <a:gdLst>
                <a:gd name="connsiteX0" fmla="*/ 322694 w 322693"/>
                <a:gd name="connsiteY0" fmla="*/ 161347 h 322693"/>
                <a:gd name="connsiteX1" fmla="*/ 161347 w 322693"/>
                <a:gd name="connsiteY1" fmla="*/ 322694 h 322693"/>
                <a:gd name="connsiteX2" fmla="*/ 0 w 322693"/>
                <a:gd name="connsiteY2" fmla="*/ 161347 h 322693"/>
                <a:gd name="connsiteX3" fmla="*/ 161347 w 322693"/>
                <a:gd name="connsiteY3" fmla="*/ 0 h 322693"/>
                <a:gd name="connsiteX4" fmla="*/ 322694 w 322693"/>
                <a:gd name="connsiteY4" fmla="*/ 161347 h 32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693" h="322693">
                  <a:moveTo>
                    <a:pt x="322694" y="161347"/>
                  </a:moveTo>
                  <a:cubicBezTo>
                    <a:pt x="322694" y="250456"/>
                    <a:pt x="250456" y="322694"/>
                    <a:pt x="161347" y="322694"/>
                  </a:cubicBezTo>
                  <a:cubicBezTo>
                    <a:pt x="72238" y="322694"/>
                    <a:pt x="0" y="250456"/>
                    <a:pt x="0" y="161347"/>
                  </a:cubicBezTo>
                  <a:cubicBezTo>
                    <a:pt x="0" y="72237"/>
                    <a:pt x="72238" y="0"/>
                    <a:pt x="161347" y="0"/>
                  </a:cubicBezTo>
                  <a:cubicBezTo>
                    <a:pt x="250456" y="0"/>
                    <a:pt x="322694" y="72237"/>
                    <a:pt x="322694" y="161347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/>
            <p:cNvSpPr/>
            <p:nvPr/>
          </p:nvSpPr>
          <p:spPr>
            <a:xfrm>
              <a:off x="11865152" y="2692530"/>
              <a:ext cx="514457" cy="527867"/>
            </a:xfrm>
            <a:custGeom>
              <a:avLst/>
              <a:gdLst>
                <a:gd name="connsiteX0" fmla="*/ 26347 w 514457"/>
                <a:gd name="connsiteY0" fmla="*/ 200331 h 527867"/>
                <a:gd name="connsiteX1" fmla="*/ 55408 w 514457"/>
                <a:gd name="connsiteY1" fmla="*/ 208094 h 527867"/>
                <a:gd name="connsiteX2" fmla="*/ 56522 w 514457"/>
                <a:gd name="connsiteY2" fmla="*/ 170623 h 527867"/>
                <a:gd name="connsiteX3" fmla="*/ 70210 w 514457"/>
                <a:gd name="connsiteY3" fmla="*/ 206170 h 527867"/>
                <a:gd name="connsiteX4" fmla="*/ 127197 w 514457"/>
                <a:gd name="connsiteY4" fmla="*/ 195835 h 527867"/>
                <a:gd name="connsiteX5" fmla="*/ 173908 w 514457"/>
                <a:gd name="connsiteY5" fmla="*/ 267502 h 527867"/>
                <a:gd name="connsiteX6" fmla="*/ 172889 w 514457"/>
                <a:gd name="connsiteY6" fmla="*/ 271607 h 527867"/>
                <a:gd name="connsiteX7" fmla="*/ 209560 w 514457"/>
                <a:gd name="connsiteY7" fmla="*/ 279827 h 527867"/>
                <a:gd name="connsiteX8" fmla="*/ 194415 w 514457"/>
                <a:gd name="connsiteY8" fmla="*/ 327204 h 527867"/>
                <a:gd name="connsiteX9" fmla="*/ 214608 w 514457"/>
                <a:gd name="connsiteY9" fmla="*/ 521914 h 527867"/>
                <a:gd name="connsiteX10" fmla="*/ 209808 w 514457"/>
                <a:gd name="connsiteY10" fmla="*/ 527648 h 527867"/>
                <a:gd name="connsiteX11" fmla="*/ 294847 w 514457"/>
                <a:gd name="connsiteY11" fmla="*/ 472108 h 527867"/>
                <a:gd name="connsiteX12" fmla="*/ 292533 w 514457"/>
                <a:gd name="connsiteY12" fmla="*/ 411119 h 527867"/>
                <a:gd name="connsiteX13" fmla="*/ 318574 w 514457"/>
                <a:gd name="connsiteY13" fmla="*/ 453839 h 527867"/>
                <a:gd name="connsiteX14" fmla="*/ 511636 w 514457"/>
                <a:gd name="connsiteY14" fmla="*/ 240793 h 527867"/>
                <a:gd name="connsiteX15" fmla="*/ 446056 w 514457"/>
                <a:gd name="connsiteY15" fmla="*/ 125198 h 527867"/>
                <a:gd name="connsiteX16" fmla="*/ 107938 w 514457"/>
                <a:gd name="connsiteY16" fmla="*/ 49274 h 527867"/>
                <a:gd name="connsiteX17" fmla="*/ 96432 w 514457"/>
                <a:gd name="connsiteY17" fmla="*/ 52770 h 527867"/>
                <a:gd name="connsiteX18" fmla="*/ 9649 w 514457"/>
                <a:gd name="connsiteY18" fmla="*/ 97976 h 527867"/>
                <a:gd name="connsiteX19" fmla="*/ 26347 w 514457"/>
                <a:gd name="connsiteY19" fmla="*/ 200331 h 52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14457" h="527867">
                  <a:moveTo>
                    <a:pt x="26347" y="200331"/>
                  </a:moveTo>
                  <a:cubicBezTo>
                    <a:pt x="34919" y="206037"/>
                    <a:pt x="45130" y="208770"/>
                    <a:pt x="55408" y="208094"/>
                  </a:cubicBezTo>
                  <a:cubicBezTo>
                    <a:pt x="57770" y="195740"/>
                    <a:pt x="58151" y="183091"/>
                    <a:pt x="56522" y="170623"/>
                  </a:cubicBezTo>
                  <a:cubicBezTo>
                    <a:pt x="62637" y="181815"/>
                    <a:pt x="67247" y="193768"/>
                    <a:pt x="70210" y="206170"/>
                  </a:cubicBezTo>
                  <a:cubicBezTo>
                    <a:pt x="98908" y="199902"/>
                    <a:pt x="97632" y="191368"/>
                    <a:pt x="127197" y="195835"/>
                  </a:cubicBezTo>
                  <a:cubicBezTo>
                    <a:pt x="159878" y="202731"/>
                    <a:pt x="180795" y="234812"/>
                    <a:pt x="173908" y="267502"/>
                  </a:cubicBezTo>
                  <a:cubicBezTo>
                    <a:pt x="173613" y="268883"/>
                    <a:pt x="173270" y="270254"/>
                    <a:pt x="172889" y="271607"/>
                  </a:cubicBezTo>
                  <a:cubicBezTo>
                    <a:pt x="179147" y="257900"/>
                    <a:pt x="205169" y="264130"/>
                    <a:pt x="209560" y="279827"/>
                  </a:cubicBezTo>
                  <a:cubicBezTo>
                    <a:pt x="214132" y="296333"/>
                    <a:pt x="204064" y="313031"/>
                    <a:pt x="194415" y="327204"/>
                  </a:cubicBezTo>
                  <a:cubicBezTo>
                    <a:pt x="159992" y="377867"/>
                    <a:pt x="249041" y="471251"/>
                    <a:pt x="214608" y="521914"/>
                  </a:cubicBezTo>
                  <a:lnTo>
                    <a:pt x="209808" y="527648"/>
                  </a:lnTo>
                  <a:cubicBezTo>
                    <a:pt x="239917" y="511980"/>
                    <a:pt x="268396" y="493377"/>
                    <a:pt x="294847" y="472108"/>
                  </a:cubicBezTo>
                  <a:cubicBezTo>
                    <a:pt x="290323" y="452096"/>
                    <a:pt x="289532" y="431417"/>
                    <a:pt x="292533" y="411119"/>
                  </a:cubicBezTo>
                  <a:cubicBezTo>
                    <a:pt x="296266" y="427836"/>
                    <a:pt x="305420" y="442857"/>
                    <a:pt x="318574" y="453839"/>
                  </a:cubicBezTo>
                  <a:cubicBezTo>
                    <a:pt x="415995" y="377449"/>
                    <a:pt x="533181" y="267482"/>
                    <a:pt x="511636" y="240793"/>
                  </a:cubicBezTo>
                  <a:lnTo>
                    <a:pt x="446056" y="125198"/>
                  </a:lnTo>
                  <a:cubicBezTo>
                    <a:pt x="377133" y="3764"/>
                    <a:pt x="210923" y="-45014"/>
                    <a:pt x="107938" y="49274"/>
                  </a:cubicBezTo>
                  <a:cubicBezTo>
                    <a:pt x="105242" y="51789"/>
                    <a:pt x="99146" y="50122"/>
                    <a:pt x="96432" y="52770"/>
                  </a:cubicBezTo>
                  <a:cubicBezTo>
                    <a:pt x="66847" y="60437"/>
                    <a:pt x="28975" y="74325"/>
                    <a:pt x="9649" y="97976"/>
                  </a:cubicBezTo>
                  <a:cubicBezTo>
                    <a:pt x="-9610" y="121664"/>
                    <a:pt x="1058" y="183262"/>
                    <a:pt x="26347" y="200331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/>
            <p:cNvSpPr/>
            <p:nvPr/>
          </p:nvSpPr>
          <p:spPr>
            <a:xfrm>
              <a:off x="11708728" y="3555183"/>
              <a:ext cx="595809" cy="597142"/>
            </a:xfrm>
            <a:custGeom>
              <a:avLst/>
              <a:gdLst>
                <a:gd name="connsiteX0" fmla="*/ 308996 w 595809"/>
                <a:gd name="connsiteY0" fmla="*/ 587158 h 597142"/>
                <a:gd name="connsiteX1" fmla="*/ 9111 w 595809"/>
                <a:gd name="connsiteY1" fmla="*/ 281806 h 597142"/>
                <a:gd name="connsiteX2" fmla="*/ 9530 w 595809"/>
                <a:gd name="connsiteY2" fmla="*/ 235609 h 597142"/>
                <a:gd name="connsiteX3" fmla="*/ 240140 w 595809"/>
                <a:gd name="connsiteY3" fmla="*/ 9124 h 597142"/>
                <a:gd name="connsiteX4" fmla="*/ 286346 w 595809"/>
                <a:gd name="connsiteY4" fmla="*/ 9543 h 597142"/>
                <a:gd name="connsiteX5" fmla="*/ 586231 w 595809"/>
                <a:gd name="connsiteY5" fmla="*/ 314895 h 597142"/>
                <a:gd name="connsiteX6" fmla="*/ 585812 w 595809"/>
                <a:gd name="connsiteY6" fmla="*/ 361101 h 597142"/>
                <a:gd name="connsiteX7" fmla="*/ 355202 w 595809"/>
                <a:gd name="connsiteY7" fmla="*/ 587577 h 597142"/>
                <a:gd name="connsiteX8" fmla="*/ 308996 w 595809"/>
                <a:gd name="connsiteY8" fmla="*/ 587158 h 597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5809" h="597142">
                  <a:moveTo>
                    <a:pt x="308996" y="587158"/>
                  </a:moveTo>
                  <a:cubicBezTo>
                    <a:pt x="177732" y="517168"/>
                    <a:pt x="74710" y="418489"/>
                    <a:pt x="9111" y="281806"/>
                  </a:cubicBezTo>
                  <a:cubicBezTo>
                    <a:pt x="-3509" y="268928"/>
                    <a:pt x="-3319" y="248259"/>
                    <a:pt x="9530" y="235609"/>
                  </a:cubicBezTo>
                  <a:lnTo>
                    <a:pt x="240140" y="9124"/>
                  </a:lnTo>
                  <a:cubicBezTo>
                    <a:pt x="253027" y="-3497"/>
                    <a:pt x="273696" y="-3306"/>
                    <a:pt x="286346" y="9543"/>
                  </a:cubicBezTo>
                  <a:lnTo>
                    <a:pt x="586231" y="314895"/>
                  </a:lnTo>
                  <a:cubicBezTo>
                    <a:pt x="598852" y="327773"/>
                    <a:pt x="598670" y="348442"/>
                    <a:pt x="585812" y="361101"/>
                  </a:cubicBezTo>
                  <a:lnTo>
                    <a:pt x="355202" y="587577"/>
                  </a:lnTo>
                  <a:cubicBezTo>
                    <a:pt x="342324" y="600198"/>
                    <a:pt x="321655" y="600017"/>
                    <a:pt x="308996" y="58715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/>
            <p:cNvSpPr/>
            <p:nvPr/>
          </p:nvSpPr>
          <p:spPr>
            <a:xfrm>
              <a:off x="11743522" y="3589986"/>
              <a:ext cx="526218" cy="483706"/>
            </a:xfrm>
            <a:custGeom>
              <a:avLst/>
              <a:gdLst>
                <a:gd name="connsiteX0" fmla="*/ 201317 w 526218"/>
                <a:gd name="connsiteY0" fmla="*/ 442760 h 483706"/>
                <a:gd name="connsiteX1" fmla="*/ 8521 w 526218"/>
                <a:gd name="connsiteY1" fmla="*/ 246450 h 483706"/>
                <a:gd name="connsiteX2" fmla="*/ 8912 w 526218"/>
                <a:gd name="connsiteY2" fmla="*/ 203178 h 483706"/>
                <a:gd name="connsiteX3" fmla="*/ 207099 w 526218"/>
                <a:gd name="connsiteY3" fmla="*/ 8534 h 483706"/>
                <a:gd name="connsiteX4" fmla="*/ 250380 w 526218"/>
                <a:gd name="connsiteY4" fmla="*/ 8925 h 483706"/>
                <a:gd name="connsiteX5" fmla="*/ 517233 w 526218"/>
                <a:gd name="connsiteY5" fmla="*/ 280644 h 483706"/>
                <a:gd name="connsiteX6" fmla="*/ 516842 w 526218"/>
                <a:gd name="connsiteY6" fmla="*/ 323917 h 483706"/>
                <a:gd name="connsiteX7" fmla="*/ 394065 w 526218"/>
                <a:gd name="connsiteY7" fmla="*/ 444493 h 483706"/>
                <a:gd name="connsiteX8" fmla="*/ 201317 w 526218"/>
                <a:gd name="connsiteY8" fmla="*/ 442760 h 48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6218" h="483706">
                  <a:moveTo>
                    <a:pt x="201317" y="442760"/>
                  </a:moveTo>
                  <a:cubicBezTo>
                    <a:pt x="129613" y="416204"/>
                    <a:pt x="67786" y="338052"/>
                    <a:pt x="8521" y="246450"/>
                  </a:cubicBezTo>
                  <a:cubicBezTo>
                    <a:pt x="-3299" y="234382"/>
                    <a:pt x="-3127" y="215027"/>
                    <a:pt x="8912" y="203178"/>
                  </a:cubicBezTo>
                  <a:lnTo>
                    <a:pt x="207099" y="8534"/>
                  </a:lnTo>
                  <a:cubicBezTo>
                    <a:pt x="219167" y="-3286"/>
                    <a:pt x="238522" y="-3115"/>
                    <a:pt x="250380" y="8925"/>
                  </a:cubicBezTo>
                  <a:lnTo>
                    <a:pt x="517233" y="280644"/>
                  </a:lnTo>
                  <a:cubicBezTo>
                    <a:pt x="529054" y="292713"/>
                    <a:pt x="528882" y="312068"/>
                    <a:pt x="516842" y="323917"/>
                  </a:cubicBezTo>
                  <a:lnTo>
                    <a:pt x="394065" y="444493"/>
                  </a:lnTo>
                  <a:cubicBezTo>
                    <a:pt x="340325" y="497157"/>
                    <a:pt x="254095" y="496376"/>
                    <a:pt x="201317" y="44276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/>
            <p:cNvSpPr/>
            <p:nvPr/>
          </p:nvSpPr>
          <p:spPr>
            <a:xfrm>
              <a:off x="11902796" y="3750699"/>
              <a:ext cx="180113" cy="178198"/>
            </a:xfrm>
            <a:custGeom>
              <a:avLst/>
              <a:gdLst>
                <a:gd name="connsiteX0" fmla="*/ 176012 w 180113"/>
                <a:gd name="connsiteY0" fmla="*/ 22034 h 178198"/>
                <a:gd name="connsiteX1" fmla="*/ 21898 w 180113"/>
                <a:gd name="connsiteY1" fmla="*/ 174224 h 178198"/>
                <a:gd name="connsiteX2" fmla="*/ 3524 w 180113"/>
                <a:gd name="connsiteY2" fmla="*/ 174119 h 178198"/>
                <a:gd name="connsiteX3" fmla="*/ 3628 w 180113"/>
                <a:gd name="connsiteY3" fmla="*/ 155736 h 178198"/>
                <a:gd name="connsiteX4" fmla="*/ 3638 w 180113"/>
                <a:gd name="connsiteY4" fmla="*/ 155736 h 178198"/>
                <a:gd name="connsiteX5" fmla="*/ 157743 w 180113"/>
                <a:gd name="connsiteY5" fmla="*/ 3536 h 178198"/>
                <a:gd name="connsiteX6" fmla="*/ 176126 w 180113"/>
                <a:gd name="connsiteY6" fmla="*/ 3641 h 178198"/>
                <a:gd name="connsiteX7" fmla="*/ 176021 w 180113"/>
                <a:gd name="connsiteY7" fmla="*/ 22024 h 178198"/>
                <a:gd name="connsiteX8" fmla="*/ 176012 w 180113"/>
                <a:gd name="connsiteY8" fmla="*/ 22034 h 17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113" h="178198">
                  <a:moveTo>
                    <a:pt x="176012" y="22034"/>
                  </a:moveTo>
                  <a:lnTo>
                    <a:pt x="21898" y="174224"/>
                  </a:lnTo>
                  <a:cubicBezTo>
                    <a:pt x="16792" y="179273"/>
                    <a:pt x="8562" y="179225"/>
                    <a:pt x="3524" y="174119"/>
                  </a:cubicBezTo>
                  <a:cubicBezTo>
                    <a:pt x="-1525" y="169014"/>
                    <a:pt x="-1477" y="160784"/>
                    <a:pt x="3628" y="155736"/>
                  </a:cubicBezTo>
                  <a:cubicBezTo>
                    <a:pt x="3628" y="155736"/>
                    <a:pt x="3628" y="155736"/>
                    <a:pt x="3638" y="155736"/>
                  </a:cubicBezTo>
                  <a:lnTo>
                    <a:pt x="157743" y="3536"/>
                  </a:lnTo>
                  <a:cubicBezTo>
                    <a:pt x="162848" y="-1512"/>
                    <a:pt x="171078" y="-1464"/>
                    <a:pt x="176126" y="3641"/>
                  </a:cubicBezTo>
                  <a:cubicBezTo>
                    <a:pt x="181174" y="8746"/>
                    <a:pt x="181127" y="16976"/>
                    <a:pt x="176021" y="22024"/>
                  </a:cubicBezTo>
                  <a:cubicBezTo>
                    <a:pt x="176012" y="22024"/>
                    <a:pt x="176012" y="22024"/>
                    <a:pt x="176012" y="22034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/>
            <p:cNvSpPr/>
            <p:nvPr/>
          </p:nvSpPr>
          <p:spPr>
            <a:xfrm>
              <a:off x="11852718" y="3818687"/>
              <a:ext cx="59917" cy="59494"/>
            </a:xfrm>
            <a:custGeom>
              <a:avLst/>
              <a:gdLst>
                <a:gd name="connsiteX0" fmla="*/ 55802 w 59917"/>
                <a:gd name="connsiteY0" fmla="*/ 22044 h 59494"/>
                <a:gd name="connsiteX1" fmla="*/ 21893 w 59917"/>
                <a:gd name="connsiteY1" fmla="*/ 55525 h 59494"/>
                <a:gd name="connsiteX2" fmla="*/ 3519 w 59917"/>
                <a:gd name="connsiteY2" fmla="*/ 55411 h 59494"/>
                <a:gd name="connsiteX3" fmla="*/ 3633 w 59917"/>
                <a:gd name="connsiteY3" fmla="*/ 37037 h 59494"/>
                <a:gd name="connsiteX4" fmla="*/ 37533 w 59917"/>
                <a:gd name="connsiteY4" fmla="*/ 3547 h 59494"/>
                <a:gd name="connsiteX5" fmla="*/ 55916 w 59917"/>
                <a:gd name="connsiteY5" fmla="*/ 3623 h 59494"/>
                <a:gd name="connsiteX6" fmla="*/ 55840 w 59917"/>
                <a:gd name="connsiteY6" fmla="*/ 21997 h 59494"/>
                <a:gd name="connsiteX7" fmla="*/ 55802 w 59917"/>
                <a:gd name="connsiteY7" fmla="*/ 22044 h 59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917" h="59494">
                  <a:moveTo>
                    <a:pt x="55802" y="22044"/>
                  </a:moveTo>
                  <a:lnTo>
                    <a:pt x="21893" y="55525"/>
                  </a:lnTo>
                  <a:cubicBezTo>
                    <a:pt x="16787" y="60573"/>
                    <a:pt x="8558" y="60516"/>
                    <a:pt x="3519" y="55411"/>
                  </a:cubicBezTo>
                  <a:cubicBezTo>
                    <a:pt x="-1530" y="50305"/>
                    <a:pt x="-1472" y="42075"/>
                    <a:pt x="3633" y="37037"/>
                  </a:cubicBezTo>
                  <a:lnTo>
                    <a:pt x="37533" y="3547"/>
                  </a:lnTo>
                  <a:cubicBezTo>
                    <a:pt x="42629" y="-1501"/>
                    <a:pt x="50858" y="-1473"/>
                    <a:pt x="55916" y="3623"/>
                  </a:cubicBezTo>
                  <a:cubicBezTo>
                    <a:pt x="60974" y="8719"/>
                    <a:pt x="60936" y="16948"/>
                    <a:pt x="55840" y="21997"/>
                  </a:cubicBezTo>
                  <a:cubicBezTo>
                    <a:pt x="55830" y="22016"/>
                    <a:pt x="55811" y="22025"/>
                    <a:pt x="55802" y="22044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" name="任意多边形: 形状 127"/>
            <p:cNvSpPr/>
            <p:nvPr/>
          </p:nvSpPr>
          <p:spPr>
            <a:xfrm>
              <a:off x="11983082" y="3832004"/>
              <a:ext cx="180114" cy="178198"/>
            </a:xfrm>
            <a:custGeom>
              <a:avLst/>
              <a:gdLst>
                <a:gd name="connsiteX0" fmla="*/ 176021 w 180114"/>
                <a:gd name="connsiteY0" fmla="*/ 22024 h 178198"/>
                <a:gd name="connsiteX1" fmla="*/ 21907 w 180114"/>
                <a:gd name="connsiteY1" fmla="*/ 174224 h 178198"/>
                <a:gd name="connsiteX2" fmla="*/ 3524 w 180114"/>
                <a:gd name="connsiteY2" fmla="*/ 174119 h 178198"/>
                <a:gd name="connsiteX3" fmla="*/ 3628 w 180114"/>
                <a:gd name="connsiteY3" fmla="*/ 155736 h 178198"/>
                <a:gd name="connsiteX4" fmla="*/ 3638 w 180114"/>
                <a:gd name="connsiteY4" fmla="*/ 155727 h 178198"/>
                <a:gd name="connsiteX5" fmla="*/ 157752 w 180114"/>
                <a:gd name="connsiteY5" fmla="*/ 3536 h 178198"/>
                <a:gd name="connsiteX6" fmla="*/ 176136 w 180114"/>
                <a:gd name="connsiteY6" fmla="*/ 3641 h 178198"/>
                <a:gd name="connsiteX7" fmla="*/ 176021 w 180114"/>
                <a:gd name="connsiteY7" fmla="*/ 22015 h 178198"/>
                <a:gd name="connsiteX8" fmla="*/ 176012 w 180114"/>
                <a:gd name="connsiteY8" fmla="*/ 22024 h 17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114" h="178198">
                  <a:moveTo>
                    <a:pt x="176021" y="22024"/>
                  </a:moveTo>
                  <a:lnTo>
                    <a:pt x="21907" y="174224"/>
                  </a:lnTo>
                  <a:cubicBezTo>
                    <a:pt x="16801" y="179272"/>
                    <a:pt x="8572" y="179225"/>
                    <a:pt x="3524" y="174119"/>
                  </a:cubicBezTo>
                  <a:cubicBezTo>
                    <a:pt x="-1525" y="169014"/>
                    <a:pt x="-1477" y="160785"/>
                    <a:pt x="3628" y="155736"/>
                  </a:cubicBezTo>
                  <a:cubicBezTo>
                    <a:pt x="3628" y="155736"/>
                    <a:pt x="3638" y="155736"/>
                    <a:pt x="3638" y="155727"/>
                  </a:cubicBezTo>
                  <a:lnTo>
                    <a:pt x="157752" y="3536"/>
                  </a:lnTo>
                  <a:cubicBezTo>
                    <a:pt x="162858" y="-1512"/>
                    <a:pt x="171087" y="-1464"/>
                    <a:pt x="176136" y="3641"/>
                  </a:cubicBezTo>
                  <a:cubicBezTo>
                    <a:pt x="181174" y="8746"/>
                    <a:pt x="181127" y="16976"/>
                    <a:pt x="176021" y="22015"/>
                  </a:cubicBezTo>
                  <a:cubicBezTo>
                    <a:pt x="176021" y="22024"/>
                    <a:pt x="176021" y="22024"/>
                    <a:pt x="176012" y="22024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/>
            <p:cNvSpPr/>
            <p:nvPr/>
          </p:nvSpPr>
          <p:spPr>
            <a:xfrm>
              <a:off x="11942920" y="3791361"/>
              <a:ext cx="180125" cy="178203"/>
            </a:xfrm>
            <a:custGeom>
              <a:avLst/>
              <a:gdLst>
                <a:gd name="connsiteX0" fmla="*/ 176035 w 180125"/>
                <a:gd name="connsiteY0" fmla="*/ 22015 h 178203"/>
                <a:gd name="connsiteX1" fmla="*/ 21921 w 180125"/>
                <a:gd name="connsiteY1" fmla="*/ 174215 h 178203"/>
                <a:gd name="connsiteX2" fmla="*/ 3538 w 180125"/>
                <a:gd name="connsiteY2" fmla="*/ 174138 h 178203"/>
                <a:gd name="connsiteX3" fmla="*/ 3614 w 180125"/>
                <a:gd name="connsiteY3" fmla="*/ 155765 h 178203"/>
                <a:gd name="connsiteX4" fmla="*/ 3652 w 180125"/>
                <a:gd name="connsiteY4" fmla="*/ 155717 h 178203"/>
                <a:gd name="connsiteX5" fmla="*/ 157767 w 180125"/>
                <a:gd name="connsiteY5" fmla="*/ 3527 h 178203"/>
                <a:gd name="connsiteX6" fmla="*/ 176150 w 180125"/>
                <a:gd name="connsiteY6" fmla="*/ 3651 h 178203"/>
                <a:gd name="connsiteX7" fmla="*/ 176035 w 180125"/>
                <a:gd name="connsiteY7" fmla="*/ 22015 h 17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125" h="178203">
                  <a:moveTo>
                    <a:pt x="176035" y="22015"/>
                  </a:moveTo>
                  <a:lnTo>
                    <a:pt x="21921" y="174215"/>
                  </a:lnTo>
                  <a:cubicBezTo>
                    <a:pt x="16825" y="179272"/>
                    <a:pt x="8595" y="179234"/>
                    <a:pt x="3538" y="174138"/>
                  </a:cubicBezTo>
                  <a:cubicBezTo>
                    <a:pt x="-1520" y="169043"/>
                    <a:pt x="-1482" y="160823"/>
                    <a:pt x="3614" y="155765"/>
                  </a:cubicBezTo>
                  <a:cubicBezTo>
                    <a:pt x="3624" y="155746"/>
                    <a:pt x="3642" y="155736"/>
                    <a:pt x="3652" y="155717"/>
                  </a:cubicBezTo>
                  <a:lnTo>
                    <a:pt x="157767" y="3527"/>
                  </a:lnTo>
                  <a:cubicBezTo>
                    <a:pt x="162881" y="-1512"/>
                    <a:pt x="171101" y="-1464"/>
                    <a:pt x="176150" y="3651"/>
                  </a:cubicBezTo>
                  <a:cubicBezTo>
                    <a:pt x="181188" y="8756"/>
                    <a:pt x="181131" y="16976"/>
                    <a:pt x="176035" y="22015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/>
            <p:cNvSpPr/>
            <p:nvPr/>
          </p:nvSpPr>
          <p:spPr>
            <a:xfrm>
              <a:off x="11787529" y="4051987"/>
              <a:ext cx="292701" cy="463213"/>
            </a:xfrm>
            <a:custGeom>
              <a:avLst/>
              <a:gdLst>
                <a:gd name="connsiteX0" fmla="*/ 1043 w 292701"/>
                <a:gd name="connsiteY0" fmla="*/ 406613 h 463213"/>
                <a:gd name="connsiteX1" fmla="*/ 56355 w 292701"/>
                <a:gd name="connsiteY1" fmla="*/ 324879 h 463213"/>
                <a:gd name="connsiteX2" fmla="*/ 67470 w 292701"/>
                <a:gd name="connsiteY2" fmla="*/ 323650 h 463213"/>
                <a:gd name="connsiteX3" fmla="*/ 194267 w 292701"/>
                <a:gd name="connsiteY3" fmla="*/ -219 h 463213"/>
                <a:gd name="connsiteX4" fmla="*/ 292470 w 292701"/>
                <a:gd name="connsiteY4" fmla="*/ 12830 h 463213"/>
                <a:gd name="connsiteX5" fmla="*/ 139060 w 292701"/>
                <a:gd name="connsiteY5" fmla="*/ 396392 h 463213"/>
                <a:gd name="connsiteX6" fmla="*/ 66365 w 292701"/>
                <a:gd name="connsiteY6" fmla="*/ 462924 h 463213"/>
                <a:gd name="connsiteX7" fmla="*/ 1043 w 292701"/>
                <a:gd name="connsiteY7" fmla="*/ 406613 h 46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701" h="463213">
                  <a:moveTo>
                    <a:pt x="1043" y="406613"/>
                  </a:moveTo>
                  <a:cubicBezTo>
                    <a:pt x="-6253" y="368770"/>
                    <a:pt x="18511" y="332175"/>
                    <a:pt x="56355" y="324879"/>
                  </a:cubicBezTo>
                  <a:cubicBezTo>
                    <a:pt x="60022" y="324174"/>
                    <a:pt x="63736" y="323764"/>
                    <a:pt x="67470" y="323650"/>
                  </a:cubicBezTo>
                  <a:lnTo>
                    <a:pt x="194267" y="-219"/>
                  </a:lnTo>
                  <a:lnTo>
                    <a:pt x="292470" y="12830"/>
                  </a:lnTo>
                  <a:lnTo>
                    <a:pt x="139060" y="396392"/>
                  </a:lnTo>
                  <a:cubicBezTo>
                    <a:pt x="137355" y="434845"/>
                    <a:pt x="104808" y="464630"/>
                    <a:pt x="66365" y="462924"/>
                  </a:cubicBezTo>
                  <a:cubicBezTo>
                    <a:pt x="34190" y="461505"/>
                    <a:pt x="7187" y="438217"/>
                    <a:pt x="1043" y="406613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/>
            <p:cNvSpPr/>
            <p:nvPr/>
          </p:nvSpPr>
          <p:spPr>
            <a:xfrm>
              <a:off x="11897750" y="3309885"/>
              <a:ext cx="500280" cy="949204"/>
            </a:xfrm>
            <a:custGeom>
              <a:avLst/>
              <a:gdLst>
                <a:gd name="connsiteX0" fmla="*/ 429955 w 500280"/>
                <a:gd name="connsiteY0" fmla="*/ -219 h 949204"/>
                <a:gd name="connsiteX1" fmla="*/ 490849 w 500280"/>
                <a:gd name="connsiteY1" fmla="*/ 212207 h 949204"/>
                <a:gd name="connsiteX2" fmla="*/ 400418 w 500280"/>
                <a:gd name="connsiteY2" fmla="*/ 389315 h 949204"/>
                <a:gd name="connsiteX3" fmla="*/ 270859 w 500280"/>
                <a:gd name="connsiteY3" fmla="*/ 662121 h 949204"/>
                <a:gd name="connsiteX4" fmla="*/ 234626 w 500280"/>
                <a:gd name="connsiteY4" fmla="*/ 731091 h 949204"/>
                <a:gd name="connsiteX5" fmla="*/ 187382 w 500280"/>
                <a:gd name="connsiteY5" fmla="*/ 772573 h 949204"/>
                <a:gd name="connsiteX6" fmla="*/ 117631 w 500280"/>
                <a:gd name="connsiteY6" fmla="*/ 948985 h 949204"/>
                <a:gd name="connsiteX7" fmla="*/ -232 w 500280"/>
                <a:gd name="connsiteY7" fmla="*/ 905475 h 949204"/>
                <a:gd name="connsiteX8" fmla="*/ 250761 w 500280"/>
                <a:gd name="connsiteY8" fmla="*/ 32432 h 94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280" h="949204">
                  <a:moveTo>
                    <a:pt x="429955" y="-219"/>
                  </a:moveTo>
                  <a:cubicBezTo>
                    <a:pt x="429955" y="-219"/>
                    <a:pt x="530330" y="134921"/>
                    <a:pt x="490849" y="212207"/>
                  </a:cubicBezTo>
                  <a:cubicBezTo>
                    <a:pt x="451358" y="289484"/>
                    <a:pt x="426374" y="364950"/>
                    <a:pt x="400418" y="389315"/>
                  </a:cubicBezTo>
                  <a:cubicBezTo>
                    <a:pt x="374453" y="413680"/>
                    <a:pt x="299406" y="649691"/>
                    <a:pt x="270859" y="662121"/>
                  </a:cubicBezTo>
                  <a:cubicBezTo>
                    <a:pt x="242313" y="674551"/>
                    <a:pt x="272526" y="704136"/>
                    <a:pt x="234626" y="731091"/>
                  </a:cubicBezTo>
                  <a:cubicBezTo>
                    <a:pt x="196736" y="758047"/>
                    <a:pt x="184801" y="760638"/>
                    <a:pt x="187382" y="772573"/>
                  </a:cubicBezTo>
                  <a:cubicBezTo>
                    <a:pt x="189973" y="784507"/>
                    <a:pt x="117631" y="948985"/>
                    <a:pt x="117631" y="948985"/>
                  </a:cubicBezTo>
                  <a:lnTo>
                    <a:pt x="-232" y="905475"/>
                  </a:lnTo>
                  <a:lnTo>
                    <a:pt x="250761" y="32432"/>
                  </a:ln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/>
            <p:cNvSpPr/>
            <p:nvPr/>
          </p:nvSpPr>
          <p:spPr>
            <a:xfrm>
              <a:off x="7886725" y="6090013"/>
              <a:ext cx="6335382" cy="29279"/>
            </a:xfrm>
            <a:custGeom>
              <a:avLst/>
              <a:gdLst>
                <a:gd name="connsiteX0" fmla="*/ 6323768 w 6335382"/>
                <a:gd name="connsiteY0" fmla="*/ 29060 h 29279"/>
                <a:gd name="connsiteX1" fmla="*/ 11074 w 6335382"/>
                <a:gd name="connsiteY1" fmla="*/ 22469 h 29279"/>
                <a:gd name="connsiteX2" fmla="*/ -232 w 6335382"/>
                <a:gd name="connsiteY2" fmla="*/ 11096 h 29279"/>
                <a:gd name="connsiteX3" fmla="*/ 11074 w 6335382"/>
                <a:gd name="connsiteY3" fmla="*/ -219 h 29279"/>
                <a:gd name="connsiteX4" fmla="*/ 6323768 w 6335382"/>
                <a:gd name="connsiteY4" fmla="*/ 6382 h 29279"/>
                <a:gd name="connsiteX5" fmla="*/ 6335151 w 6335382"/>
                <a:gd name="connsiteY5" fmla="*/ 17687 h 29279"/>
                <a:gd name="connsiteX6" fmla="*/ 6323835 w 6335382"/>
                <a:gd name="connsiteY6" fmla="*/ 29060 h 29279"/>
                <a:gd name="connsiteX7" fmla="*/ 6323768 w 6335382"/>
                <a:gd name="connsiteY7" fmla="*/ 29060 h 2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35382" h="29279">
                  <a:moveTo>
                    <a:pt x="6323768" y="29060"/>
                  </a:moveTo>
                  <a:lnTo>
                    <a:pt x="11074" y="22469"/>
                  </a:lnTo>
                  <a:cubicBezTo>
                    <a:pt x="4816" y="22450"/>
                    <a:pt x="-251" y="17354"/>
                    <a:pt x="-232" y="11096"/>
                  </a:cubicBezTo>
                  <a:cubicBezTo>
                    <a:pt x="-213" y="4857"/>
                    <a:pt x="4835" y="-201"/>
                    <a:pt x="11074" y="-219"/>
                  </a:cubicBezTo>
                  <a:lnTo>
                    <a:pt x="6323768" y="6382"/>
                  </a:lnTo>
                  <a:cubicBezTo>
                    <a:pt x="6330035" y="6362"/>
                    <a:pt x="6335132" y="11430"/>
                    <a:pt x="6335151" y="17687"/>
                  </a:cubicBezTo>
                  <a:cubicBezTo>
                    <a:pt x="6335160" y="23955"/>
                    <a:pt x="6330102" y="29041"/>
                    <a:pt x="6323835" y="29060"/>
                  </a:cubicBezTo>
                  <a:cubicBezTo>
                    <a:pt x="6323816" y="29060"/>
                    <a:pt x="6323797" y="29060"/>
                    <a:pt x="6323768" y="29060"/>
                  </a:cubicBezTo>
                  <a:close/>
                </a:path>
              </a:pathLst>
            </a:custGeom>
            <a:solidFill>
              <a:srgbClr val="CACA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pic>
        <p:nvPicPr>
          <p:cNvPr id="142" name="图形 1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8810" y="2794429"/>
            <a:ext cx="631467" cy="631467"/>
          </a:xfrm>
          <a:prstGeom prst="rect">
            <a:avLst/>
          </a:prstGeom>
        </p:spPr>
      </p:pic>
      <p:pic>
        <p:nvPicPr>
          <p:cNvPr id="143" name="图形 14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3847" y="2794429"/>
            <a:ext cx="631467" cy="631467"/>
          </a:xfrm>
          <a:prstGeom prst="rect">
            <a:avLst/>
          </a:prstGeom>
        </p:spPr>
      </p:pic>
      <p:pic>
        <p:nvPicPr>
          <p:cNvPr id="144" name="图形 14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83679" y="2794429"/>
            <a:ext cx="631467" cy="631467"/>
          </a:xfrm>
          <a:prstGeom prst="rect">
            <a:avLst/>
          </a:prstGeom>
        </p:spPr>
      </p:pic>
      <p:pic>
        <p:nvPicPr>
          <p:cNvPr id="145" name="图形 14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3511" y="2794429"/>
            <a:ext cx="631467" cy="631467"/>
          </a:xfrm>
          <a:prstGeom prst="rect">
            <a:avLst/>
          </a:prstGeom>
        </p:spPr>
      </p:pic>
      <p:pic>
        <p:nvPicPr>
          <p:cNvPr id="146" name="图形 14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3342" y="2794429"/>
            <a:ext cx="631467" cy="631467"/>
          </a:xfrm>
          <a:prstGeom prst="rect">
            <a:avLst/>
          </a:prstGeom>
        </p:spPr>
      </p:pic>
      <p:sp>
        <p:nvSpPr>
          <p:cNvPr id="147" name="矩形 146"/>
          <p:cNvSpPr/>
          <p:nvPr/>
        </p:nvSpPr>
        <p:spPr>
          <a:xfrm>
            <a:off x="3331583" y="4908563"/>
            <a:ext cx="2958694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3329777" y="4908563"/>
            <a:ext cx="23530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945515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4" name="Table 23"/>
          <p:cNvGraphicFramePr/>
          <p:nvPr>
            <p:custDataLst>
              <p:tags r:id="rId1"/>
            </p:custDataLst>
          </p:nvPr>
        </p:nvGraphicFramePr>
        <p:xfrm>
          <a:off x="600710" y="1238885"/>
          <a:ext cx="10694670" cy="4604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26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000" b="0" dirty="0">
                        <a:latin typeface="+mj-lt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atin typeface="+mj-lt"/>
                          <a:sym typeface="+mn-ea"/>
                        </a:rPr>
                        <a:t>Probleme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fr-FR" sz="2000" b="0"/>
                    </a:p>
                    <a:p>
                      <a:pPr algn="ctr">
                        <a:buNone/>
                      </a:pPr>
                      <a:r>
                        <a:rPr lang="en-US" altLang="fr-FR" sz="2000" b="1"/>
                        <a:t>GIT apporte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</a:t>
                      </a:r>
                      <a:r>
                        <a:rPr lang="en-US" altLang="fr-FR" sz="1800">
                          <a:sym typeface="+mn-ea"/>
                        </a:rPr>
                        <a:t> garder un historique clair de mon travail</a:t>
                      </a:r>
                      <a:endParaRPr lang="en-US" altLang="fr-FR" sz="1800"/>
                    </a:p>
                    <a:p>
                      <a:pPr>
                        <a:buNone/>
                      </a:pPr>
                      <a:endParaRPr lang="en-US" alt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Suivi des versions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 plusieurs à coder 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Collaboration efficace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tester quelque chose sans casser le projet principal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Branches</a:t>
                      </a:r>
                    </a:p>
                    <a:p>
                      <a:pPr>
                        <a:buNone/>
                      </a:pPr>
                      <a:endParaRPr lang="en-US" alt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6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 supprimer un fichier par erreur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Restauration facile</a:t>
                      </a:r>
                    </a:p>
                    <a:p>
                      <a:pPr>
                        <a:buNone/>
                      </a:pPr>
                      <a:endParaRPr lang="en-US" alt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 voir qui a modifi</a:t>
                      </a:r>
                      <a:r>
                        <a:rPr lang="en-US" altLang="en-US"/>
                        <a:t>é</a:t>
                      </a:r>
                      <a:r>
                        <a:rPr lang="en-US" altLang="fr-FR"/>
                        <a:t> quoi et pourquoi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Traces claires avec les commits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42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  sauvegarder mon projet en ligne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Int</a:t>
                      </a:r>
                      <a:r>
                        <a:rPr lang="en-US" altLang="en-US"/>
                        <a:t>é</a:t>
                      </a:r>
                      <a:r>
                        <a:rPr lang="en-US" altLang="fr-FR"/>
                        <a:t>gration avec GitHub,</a:t>
                      </a:r>
                      <a:r>
                        <a:rPr lang="en-US" altLang="en-US"/>
                        <a:t> </a:t>
                      </a:r>
                      <a:r>
                        <a:rPr lang="en-US" altLang="fr-FR"/>
                        <a:t>GitLab,</a:t>
                      </a:r>
                      <a:r>
                        <a:rPr lang="en-US" altLang="en-US"/>
                        <a:t> </a:t>
                      </a:r>
                      <a:r>
                        <a:rPr lang="en-US" altLang="fr-FR"/>
                        <a:t>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文本框 1"/>
          <p:cNvSpPr txBox="1"/>
          <p:nvPr/>
        </p:nvSpPr>
        <p:spPr>
          <a:xfrm>
            <a:off x="732167" y="162477"/>
            <a:ext cx="67983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le Besoin ! </a:t>
            </a:r>
          </a:p>
        </p:txBody>
      </p:sp>
      <p:sp>
        <p:nvSpPr>
          <p:cNvPr id="27" name="Ellipse 26"/>
          <p:cNvSpPr/>
          <p:nvPr/>
        </p:nvSpPr>
        <p:spPr>
          <a:xfrm>
            <a:off x="732155" y="237363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0" name="Ellipse 29"/>
          <p:cNvSpPr/>
          <p:nvPr/>
        </p:nvSpPr>
        <p:spPr>
          <a:xfrm>
            <a:off x="732155" y="307403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1" name="Ellipse 30"/>
          <p:cNvSpPr/>
          <p:nvPr/>
        </p:nvSpPr>
        <p:spPr>
          <a:xfrm>
            <a:off x="732155" y="343090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2" name="Ellipse 31"/>
          <p:cNvSpPr/>
          <p:nvPr/>
        </p:nvSpPr>
        <p:spPr>
          <a:xfrm>
            <a:off x="732155" y="409448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3" name="Ellipse 32"/>
          <p:cNvSpPr/>
          <p:nvPr/>
        </p:nvSpPr>
        <p:spPr>
          <a:xfrm>
            <a:off x="732155" y="475805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4" name="Ellipse 33"/>
          <p:cNvSpPr/>
          <p:nvPr/>
        </p:nvSpPr>
        <p:spPr>
          <a:xfrm>
            <a:off x="732155" y="533654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7" name="Ellipse 36"/>
          <p:cNvSpPr/>
          <p:nvPr/>
        </p:nvSpPr>
        <p:spPr>
          <a:xfrm>
            <a:off x="6791325" y="237363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41" name="Ellipse 40"/>
          <p:cNvSpPr/>
          <p:nvPr/>
        </p:nvSpPr>
        <p:spPr>
          <a:xfrm>
            <a:off x="6791325" y="307403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42" name="Ellipse 41"/>
          <p:cNvSpPr/>
          <p:nvPr/>
        </p:nvSpPr>
        <p:spPr>
          <a:xfrm>
            <a:off x="6791325" y="343090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43" name="Ellipse 42"/>
          <p:cNvSpPr/>
          <p:nvPr/>
        </p:nvSpPr>
        <p:spPr>
          <a:xfrm>
            <a:off x="6791325" y="409448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44" name="Ellipse 43"/>
          <p:cNvSpPr/>
          <p:nvPr/>
        </p:nvSpPr>
        <p:spPr>
          <a:xfrm>
            <a:off x="6791325" y="475805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45" name="Ellipse 44"/>
          <p:cNvSpPr/>
          <p:nvPr/>
        </p:nvSpPr>
        <p:spPr>
          <a:xfrm>
            <a:off x="6791325" y="533654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7" grpId="1" animBg="1"/>
      <p:bldP spid="30" grpId="0" bldLvl="0" animBg="1"/>
      <p:bldP spid="30" grpId="1" animBg="1"/>
      <p:bldP spid="31" grpId="0" bldLvl="0" animBg="1"/>
      <p:bldP spid="31" grpId="1" animBg="1"/>
      <p:bldP spid="32" grpId="0" bldLvl="0" animBg="1"/>
      <p:bldP spid="32" grpId="1" animBg="1"/>
      <p:bldP spid="33" grpId="0" bldLvl="0" animBg="1"/>
      <p:bldP spid="33" grpId="1" animBg="1"/>
      <p:bldP spid="34" grpId="0" bldLvl="0" animBg="1"/>
      <p:bldP spid="34" grpId="1" animBg="1"/>
      <p:bldP spid="37" grpId="0" bldLvl="0" animBg="1"/>
      <p:bldP spid="37" grpId="1" animBg="1"/>
      <p:bldP spid="41" grpId="0" bldLvl="0" animBg="1"/>
      <p:bldP spid="41" grpId="1" animBg="1"/>
      <p:bldP spid="42" grpId="0" bldLvl="0" animBg="1"/>
      <p:bldP spid="42" grpId="1" animBg="1"/>
      <p:bldP spid="43" grpId="0" bldLvl="0" animBg="1"/>
      <p:bldP spid="43" grpId="1" animBg="1"/>
      <p:bldP spid="44" grpId="0" bldLvl="0" animBg="1"/>
      <p:bldP spid="44" grpId="1" animBg="1"/>
      <p:bldP spid="45" grpId="0" bldLvl="0" animBg="1"/>
      <p:bldP spid="45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21042" y="469817"/>
            <a:ext cx="67983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Problem ( le Besoin ! )</a:t>
            </a: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Zone de texte 3"/>
          <p:cNvSpPr txBox="1"/>
          <p:nvPr/>
        </p:nvSpPr>
        <p:spPr>
          <a:xfrm>
            <a:off x="1336040" y="1459230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sp>
        <p:nvSpPr>
          <p:cNvPr id="6" name="Ellipse 5"/>
          <p:cNvSpPr/>
          <p:nvPr/>
        </p:nvSpPr>
        <p:spPr>
          <a:xfrm>
            <a:off x="1068070" y="181737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7" name="Ellipse 6"/>
          <p:cNvSpPr/>
          <p:nvPr/>
        </p:nvSpPr>
        <p:spPr>
          <a:xfrm>
            <a:off x="1138555" y="258762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8" name="Ellipse 7"/>
          <p:cNvSpPr/>
          <p:nvPr/>
        </p:nvSpPr>
        <p:spPr>
          <a:xfrm>
            <a:off x="1068070" y="335788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12" name="Ellipse 11"/>
          <p:cNvSpPr/>
          <p:nvPr/>
        </p:nvSpPr>
        <p:spPr>
          <a:xfrm>
            <a:off x="1068070" y="412813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13" name="Ellipse 12"/>
          <p:cNvSpPr/>
          <p:nvPr/>
        </p:nvSpPr>
        <p:spPr>
          <a:xfrm>
            <a:off x="1068070" y="476885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1336040" y="1748155"/>
            <a:ext cx="5513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fr-FR"/>
              <a:t>Je veux garder un historique clair de mon travail</a:t>
            </a:r>
          </a:p>
        </p:txBody>
      </p:sp>
      <p:sp>
        <p:nvSpPr>
          <p:cNvPr id="23" name="Zone de texte 22"/>
          <p:cNvSpPr txBox="1"/>
          <p:nvPr/>
        </p:nvSpPr>
        <p:spPr>
          <a:xfrm>
            <a:off x="3048000" y="32448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fr-FR"/>
              <a:t>Suivi des versions</a:t>
            </a:r>
            <a:endParaRPr lang="fr-F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  <p:bldP spid="22" grpId="0"/>
      <p:bldP spid="22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Problem</a:t>
            </a: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形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1606634"/>
            <a:ext cx="4198708" cy="487780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096000" y="2005673"/>
            <a:ext cx="4890350" cy="1423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41254" y="2296420"/>
            <a:ext cx="4624137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speeches, reports, and more.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096000" y="1471187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7133961" y="1694931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091604" y="4341730"/>
            <a:ext cx="4890350" cy="1423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136858" y="4632477"/>
            <a:ext cx="4624137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speeches, reports, and more.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091604" y="380724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7129565" y="4030988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 de texte 2"/>
          <p:cNvSpPr txBox="1"/>
          <p:nvPr/>
        </p:nvSpPr>
        <p:spPr>
          <a:xfrm>
            <a:off x="3556000" y="3261678"/>
            <a:ext cx="5080000" cy="3346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950"/>
              </a:lnSpc>
            </a:pPr>
            <a:r>
              <a:rPr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&lt;?php</a:t>
            </a:r>
          </a:p>
          <a:p>
            <a:pPr>
              <a:lnSpc>
                <a:spcPts val="950"/>
              </a:lnSpc>
            </a:pPr>
            <a:r>
              <a:rPr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?&gt;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Our Story</a:t>
            </a: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" name="表格 5"/>
          <p:cNvGraphicFramePr>
            <a:graphicFrameLocks noGrp="1"/>
          </p:cNvGraphicFramePr>
          <p:nvPr/>
        </p:nvGraphicFramePr>
        <p:xfrm>
          <a:off x="0" y="2490536"/>
          <a:ext cx="12192000" cy="4367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74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9" name="组合 68"/>
          <p:cNvGrpSpPr/>
          <p:nvPr/>
        </p:nvGrpSpPr>
        <p:grpSpPr>
          <a:xfrm>
            <a:off x="5289982" y="568344"/>
            <a:ext cx="1612036" cy="2738799"/>
            <a:chOff x="3982465" y="-3175797"/>
            <a:chExt cx="1612036" cy="2738799"/>
          </a:xfrm>
        </p:grpSpPr>
        <p:sp>
          <p:nvSpPr>
            <p:cNvPr id="37" name="任意多边形: 形状 36"/>
            <p:cNvSpPr/>
            <p:nvPr/>
          </p:nvSpPr>
          <p:spPr>
            <a:xfrm>
              <a:off x="3982465" y="-3175797"/>
              <a:ext cx="1612036" cy="1612054"/>
            </a:xfrm>
            <a:custGeom>
              <a:avLst/>
              <a:gdLst>
                <a:gd name="connsiteX0" fmla="*/ 1611797 w 1612036"/>
                <a:gd name="connsiteY0" fmla="*/ 805800 h 1612054"/>
                <a:gd name="connsiteX1" fmla="*/ 1405800 w 1612036"/>
                <a:gd name="connsiteY1" fmla="*/ 1343934 h 1612054"/>
                <a:gd name="connsiteX2" fmla="*/ 1405800 w 1612036"/>
                <a:gd name="connsiteY2" fmla="*/ 1344038 h 1612054"/>
                <a:gd name="connsiteX3" fmla="*/ 1346345 w 1612036"/>
                <a:gd name="connsiteY3" fmla="*/ 1403713 h 1612054"/>
                <a:gd name="connsiteX4" fmla="*/ 1279431 w 1612036"/>
                <a:gd name="connsiteY4" fmla="*/ 1458005 h 1612054"/>
                <a:gd name="connsiteX5" fmla="*/ 1229416 w 1612036"/>
                <a:gd name="connsiteY5" fmla="*/ 1491571 h 1612054"/>
                <a:gd name="connsiteX6" fmla="*/ 1166789 w 1612036"/>
                <a:gd name="connsiteY6" fmla="*/ 1526566 h 1612054"/>
                <a:gd name="connsiteX7" fmla="*/ 1118087 w 1612036"/>
                <a:gd name="connsiteY7" fmla="*/ 1548940 h 1612054"/>
                <a:gd name="connsiteX8" fmla="*/ 805801 w 1612036"/>
                <a:gd name="connsiteY8" fmla="*/ 1611786 h 1612054"/>
                <a:gd name="connsiteX9" fmla="*/ 625797 w 1612036"/>
                <a:gd name="connsiteY9" fmla="*/ 1591612 h 1612054"/>
                <a:gd name="connsiteX10" fmla="*/ 545073 w 1612036"/>
                <a:gd name="connsiteY10" fmla="*/ 1568571 h 1612054"/>
                <a:gd name="connsiteX11" fmla="*/ 514574 w 1612036"/>
                <a:gd name="connsiteY11" fmla="*/ 1557494 h 1612054"/>
                <a:gd name="connsiteX12" fmla="*/ 341809 w 1612036"/>
                <a:gd name="connsiteY12" fmla="*/ 1464806 h 1612054"/>
                <a:gd name="connsiteX13" fmla="*/ 146785 w 1612036"/>
                <a:gd name="connsiteY13" fmla="*/ 341789 h 1612054"/>
                <a:gd name="connsiteX14" fmla="*/ 1269811 w 1612036"/>
                <a:gd name="connsiteY14" fmla="*/ 146755 h 1612054"/>
                <a:gd name="connsiteX15" fmla="*/ 1611797 w 1612036"/>
                <a:gd name="connsiteY15" fmla="*/ 805800 h 161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12036" h="1612054">
                  <a:moveTo>
                    <a:pt x="1611797" y="805800"/>
                  </a:moveTo>
                  <a:cubicBezTo>
                    <a:pt x="1612083" y="1004482"/>
                    <a:pt x="1538683" y="1196220"/>
                    <a:pt x="1405800" y="1343934"/>
                  </a:cubicBezTo>
                  <a:lnTo>
                    <a:pt x="1405800" y="1344038"/>
                  </a:lnTo>
                  <a:cubicBezTo>
                    <a:pt x="1387007" y="1364927"/>
                    <a:pt x="1367166" y="1384844"/>
                    <a:pt x="1346345" y="1403713"/>
                  </a:cubicBezTo>
                  <a:cubicBezTo>
                    <a:pt x="1325037" y="1423010"/>
                    <a:pt x="1302701" y="1441127"/>
                    <a:pt x="1279431" y="1458005"/>
                  </a:cubicBezTo>
                  <a:cubicBezTo>
                    <a:pt x="1263201" y="1469854"/>
                    <a:pt x="1246532" y="1481036"/>
                    <a:pt x="1229416" y="1491571"/>
                  </a:cubicBezTo>
                  <a:cubicBezTo>
                    <a:pt x="1209128" y="1504182"/>
                    <a:pt x="1188249" y="1515850"/>
                    <a:pt x="1166789" y="1526566"/>
                  </a:cubicBezTo>
                  <a:cubicBezTo>
                    <a:pt x="1150882" y="1534567"/>
                    <a:pt x="1134642" y="1542025"/>
                    <a:pt x="1118087" y="1548940"/>
                  </a:cubicBezTo>
                  <a:cubicBezTo>
                    <a:pt x="1019218" y="1590488"/>
                    <a:pt x="913043" y="1611853"/>
                    <a:pt x="805801" y="1611786"/>
                  </a:cubicBezTo>
                  <a:cubicBezTo>
                    <a:pt x="745231" y="1611853"/>
                    <a:pt x="684853" y="1605090"/>
                    <a:pt x="625797" y="1591612"/>
                  </a:cubicBezTo>
                  <a:cubicBezTo>
                    <a:pt x="598489" y="1585402"/>
                    <a:pt x="571543" y="1577706"/>
                    <a:pt x="545073" y="1568571"/>
                  </a:cubicBezTo>
                  <a:cubicBezTo>
                    <a:pt x="534862" y="1565171"/>
                    <a:pt x="524670" y="1561447"/>
                    <a:pt x="514574" y="1557494"/>
                  </a:cubicBezTo>
                  <a:cubicBezTo>
                    <a:pt x="453385" y="1533843"/>
                    <a:pt x="395359" y="1502706"/>
                    <a:pt x="341809" y="1464806"/>
                  </a:cubicBezTo>
                  <a:cubicBezTo>
                    <a:pt x="-22150" y="1208545"/>
                    <a:pt x="-109475" y="705759"/>
                    <a:pt x="146785" y="341789"/>
                  </a:cubicBezTo>
                  <a:cubicBezTo>
                    <a:pt x="403046" y="-22180"/>
                    <a:pt x="905842" y="-109505"/>
                    <a:pt x="1269811" y="146755"/>
                  </a:cubicBezTo>
                  <a:cubicBezTo>
                    <a:pt x="1484228" y="297727"/>
                    <a:pt x="1611797" y="543567"/>
                    <a:pt x="1611797" y="805800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4269649" y="-1451397"/>
              <a:ext cx="902133" cy="1014399"/>
            </a:xfrm>
            <a:custGeom>
              <a:avLst/>
              <a:gdLst>
                <a:gd name="connsiteX0" fmla="*/ 254194 w 902133"/>
                <a:gd name="connsiteY0" fmla="*/ 975827 h 1014399"/>
                <a:gd name="connsiteX1" fmla="*/ 3048 w 902133"/>
                <a:gd name="connsiteY1" fmla="*/ 266052 h 1014399"/>
                <a:gd name="connsiteX2" fmla="*/ 38062 w 902133"/>
                <a:gd name="connsiteY2" fmla="*/ 192691 h 1014399"/>
                <a:gd name="connsiteX3" fmla="*/ 574110 w 902133"/>
                <a:gd name="connsiteY3" fmla="*/ 3019 h 1014399"/>
                <a:gd name="connsiteX4" fmla="*/ 647462 w 902133"/>
                <a:gd name="connsiteY4" fmla="*/ 38033 h 1014399"/>
                <a:gd name="connsiteX5" fmla="*/ 898608 w 902133"/>
                <a:gd name="connsiteY5" fmla="*/ 747817 h 1014399"/>
                <a:gd name="connsiteX6" fmla="*/ 863594 w 902133"/>
                <a:gd name="connsiteY6" fmla="*/ 821179 h 1014399"/>
                <a:gd name="connsiteX7" fmla="*/ 327546 w 902133"/>
                <a:gd name="connsiteY7" fmla="*/ 1010841 h 1014399"/>
                <a:gd name="connsiteX8" fmla="*/ 254194 w 902133"/>
                <a:gd name="connsiteY8" fmla="*/ 975827 h 10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2133" h="1014399">
                  <a:moveTo>
                    <a:pt x="254194" y="975827"/>
                  </a:moveTo>
                  <a:cubicBezTo>
                    <a:pt x="96927" y="766648"/>
                    <a:pt x="6030" y="532733"/>
                    <a:pt x="3048" y="266052"/>
                  </a:cubicBezTo>
                  <a:cubicBezTo>
                    <a:pt x="-7496" y="236125"/>
                    <a:pt x="8163" y="203311"/>
                    <a:pt x="38062" y="192691"/>
                  </a:cubicBezTo>
                  <a:lnTo>
                    <a:pt x="574110" y="3019"/>
                  </a:lnTo>
                  <a:cubicBezTo>
                    <a:pt x="604028" y="-7525"/>
                    <a:pt x="636851" y="8134"/>
                    <a:pt x="647462" y="38033"/>
                  </a:cubicBezTo>
                  <a:lnTo>
                    <a:pt x="898608" y="747817"/>
                  </a:lnTo>
                  <a:cubicBezTo>
                    <a:pt x="909152" y="777745"/>
                    <a:pt x="893493" y="810558"/>
                    <a:pt x="863594" y="821179"/>
                  </a:cubicBezTo>
                  <a:lnTo>
                    <a:pt x="327546" y="1010841"/>
                  </a:lnTo>
                  <a:cubicBezTo>
                    <a:pt x="297628" y="1021394"/>
                    <a:pt x="264805" y="1005726"/>
                    <a:pt x="254194" y="975827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4324806" y="-1395329"/>
              <a:ext cx="791818" cy="850884"/>
            </a:xfrm>
            <a:custGeom>
              <a:avLst/>
              <a:gdLst>
                <a:gd name="connsiteX0" fmla="*/ 164299 w 791818"/>
                <a:gd name="connsiteY0" fmla="*/ 690826 h 850884"/>
                <a:gd name="connsiteX1" fmla="*/ 2841 w 791818"/>
                <a:gd name="connsiteY1" fmla="*/ 234521 h 850884"/>
                <a:gd name="connsiteX2" fmla="*/ 35635 w 791818"/>
                <a:gd name="connsiteY2" fmla="*/ 165818 h 850884"/>
                <a:gd name="connsiteX3" fmla="*/ 496312 w 791818"/>
                <a:gd name="connsiteY3" fmla="*/ 2816 h 850884"/>
                <a:gd name="connsiteX4" fmla="*/ 565016 w 791818"/>
                <a:gd name="connsiteY4" fmla="*/ 35601 h 850884"/>
                <a:gd name="connsiteX5" fmla="*/ 788501 w 791818"/>
                <a:gd name="connsiteY5" fmla="*/ 667214 h 850884"/>
                <a:gd name="connsiteX6" fmla="*/ 755706 w 791818"/>
                <a:gd name="connsiteY6" fmla="*/ 735918 h 850884"/>
                <a:gd name="connsiteX7" fmla="*/ 470318 w 791818"/>
                <a:gd name="connsiteY7" fmla="*/ 836892 h 850884"/>
                <a:gd name="connsiteX8" fmla="*/ 164299 w 791818"/>
                <a:gd name="connsiteY8" fmla="*/ 690826 h 85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1818" h="850884">
                  <a:moveTo>
                    <a:pt x="164299" y="690826"/>
                  </a:moveTo>
                  <a:cubicBezTo>
                    <a:pt x="69706" y="595195"/>
                    <a:pt x="29225" y="424631"/>
                    <a:pt x="2841" y="234521"/>
                  </a:cubicBezTo>
                  <a:cubicBezTo>
                    <a:pt x="-7037" y="206489"/>
                    <a:pt x="7632" y="175762"/>
                    <a:pt x="35635" y="165818"/>
                  </a:cubicBezTo>
                  <a:lnTo>
                    <a:pt x="496312" y="2816"/>
                  </a:lnTo>
                  <a:cubicBezTo>
                    <a:pt x="524344" y="-7071"/>
                    <a:pt x="555071" y="7598"/>
                    <a:pt x="565016" y="35601"/>
                  </a:cubicBezTo>
                  <a:lnTo>
                    <a:pt x="788501" y="667214"/>
                  </a:lnTo>
                  <a:cubicBezTo>
                    <a:pt x="798378" y="695236"/>
                    <a:pt x="783710" y="725973"/>
                    <a:pt x="755706" y="735918"/>
                  </a:cubicBezTo>
                  <a:lnTo>
                    <a:pt x="470318" y="836892"/>
                  </a:lnTo>
                  <a:cubicBezTo>
                    <a:pt x="345493" y="880907"/>
                    <a:pt x="208590" y="815566"/>
                    <a:pt x="164299" y="69082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4506817" y="-1063609"/>
              <a:ext cx="404593" cy="173831"/>
            </a:xfrm>
            <a:custGeom>
              <a:avLst/>
              <a:gdLst>
                <a:gd name="connsiteX0" fmla="*/ 389177 w 404593"/>
                <a:gd name="connsiteY0" fmla="*/ 44133 h 173831"/>
                <a:gd name="connsiteX1" fmla="*/ 30313 w 404593"/>
                <a:gd name="connsiteY1" fmla="*/ 172225 h 173831"/>
                <a:gd name="connsiteX2" fmla="*/ 1100 w 404593"/>
                <a:gd name="connsiteY2" fmla="*/ 158385 h 173831"/>
                <a:gd name="connsiteX3" fmla="*/ 14939 w 404593"/>
                <a:gd name="connsiteY3" fmla="*/ 129163 h 173831"/>
                <a:gd name="connsiteX4" fmla="*/ 373803 w 404593"/>
                <a:gd name="connsiteY4" fmla="*/ 1071 h 173831"/>
                <a:gd name="connsiteX5" fmla="*/ 403017 w 404593"/>
                <a:gd name="connsiteY5" fmla="*/ 14920 h 173831"/>
                <a:gd name="connsiteX6" fmla="*/ 389177 w 404593"/>
                <a:gd name="connsiteY6" fmla="*/ 44133 h 17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593" h="173831">
                  <a:moveTo>
                    <a:pt x="389177" y="44133"/>
                  </a:moveTo>
                  <a:lnTo>
                    <a:pt x="30313" y="172225"/>
                  </a:lnTo>
                  <a:cubicBezTo>
                    <a:pt x="18426" y="176473"/>
                    <a:pt x="5338" y="170273"/>
                    <a:pt x="1100" y="158385"/>
                  </a:cubicBezTo>
                  <a:cubicBezTo>
                    <a:pt x="-3148" y="146489"/>
                    <a:pt x="3052" y="133411"/>
                    <a:pt x="14939" y="129163"/>
                  </a:cubicBezTo>
                  <a:lnTo>
                    <a:pt x="373803" y="1071"/>
                  </a:lnTo>
                  <a:cubicBezTo>
                    <a:pt x="385691" y="-3178"/>
                    <a:pt x="398778" y="3023"/>
                    <a:pt x="403017" y="14920"/>
                  </a:cubicBezTo>
                  <a:cubicBezTo>
                    <a:pt x="407265" y="26807"/>
                    <a:pt x="401064" y="39885"/>
                    <a:pt x="389177" y="44133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4464644" y="-1081780"/>
              <a:ext cx="124732" cy="73928"/>
            </a:xfrm>
            <a:custGeom>
              <a:avLst/>
              <a:gdLst>
                <a:gd name="connsiteX0" fmla="*/ 109291 w 124732"/>
                <a:gd name="connsiteY0" fmla="*/ 44140 h 73928"/>
                <a:gd name="connsiteX1" fmla="*/ 30338 w 124732"/>
                <a:gd name="connsiteY1" fmla="*/ 72315 h 73928"/>
                <a:gd name="connsiteX2" fmla="*/ 1106 w 124732"/>
                <a:gd name="connsiteY2" fmla="*/ 58504 h 73928"/>
                <a:gd name="connsiteX3" fmla="*/ 14926 w 124732"/>
                <a:gd name="connsiteY3" fmla="*/ 29272 h 73928"/>
                <a:gd name="connsiteX4" fmla="*/ 14965 w 124732"/>
                <a:gd name="connsiteY4" fmla="*/ 29253 h 73928"/>
                <a:gd name="connsiteX5" fmla="*/ 93917 w 124732"/>
                <a:gd name="connsiteY5" fmla="*/ 1077 h 73928"/>
                <a:gd name="connsiteX6" fmla="*/ 123150 w 124732"/>
                <a:gd name="connsiteY6" fmla="*/ 14889 h 73928"/>
                <a:gd name="connsiteX7" fmla="*/ 109329 w 124732"/>
                <a:gd name="connsiteY7" fmla="*/ 44121 h 73928"/>
                <a:gd name="connsiteX8" fmla="*/ 109291 w 124732"/>
                <a:gd name="connsiteY8" fmla="*/ 44140 h 73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32" h="73928">
                  <a:moveTo>
                    <a:pt x="109291" y="44140"/>
                  </a:moveTo>
                  <a:lnTo>
                    <a:pt x="30338" y="72315"/>
                  </a:lnTo>
                  <a:cubicBezTo>
                    <a:pt x="18451" y="76573"/>
                    <a:pt x="5363" y="70391"/>
                    <a:pt x="1106" y="58504"/>
                  </a:cubicBezTo>
                  <a:cubicBezTo>
                    <a:pt x="-3152" y="46617"/>
                    <a:pt x="3039" y="33530"/>
                    <a:pt x="14926" y="29272"/>
                  </a:cubicBezTo>
                  <a:cubicBezTo>
                    <a:pt x="14936" y="29262"/>
                    <a:pt x="14955" y="29262"/>
                    <a:pt x="14965" y="29253"/>
                  </a:cubicBezTo>
                  <a:lnTo>
                    <a:pt x="93917" y="1077"/>
                  </a:lnTo>
                  <a:cubicBezTo>
                    <a:pt x="105804" y="-3180"/>
                    <a:pt x="118892" y="3002"/>
                    <a:pt x="123150" y="14889"/>
                  </a:cubicBezTo>
                  <a:cubicBezTo>
                    <a:pt x="127407" y="26776"/>
                    <a:pt x="121216" y="39864"/>
                    <a:pt x="109329" y="44121"/>
                  </a:cubicBezTo>
                  <a:cubicBezTo>
                    <a:pt x="109319" y="44131"/>
                    <a:pt x="109300" y="44131"/>
                    <a:pt x="109291" y="44140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4574415" y="-874283"/>
              <a:ext cx="404553" cy="173817"/>
            </a:xfrm>
            <a:custGeom>
              <a:avLst/>
              <a:gdLst>
                <a:gd name="connsiteX0" fmla="*/ 389149 w 404553"/>
                <a:gd name="connsiteY0" fmla="*/ 44126 h 173817"/>
                <a:gd name="connsiteX1" fmla="*/ 30295 w 404553"/>
                <a:gd name="connsiteY1" fmla="*/ 172218 h 173817"/>
                <a:gd name="connsiteX2" fmla="*/ 1091 w 404553"/>
                <a:gd name="connsiteY2" fmla="*/ 158340 h 173817"/>
                <a:gd name="connsiteX3" fmla="*/ 14921 w 404553"/>
                <a:gd name="connsiteY3" fmla="*/ 129156 h 173817"/>
                <a:gd name="connsiteX4" fmla="*/ 373785 w 404553"/>
                <a:gd name="connsiteY4" fmla="*/ 1063 h 173817"/>
                <a:gd name="connsiteX5" fmla="*/ 402989 w 404553"/>
                <a:gd name="connsiteY5" fmla="*/ 14941 h 173817"/>
                <a:gd name="connsiteX6" fmla="*/ 389149 w 404553"/>
                <a:gd name="connsiteY6" fmla="*/ 44126 h 17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553" h="173817">
                  <a:moveTo>
                    <a:pt x="389149" y="44126"/>
                  </a:moveTo>
                  <a:lnTo>
                    <a:pt x="30295" y="172218"/>
                  </a:lnTo>
                  <a:cubicBezTo>
                    <a:pt x="18398" y="176457"/>
                    <a:pt x="5320" y="170237"/>
                    <a:pt x="1091" y="158340"/>
                  </a:cubicBezTo>
                  <a:cubicBezTo>
                    <a:pt x="-3138" y="146463"/>
                    <a:pt x="3053" y="133404"/>
                    <a:pt x="14921" y="129156"/>
                  </a:cubicBezTo>
                  <a:lnTo>
                    <a:pt x="373785" y="1063"/>
                  </a:lnTo>
                  <a:cubicBezTo>
                    <a:pt x="385682" y="-3175"/>
                    <a:pt x="398750" y="3045"/>
                    <a:pt x="402989" y="14941"/>
                  </a:cubicBezTo>
                  <a:cubicBezTo>
                    <a:pt x="407209" y="26819"/>
                    <a:pt x="401027" y="39878"/>
                    <a:pt x="389149" y="44126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4540603" y="-968957"/>
              <a:ext cx="404619" cy="173838"/>
            </a:xfrm>
            <a:custGeom>
              <a:avLst/>
              <a:gdLst>
                <a:gd name="connsiteX0" fmla="*/ 389177 w 404619"/>
                <a:gd name="connsiteY0" fmla="*/ 44140 h 173838"/>
                <a:gd name="connsiteX1" fmla="*/ 30322 w 404619"/>
                <a:gd name="connsiteY1" fmla="*/ 172232 h 173838"/>
                <a:gd name="connsiteX2" fmla="*/ 1099 w 404619"/>
                <a:gd name="connsiteY2" fmla="*/ 158393 h 173838"/>
                <a:gd name="connsiteX3" fmla="*/ 14949 w 404619"/>
                <a:gd name="connsiteY3" fmla="*/ 129170 h 173838"/>
                <a:gd name="connsiteX4" fmla="*/ 373803 w 404619"/>
                <a:gd name="connsiteY4" fmla="*/ 1078 h 173838"/>
                <a:gd name="connsiteX5" fmla="*/ 403035 w 404619"/>
                <a:gd name="connsiteY5" fmla="*/ 14889 h 173838"/>
                <a:gd name="connsiteX6" fmla="*/ 389224 w 404619"/>
                <a:gd name="connsiteY6" fmla="*/ 44121 h 173838"/>
                <a:gd name="connsiteX7" fmla="*/ 389177 w 404619"/>
                <a:gd name="connsiteY7" fmla="*/ 44140 h 173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4619" h="173838">
                  <a:moveTo>
                    <a:pt x="389177" y="44140"/>
                  </a:moveTo>
                  <a:lnTo>
                    <a:pt x="30322" y="172232"/>
                  </a:lnTo>
                  <a:cubicBezTo>
                    <a:pt x="18425" y="176480"/>
                    <a:pt x="5348" y="170280"/>
                    <a:pt x="1099" y="158393"/>
                  </a:cubicBezTo>
                  <a:cubicBezTo>
                    <a:pt x="-3149" y="146496"/>
                    <a:pt x="3052" y="133418"/>
                    <a:pt x="14949" y="129170"/>
                  </a:cubicBezTo>
                  <a:lnTo>
                    <a:pt x="373803" y="1078"/>
                  </a:lnTo>
                  <a:cubicBezTo>
                    <a:pt x="385691" y="-3180"/>
                    <a:pt x="398778" y="3002"/>
                    <a:pt x="403035" y="14889"/>
                  </a:cubicBezTo>
                  <a:cubicBezTo>
                    <a:pt x="407293" y="26776"/>
                    <a:pt x="401111" y="39863"/>
                    <a:pt x="389224" y="44121"/>
                  </a:cubicBezTo>
                  <a:cubicBezTo>
                    <a:pt x="389205" y="44130"/>
                    <a:pt x="389196" y="44130"/>
                    <a:pt x="389177" y="44140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4602459" y="-2907345"/>
              <a:ext cx="345752" cy="344992"/>
            </a:xfrm>
            <a:custGeom>
              <a:avLst/>
              <a:gdLst>
                <a:gd name="connsiteX0" fmla="*/ 1461 w 345752"/>
                <a:gd name="connsiteY0" fmla="*/ 172693 h 344992"/>
                <a:gd name="connsiteX1" fmla="*/ 173482 w 345752"/>
                <a:gd name="connsiteY1" fmla="*/ 344724 h 344992"/>
                <a:gd name="connsiteX2" fmla="*/ 345513 w 345752"/>
                <a:gd name="connsiteY2" fmla="*/ 172693 h 344992"/>
                <a:gd name="connsiteX3" fmla="*/ 173482 w 345752"/>
                <a:gd name="connsiteY3" fmla="*/ 672 h 344992"/>
                <a:gd name="connsiteX4" fmla="*/ 1461 w 345752"/>
                <a:gd name="connsiteY4" fmla="*/ 172693 h 34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752" h="344992">
                  <a:moveTo>
                    <a:pt x="1461" y="172693"/>
                  </a:moveTo>
                  <a:cubicBezTo>
                    <a:pt x="13148" y="266981"/>
                    <a:pt x="78480" y="344724"/>
                    <a:pt x="173482" y="344724"/>
                  </a:cubicBezTo>
                  <a:cubicBezTo>
                    <a:pt x="268494" y="344724"/>
                    <a:pt x="345513" y="267705"/>
                    <a:pt x="345513" y="172693"/>
                  </a:cubicBezTo>
                  <a:cubicBezTo>
                    <a:pt x="345513" y="77691"/>
                    <a:pt x="268085" y="9454"/>
                    <a:pt x="173482" y="672"/>
                  </a:cubicBezTo>
                  <a:cubicBezTo>
                    <a:pt x="73108" y="-8653"/>
                    <a:pt x="-13551" y="51640"/>
                    <a:pt x="1461" y="172693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4608502" y="-1598255"/>
              <a:ext cx="317439" cy="34514"/>
            </a:xfrm>
            <a:custGeom>
              <a:avLst/>
              <a:gdLst>
                <a:gd name="connsiteX0" fmla="*/ 317201 w 317439"/>
                <a:gd name="connsiteY0" fmla="*/ 22509 h 34514"/>
                <a:gd name="connsiteX1" fmla="*/ -239 w 317439"/>
                <a:gd name="connsiteY1" fmla="*/ 14070 h 34514"/>
                <a:gd name="connsiteX2" fmla="*/ 317201 w 317439"/>
                <a:gd name="connsiteY2" fmla="*/ 22509 h 3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439" h="34514">
                  <a:moveTo>
                    <a:pt x="317201" y="22509"/>
                  </a:moveTo>
                  <a:cubicBezTo>
                    <a:pt x="211864" y="40617"/>
                    <a:pt x="103993" y="37749"/>
                    <a:pt x="-239" y="14070"/>
                  </a:cubicBezTo>
                  <a:cubicBezTo>
                    <a:pt x="49234" y="-13248"/>
                    <a:pt x="199291" y="3535"/>
                    <a:pt x="317201" y="22509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4223280" y="-1472588"/>
              <a:ext cx="180853" cy="332847"/>
            </a:xfrm>
            <a:custGeom>
              <a:avLst/>
              <a:gdLst>
                <a:gd name="connsiteX0" fmla="*/ 32872 w 180853"/>
                <a:gd name="connsiteY0" fmla="*/ 199433 h 332847"/>
                <a:gd name="connsiteX1" fmla="*/ 115511 w 180853"/>
                <a:gd name="connsiteY1" fmla="*/ -268 h 332847"/>
                <a:gd name="connsiteX2" fmla="*/ 180614 w 180853"/>
                <a:gd name="connsiteY2" fmla="*/ 35908 h 332847"/>
                <a:gd name="connsiteX3" fmla="*/ 141295 w 180853"/>
                <a:gd name="connsiteY3" fmla="*/ 239048 h 332847"/>
                <a:gd name="connsiteX4" fmla="*/ 93280 w 180853"/>
                <a:gd name="connsiteY4" fmla="*/ 329392 h 332847"/>
                <a:gd name="connsiteX5" fmla="*/ 2935 w 180853"/>
                <a:gd name="connsiteY5" fmla="*/ 281386 h 332847"/>
                <a:gd name="connsiteX6" fmla="*/ 32872 w 180853"/>
                <a:gd name="connsiteY6" fmla="*/ 199433 h 33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853" h="332847">
                  <a:moveTo>
                    <a:pt x="32872" y="199433"/>
                  </a:moveTo>
                  <a:lnTo>
                    <a:pt x="115511" y="-268"/>
                  </a:lnTo>
                  <a:lnTo>
                    <a:pt x="180614" y="35908"/>
                  </a:lnTo>
                  <a:lnTo>
                    <a:pt x="141295" y="239048"/>
                  </a:lnTo>
                  <a:cubicBezTo>
                    <a:pt x="152982" y="277252"/>
                    <a:pt x="131494" y="317705"/>
                    <a:pt x="93280" y="329392"/>
                  </a:cubicBezTo>
                  <a:cubicBezTo>
                    <a:pt x="55075" y="341089"/>
                    <a:pt x="14622" y="319591"/>
                    <a:pt x="2935" y="281386"/>
                  </a:cubicBezTo>
                  <a:cubicBezTo>
                    <a:pt x="-6533" y="250439"/>
                    <a:pt x="5687" y="216978"/>
                    <a:pt x="32872" y="199433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4273955" y="-2507061"/>
              <a:ext cx="841530" cy="1200873"/>
            </a:xfrm>
            <a:custGeom>
              <a:avLst/>
              <a:gdLst>
                <a:gd name="connsiteX0" fmla="*/ 837018 w 841530"/>
                <a:gd name="connsiteY0" fmla="*/ 693514 h 1200873"/>
                <a:gd name="connsiteX1" fmla="*/ 837018 w 841530"/>
                <a:gd name="connsiteY1" fmla="*/ 693619 h 1200873"/>
                <a:gd name="connsiteX2" fmla="*/ 826598 w 841530"/>
                <a:gd name="connsiteY2" fmla="*/ 880204 h 1200873"/>
                <a:gd name="connsiteX3" fmla="*/ 514312 w 841530"/>
                <a:gd name="connsiteY3" fmla="*/ 943050 h 1200873"/>
                <a:gd name="connsiteX4" fmla="*/ 334308 w 841530"/>
                <a:gd name="connsiteY4" fmla="*/ 922876 h 1200873"/>
                <a:gd name="connsiteX5" fmla="*/ 253584 w 841530"/>
                <a:gd name="connsiteY5" fmla="*/ 899835 h 1200873"/>
                <a:gd name="connsiteX6" fmla="*/ 265423 w 841530"/>
                <a:gd name="connsiteY6" fmla="*/ 894244 h 1200873"/>
                <a:gd name="connsiteX7" fmla="*/ 266195 w 841530"/>
                <a:gd name="connsiteY7" fmla="*/ 855963 h 1200873"/>
                <a:gd name="connsiteX8" fmla="*/ 296799 w 841530"/>
                <a:gd name="connsiteY8" fmla="*/ 700096 h 1200873"/>
                <a:gd name="connsiteX9" fmla="*/ 223085 w 841530"/>
                <a:gd name="connsiteY9" fmla="*/ 888758 h 1200873"/>
                <a:gd name="connsiteX10" fmla="*/ 184689 w 841530"/>
                <a:gd name="connsiteY10" fmla="*/ 986817 h 1200873"/>
                <a:gd name="connsiteX11" fmla="*/ 161658 w 841530"/>
                <a:gd name="connsiteY11" fmla="*/ 1045615 h 1200873"/>
                <a:gd name="connsiteX12" fmla="*/ 138950 w 841530"/>
                <a:gd name="connsiteY12" fmla="*/ 1103527 h 1200873"/>
                <a:gd name="connsiteX13" fmla="*/ 119652 w 841530"/>
                <a:gd name="connsiteY13" fmla="*/ 1123491 h 1200873"/>
                <a:gd name="connsiteX14" fmla="*/ 117347 w 841530"/>
                <a:gd name="connsiteY14" fmla="*/ 1135226 h 1200873"/>
                <a:gd name="connsiteX15" fmla="*/ 117347 w 841530"/>
                <a:gd name="connsiteY15" fmla="*/ 1135341 h 1200873"/>
                <a:gd name="connsiteX16" fmla="*/ 123491 w 841530"/>
                <a:gd name="connsiteY16" fmla="*/ 1143018 h 1200873"/>
                <a:gd name="connsiteX17" fmla="*/ 105718 w 841530"/>
                <a:gd name="connsiteY17" fmla="*/ 1195558 h 1200873"/>
                <a:gd name="connsiteX18" fmla="*/ 101003 w 841530"/>
                <a:gd name="connsiteY18" fmla="*/ 1200606 h 1200873"/>
                <a:gd name="connsiteX19" fmla="*/ -239 w 841530"/>
                <a:gd name="connsiteY19" fmla="*/ 1193367 h 1200873"/>
                <a:gd name="connsiteX20" fmla="*/ -239 w 841530"/>
                <a:gd name="connsiteY20" fmla="*/ 1191386 h 1200873"/>
                <a:gd name="connsiteX21" fmla="*/ 18621 w 841530"/>
                <a:gd name="connsiteY21" fmla="*/ 1101441 h 1200873"/>
                <a:gd name="connsiteX22" fmla="*/ 27403 w 841530"/>
                <a:gd name="connsiteY22" fmla="*/ 1058665 h 1200873"/>
                <a:gd name="connsiteX23" fmla="*/ 42205 w 841530"/>
                <a:gd name="connsiteY23" fmla="*/ 986493 h 1200873"/>
                <a:gd name="connsiteX24" fmla="*/ 50320 w 841530"/>
                <a:gd name="connsiteY24" fmla="*/ 796070 h 1200873"/>
                <a:gd name="connsiteX25" fmla="*/ 193795 w 841530"/>
                <a:gd name="connsiteY25" fmla="*/ 248830 h 1200873"/>
                <a:gd name="connsiteX26" fmla="*/ 326631 w 841530"/>
                <a:gd name="connsiteY26" fmla="*/ 106898 h 1200873"/>
                <a:gd name="connsiteX27" fmla="*/ 435987 w 841530"/>
                <a:gd name="connsiteY27" fmla="*/ 76837 h 1200873"/>
                <a:gd name="connsiteX28" fmla="*/ 455514 w 841530"/>
                <a:gd name="connsiteY28" fmla="*/ -268 h 1200873"/>
                <a:gd name="connsiteX29" fmla="*/ 609523 w 841530"/>
                <a:gd name="connsiteY29" fmla="*/ -268 h 1200873"/>
                <a:gd name="connsiteX30" fmla="*/ 636279 w 841530"/>
                <a:gd name="connsiteY30" fmla="*/ 50405 h 1200873"/>
                <a:gd name="connsiteX31" fmla="*/ 748493 w 841530"/>
                <a:gd name="connsiteY31" fmla="*/ 101078 h 1200873"/>
                <a:gd name="connsiteX32" fmla="*/ 749922 w 841530"/>
                <a:gd name="connsiteY32" fmla="*/ 101735 h 1200873"/>
                <a:gd name="connsiteX33" fmla="*/ 753427 w 841530"/>
                <a:gd name="connsiteY33" fmla="*/ 103278 h 1200873"/>
                <a:gd name="connsiteX34" fmla="*/ 754751 w 841530"/>
                <a:gd name="connsiteY34" fmla="*/ 107441 h 1200873"/>
                <a:gd name="connsiteX35" fmla="*/ 754751 w 841530"/>
                <a:gd name="connsiteY35" fmla="*/ 107555 h 1200873"/>
                <a:gd name="connsiteX36" fmla="*/ 817159 w 841530"/>
                <a:gd name="connsiteY36" fmla="*/ 303570 h 1200873"/>
                <a:gd name="connsiteX37" fmla="*/ 837018 w 841530"/>
                <a:gd name="connsiteY37" fmla="*/ 693514 h 120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41530" h="1200873">
                  <a:moveTo>
                    <a:pt x="837018" y="693514"/>
                  </a:moveTo>
                  <a:lnTo>
                    <a:pt x="837018" y="693619"/>
                  </a:lnTo>
                  <a:cubicBezTo>
                    <a:pt x="834056" y="763161"/>
                    <a:pt x="829998" y="829302"/>
                    <a:pt x="826598" y="880204"/>
                  </a:cubicBezTo>
                  <a:cubicBezTo>
                    <a:pt x="727728" y="921752"/>
                    <a:pt x="621554" y="943116"/>
                    <a:pt x="514312" y="943050"/>
                  </a:cubicBezTo>
                  <a:cubicBezTo>
                    <a:pt x="453742" y="943116"/>
                    <a:pt x="393363" y="936354"/>
                    <a:pt x="334308" y="922876"/>
                  </a:cubicBezTo>
                  <a:cubicBezTo>
                    <a:pt x="307000" y="916666"/>
                    <a:pt x="280053" y="908970"/>
                    <a:pt x="253584" y="899835"/>
                  </a:cubicBezTo>
                  <a:cubicBezTo>
                    <a:pt x="257260" y="897454"/>
                    <a:pt x="261251" y="895577"/>
                    <a:pt x="265423" y="894244"/>
                  </a:cubicBezTo>
                  <a:cubicBezTo>
                    <a:pt x="304914" y="880861"/>
                    <a:pt x="265861" y="868688"/>
                    <a:pt x="266195" y="855963"/>
                  </a:cubicBezTo>
                  <a:cubicBezTo>
                    <a:pt x="267404" y="809452"/>
                    <a:pt x="280235" y="753617"/>
                    <a:pt x="296799" y="700096"/>
                  </a:cubicBezTo>
                  <a:lnTo>
                    <a:pt x="223085" y="888758"/>
                  </a:lnTo>
                  <a:lnTo>
                    <a:pt x="184689" y="986817"/>
                  </a:lnTo>
                  <a:cubicBezTo>
                    <a:pt x="184689" y="986817"/>
                    <a:pt x="186013" y="1071504"/>
                    <a:pt x="161658" y="1045615"/>
                  </a:cubicBezTo>
                  <a:cubicBezTo>
                    <a:pt x="137198" y="1019726"/>
                    <a:pt x="138950" y="1103527"/>
                    <a:pt x="138950" y="1103527"/>
                  </a:cubicBezTo>
                  <a:cubicBezTo>
                    <a:pt x="131349" y="1108947"/>
                    <a:pt x="124806" y="1115710"/>
                    <a:pt x="119652" y="1123491"/>
                  </a:cubicBezTo>
                  <a:cubicBezTo>
                    <a:pt x="117481" y="1126997"/>
                    <a:pt x="116662" y="1131169"/>
                    <a:pt x="117347" y="1135226"/>
                  </a:cubicBezTo>
                  <a:lnTo>
                    <a:pt x="117347" y="1135341"/>
                  </a:lnTo>
                  <a:cubicBezTo>
                    <a:pt x="118443" y="1138532"/>
                    <a:pt x="120615" y="1141246"/>
                    <a:pt x="123491" y="1143018"/>
                  </a:cubicBezTo>
                  <a:cubicBezTo>
                    <a:pt x="140055" y="1154210"/>
                    <a:pt x="116252" y="1183823"/>
                    <a:pt x="105718" y="1195558"/>
                  </a:cubicBezTo>
                  <a:cubicBezTo>
                    <a:pt x="102869" y="1198739"/>
                    <a:pt x="101003" y="1200606"/>
                    <a:pt x="101003" y="1200606"/>
                  </a:cubicBezTo>
                  <a:lnTo>
                    <a:pt x="-239" y="1193367"/>
                  </a:lnTo>
                  <a:lnTo>
                    <a:pt x="-239" y="1191386"/>
                  </a:lnTo>
                  <a:cubicBezTo>
                    <a:pt x="200" y="1179432"/>
                    <a:pt x="2943" y="1116472"/>
                    <a:pt x="18621" y="1101441"/>
                  </a:cubicBezTo>
                  <a:cubicBezTo>
                    <a:pt x="35842" y="1084887"/>
                    <a:pt x="27403" y="1058665"/>
                    <a:pt x="27403" y="1058665"/>
                  </a:cubicBezTo>
                  <a:cubicBezTo>
                    <a:pt x="27403" y="1058665"/>
                    <a:pt x="72370" y="1018850"/>
                    <a:pt x="42205" y="986493"/>
                  </a:cubicBezTo>
                  <a:cubicBezTo>
                    <a:pt x="30146" y="973435"/>
                    <a:pt x="35518" y="896111"/>
                    <a:pt x="50320" y="796070"/>
                  </a:cubicBezTo>
                  <a:cubicBezTo>
                    <a:pt x="82686" y="575375"/>
                    <a:pt x="160229" y="244115"/>
                    <a:pt x="193795" y="248830"/>
                  </a:cubicBezTo>
                  <a:cubicBezTo>
                    <a:pt x="207902" y="180326"/>
                    <a:pt x="259203" y="125500"/>
                    <a:pt x="326631" y="106898"/>
                  </a:cubicBezTo>
                  <a:lnTo>
                    <a:pt x="435987" y="76837"/>
                  </a:lnTo>
                  <a:lnTo>
                    <a:pt x="455514" y="-268"/>
                  </a:lnTo>
                  <a:lnTo>
                    <a:pt x="609523" y="-268"/>
                  </a:lnTo>
                  <a:lnTo>
                    <a:pt x="636279" y="50405"/>
                  </a:lnTo>
                  <a:lnTo>
                    <a:pt x="748493" y="101078"/>
                  </a:lnTo>
                  <a:lnTo>
                    <a:pt x="749922" y="101735"/>
                  </a:lnTo>
                  <a:lnTo>
                    <a:pt x="753427" y="103278"/>
                  </a:lnTo>
                  <a:lnTo>
                    <a:pt x="754751" y="107441"/>
                  </a:lnTo>
                  <a:cubicBezTo>
                    <a:pt x="754751" y="107441"/>
                    <a:pt x="754637" y="107555"/>
                    <a:pt x="754751" y="107555"/>
                  </a:cubicBezTo>
                  <a:lnTo>
                    <a:pt x="817159" y="303570"/>
                  </a:lnTo>
                  <a:cubicBezTo>
                    <a:pt x="845238" y="335812"/>
                    <a:pt x="844143" y="524264"/>
                    <a:pt x="837018" y="693514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5269165" y="-1635828"/>
              <a:ext cx="248627" cy="297237"/>
            </a:xfrm>
            <a:custGeom>
              <a:avLst/>
              <a:gdLst>
                <a:gd name="connsiteX0" fmla="*/ 104051 w 248627"/>
                <a:gd name="connsiteY0" fmla="*/ 217255 h 297237"/>
                <a:gd name="connsiteX1" fmla="*/ -239 w 248627"/>
                <a:gd name="connsiteY1" fmla="*/ 27964 h 297237"/>
                <a:gd name="connsiteX2" fmla="*/ 68684 w 248627"/>
                <a:gd name="connsiteY2" fmla="*/ -268 h 297237"/>
                <a:gd name="connsiteX3" fmla="*/ 202720 w 248627"/>
                <a:gd name="connsiteY3" fmla="*/ 157361 h 297237"/>
                <a:gd name="connsiteX4" fmla="*/ 243259 w 248627"/>
                <a:gd name="connsiteY4" fmla="*/ 251297 h 297237"/>
                <a:gd name="connsiteX5" fmla="*/ 149323 w 248627"/>
                <a:gd name="connsiteY5" fmla="*/ 291845 h 297237"/>
                <a:gd name="connsiteX6" fmla="*/ 104051 w 248627"/>
                <a:gd name="connsiteY6" fmla="*/ 217255 h 29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627" h="297237">
                  <a:moveTo>
                    <a:pt x="104051" y="217255"/>
                  </a:moveTo>
                  <a:lnTo>
                    <a:pt x="-239" y="27964"/>
                  </a:lnTo>
                  <a:lnTo>
                    <a:pt x="68684" y="-268"/>
                  </a:lnTo>
                  <a:lnTo>
                    <a:pt x="202720" y="157361"/>
                  </a:lnTo>
                  <a:cubicBezTo>
                    <a:pt x="239858" y="172106"/>
                    <a:pt x="258012" y="214169"/>
                    <a:pt x="243259" y="251297"/>
                  </a:cubicBezTo>
                  <a:cubicBezTo>
                    <a:pt x="228514" y="288435"/>
                    <a:pt x="186461" y="306590"/>
                    <a:pt x="149323" y="291845"/>
                  </a:cubicBezTo>
                  <a:cubicBezTo>
                    <a:pt x="119252" y="279901"/>
                    <a:pt x="100764" y="249449"/>
                    <a:pt x="104051" y="217255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5022706" y="-2407220"/>
              <a:ext cx="414590" cy="914047"/>
            </a:xfrm>
            <a:custGeom>
              <a:avLst/>
              <a:gdLst>
                <a:gd name="connsiteX0" fmla="*/ -239 w 414590"/>
                <a:gd name="connsiteY0" fmla="*/ -268 h 914047"/>
                <a:gd name="connsiteX1" fmla="*/ 158562 w 414590"/>
                <a:gd name="connsiteY1" fmla="*/ 204834 h 914047"/>
                <a:gd name="connsiteX2" fmla="*/ 338661 w 414590"/>
                <a:gd name="connsiteY2" fmla="*/ 700201 h 914047"/>
                <a:gd name="connsiteX3" fmla="*/ 379609 w 414590"/>
                <a:gd name="connsiteY3" fmla="*/ 748445 h 914047"/>
                <a:gd name="connsiteX4" fmla="*/ 388143 w 414590"/>
                <a:gd name="connsiteY4" fmla="*/ 768095 h 914047"/>
                <a:gd name="connsiteX5" fmla="*/ 397973 w 414590"/>
                <a:gd name="connsiteY5" fmla="*/ 790745 h 914047"/>
                <a:gd name="connsiteX6" fmla="*/ 408193 w 414590"/>
                <a:gd name="connsiteY6" fmla="*/ 814272 h 914047"/>
                <a:gd name="connsiteX7" fmla="*/ 403022 w 414590"/>
                <a:gd name="connsiteY7" fmla="*/ 867336 h 914047"/>
                <a:gd name="connsiteX8" fmla="*/ 304390 w 414590"/>
                <a:gd name="connsiteY8" fmla="*/ 913780 h 914047"/>
                <a:gd name="connsiteX9" fmla="*/ 285645 w 414590"/>
                <a:gd name="connsiteY9" fmla="*/ 885881 h 914047"/>
                <a:gd name="connsiteX10" fmla="*/ 264442 w 414590"/>
                <a:gd name="connsiteY10" fmla="*/ 872213 h 914047"/>
                <a:gd name="connsiteX11" fmla="*/ 246716 w 414590"/>
                <a:gd name="connsiteY11" fmla="*/ 845838 h 914047"/>
                <a:gd name="connsiteX12" fmla="*/ 213788 w 414590"/>
                <a:gd name="connsiteY12" fmla="*/ 776772 h 914047"/>
                <a:gd name="connsiteX13" fmla="*/ 114518 w 414590"/>
                <a:gd name="connsiteY13" fmla="*/ 649070 h 914047"/>
                <a:gd name="connsiteX14" fmla="*/ 3400 w 414590"/>
                <a:gd name="connsiteY14" fmla="*/ 210949 h 91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4590" h="914047">
                  <a:moveTo>
                    <a:pt x="-239" y="-268"/>
                  </a:moveTo>
                  <a:cubicBezTo>
                    <a:pt x="18316" y="33060"/>
                    <a:pt x="187956" y="118775"/>
                    <a:pt x="158562" y="204834"/>
                  </a:cubicBezTo>
                  <a:cubicBezTo>
                    <a:pt x="158562" y="204834"/>
                    <a:pt x="317934" y="703449"/>
                    <a:pt x="338661" y="700201"/>
                  </a:cubicBezTo>
                  <a:cubicBezTo>
                    <a:pt x="359378" y="696943"/>
                    <a:pt x="379609" y="748445"/>
                    <a:pt x="379609" y="748445"/>
                  </a:cubicBezTo>
                  <a:cubicBezTo>
                    <a:pt x="379609" y="748445"/>
                    <a:pt x="375208" y="782059"/>
                    <a:pt x="388143" y="768095"/>
                  </a:cubicBezTo>
                  <a:cubicBezTo>
                    <a:pt x="401069" y="754122"/>
                    <a:pt x="397973" y="790745"/>
                    <a:pt x="397973" y="790745"/>
                  </a:cubicBezTo>
                  <a:cubicBezTo>
                    <a:pt x="397973" y="790745"/>
                    <a:pt x="391772" y="823064"/>
                    <a:pt x="408193" y="814272"/>
                  </a:cubicBezTo>
                  <a:cubicBezTo>
                    <a:pt x="424605" y="805490"/>
                    <a:pt x="403022" y="867336"/>
                    <a:pt x="403022" y="867336"/>
                  </a:cubicBezTo>
                  <a:lnTo>
                    <a:pt x="304390" y="913780"/>
                  </a:lnTo>
                  <a:lnTo>
                    <a:pt x="285645" y="885881"/>
                  </a:lnTo>
                  <a:cubicBezTo>
                    <a:pt x="285645" y="885881"/>
                    <a:pt x="245592" y="878251"/>
                    <a:pt x="264442" y="872213"/>
                  </a:cubicBezTo>
                  <a:cubicBezTo>
                    <a:pt x="283282" y="866174"/>
                    <a:pt x="246716" y="845838"/>
                    <a:pt x="246716" y="845838"/>
                  </a:cubicBezTo>
                  <a:cubicBezTo>
                    <a:pt x="246716" y="845838"/>
                    <a:pt x="208464" y="819835"/>
                    <a:pt x="213788" y="776772"/>
                  </a:cubicBezTo>
                  <a:cubicBezTo>
                    <a:pt x="219122" y="733719"/>
                    <a:pt x="114518" y="649070"/>
                    <a:pt x="114518" y="649070"/>
                  </a:cubicBezTo>
                  <a:cubicBezTo>
                    <a:pt x="42605" y="507091"/>
                    <a:pt x="3267" y="361311"/>
                    <a:pt x="3400" y="210949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4642655" y="-2857231"/>
              <a:ext cx="305091" cy="305091"/>
            </a:xfrm>
            <a:custGeom>
              <a:avLst/>
              <a:gdLst>
                <a:gd name="connsiteX0" fmla="*/ 305092 w 305091"/>
                <a:gd name="connsiteY0" fmla="*/ 152546 h 305091"/>
                <a:gd name="connsiteX1" fmla="*/ 152546 w 305091"/>
                <a:gd name="connsiteY1" fmla="*/ 305091 h 305091"/>
                <a:gd name="connsiteX2" fmla="*/ 0 w 305091"/>
                <a:gd name="connsiteY2" fmla="*/ 152546 h 305091"/>
                <a:gd name="connsiteX3" fmla="*/ 152546 w 305091"/>
                <a:gd name="connsiteY3" fmla="*/ 0 h 305091"/>
                <a:gd name="connsiteX4" fmla="*/ 305092 w 305091"/>
                <a:gd name="connsiteY4" fmla="*/ 152546 h 30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091" h="305091">
                  <a:moveTo>
                    <a:pt x="305092" y="152546"/>
                  </a:moveTo>
                  <a:cubicBezTo>
                    <a:pt x="305092" y="236794"/>
                    <a:pt x="236794" y="305091"/>
                    <a:pt x="152546" y="305091"/>
                  </a:cubicBezTo>
                  <a:cubicBezTo>
                    <a:pt x="68297" y="305091"/>
                    <a:pt x="0" y="236794"/>
                    <a:pt x="0" y="152546"/>
                  </a:cubicBezTo>
                  <a:cubicBezTo>
                    <a:pt x="0" y="68297"/>
                    <a:pt x="68297" y="0"/>
                    <a:pt x="152546" y="0"/>
                  </a:cubicBezTo>
                  <a:cubicBezTo>
                    <a:pt x="236794" y="0"/>
                    <a:pt x="305092" y="68297"/>
                    <a:pt x="305092" y="152546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4630750" y="-2916244"/>
              <a:ext cx="331073" cy="307570"/>
            </a:xfrm>
            <a:custGeom>
              <a:avLst/>
              <a:gdLst>
                <a:gd name="connsiteX0" fmla="*/ 6250 w 331073"/>
                <a:gd name="connsiteY0" fmla="*/ 227912 h 307570"/>
                <a:gd name="connsiteX1" fmla="*/ 32710 w 331073"/>
                <a:gd name="connsiteY1" fmla="*/ 307303 h 307570"/>
                <a:gd name="connsiteX2" fmla="*/ 26100 w 331073"/>
                <a:gd name="connsiteY2" fmla="*/ 161742 h 307570"/>
                <a:gd name="connsiteX3" fmla="*/ 99738 w 331073"/>
                <a:gd name="connsiteY3" fmla="*/ 147121 h 307570"/>
                <a:gd name="connsiteX4" fmla="*/ 95242 w 331073"/>
                <a:gd name="connsiteY4" fmla="*/ 151359 h 307570"/>
                <a:gd name="connsiteX5" fmla="*/ 169804 w 331073"/>
                <a:gd name="connsiteY5" fmla="*/ 147254 h 307570"/>
                <a:gd name="connsiteX6" fmla="*/ 244441 w 331073"/>
                <a:gd name="connsiteY6" fmla="*/ 143149 h 307570"/>
                <a:gd name="connsiteX7" fmla="*/ 271635 w 331073"/>
                <a:gd name="connsiteY7" fmla="*/ 183582 h 307570"/>
                <a:gd name="connsiteX8" fmla="*/ 310936 w 331073"/>
                <a:gd name="connsiteY8" fmla="*/ 206871 h 307570"/>
                <a:gd name="connsiteX9" fmla="*/ 330786 w 331073"/>
                <a:gd name="connsiteY9" fmla="*/ 176105 h 307570"/>
                <a:gd name="connsiteX10" fmla="*/ 319403 w 331073"/>
                <a:gd name="connsiteY10" fmla="*/ 138786 h 307570"/>
                <a:gd name="connsiteX11" fmla="*/ 284009 w 331073"/>
                <a:gd name="connsiteY11" fmla="*/ 63825 h 307570"/>
                <a:gd name="connsiteX12" fmla="*/ 243508 w 331073"/>
                <a:gd name="connsiteY12" fmla="*/ 57538 h 307570"/>
                <a:gd name="connsiteX13" fmla="*/ 268921 w 331073"/>
                <a:gd name="connsiteY13" fmla="*/ 32002 h 307570"/>
                <a:gd name="connsiteX14" fmla="*/ 248404 w 331073"/>
                <a:gd name="connsiteY14" fmla="*/ 5732 h 307570"/>
                <a:gd name="connsiteX15" fmla="*/ 211752 w 331073"/>
                <a:gd name="connsiteY15" fmla="*/ 436 h 307570"/>
                <a:gd name="connsiteX16" fmla="*/ 128056 w 331073"/>
                <a:gd name="connsiteY16" fmla="*/ 4808 h 307570"/>
                <a:gd name="connsiteX17" fmla="*/ 67581 w 331073"/>
                <a:gd name="connsiteY17" fmla="*/ 16581 h 307570"/>
                <a:gd name="connsiteX18" fmla="*/ 18490 w 331073"/>
                <a:gd name="connsiteY18" fmla="*/ 75007 h 307570"/>
                <a:gd name="connsiteX19" fmla="*/ 6250 w 331073"/>
                <a:gd name="connsiteY19" fmla="*/ 227912 h 30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31073" h="307570">
                  <a:moveTo>
                    <a:pt x="6250" y="227912"/>
                  </a:moveTo>
                  <a:cubicBezTo>
                    <a:pt x="11079" y="261059"/>
                    <a:pt x="39330" y="307303"/>
                    <a:pt x="32710" y="307303"/>
                  </a:cubicBezTo>
                  <a:cubicBezTo>
                    <a:pt x="26100" y="307303"/>
                    <a:pt x="-20944" y="170657"/>
                    <a:pt x="26100" y="161742"/>
                  </a:cubicBezTo>
                  <a:cubicBezTo>
                    <a:pt x="60218" y="155284"/>
                    <a:pt x="67848" y="160951"/>
                    <a:pt x="99738" y="147121"/>
                  </a:cubicBezTo>
                  <a:lnTo>
                    <a:pt x="95242" y="151359"/>
                  </a:lnTo>
                  <a:cubicBezTo>
                    <a:pt x="116349" y="166704"/>
                    <a:pt x="145725" y="157246"/>
                    <a:pt x="169804" y="147254"/>
                  </a:cubicBezTo>
                  <a:cubicBezTo>
                    <a:pt x="193959" y="137329"/>
                    <a:pt x="223267" y="127871"/>
                    <a:pt x="244441" y="143149"/>
                  </a:cubicBezTo>
                  <a:cubicBezTo>
                    <a:pt x="257739" y="152750"/>
                    <a:pt x="263358" y="169419"/>
                    <a:pt x="271635" y="183582"/>
                  </a:cubicBezTo>
                  <a:cubicBezTo>
                    <a:pt x="279903" y="197803"/>
                    <a:pt x="295191" y="211234"/>
                    <a:pt x="310936" y="206871"/>
                  </a:cubicBezTo>
                  <a:cubicBezTo>
                    <a:pt x="323528" y="202004"/>
                    <a:pt x="331538" y="189583"/>
                    <a:pt x="330786" y="176105"/>
                  </a:cubicBezTo>
                  <a:cubicBezTo>
                    <a:pt x="330719" y="162999"/>
                    <a:pt x="313660" y="150540"/>
                    <a:pt x="319403" y="138786"/>
                  </a:cubicBezTo>
                  <a:cubicBezTo>
                    <a:pt x="336425" y="103954"/>
                    <a:pt x="321118" y="80217"/>
                    <a:pt x="284009" y="63825"/>
                  </a:cubicBezTo>
                  <a:cubicBezTo>
                    <a:pt x="270511" y="61767"/>
                    <a:pt x="257015" y="59681"/>
                    <a:pt x="243508" y="57538"/>
                  </a:cubicBezTo>
                  <a:cubicBezTo>
                    <a:pt x="250585" y="47737"/>
                    <a:pt x="259158" y="39117"/>
                    <a:pt x="268921" y="32002"/>
                  </a:cubicBezTo>
                  <a:cubicBezTo>
                    <a:pt x="264797" y="21429"/>
                    <a:pt x="257662" y="12294"/>
                    <a:pt x="248404" y="5732"/>
                  </a:cubicBezTo>
                  <a:cubicBezTo>
                    <a:pt x="236974" y="417"/>
                    <a:pt x="224230" y="-1422"/>
                    <a:pt x="211752" y="436"/>
                  </a:cubicBezTo>
                  <a:cubicBezTo>
                    <a:pt x="183834" y="1893"/>
                    <a:pt x="155935" y="3350"/>
                    <a:pt x="128056" y="4808"/>
                  </a:cubicBezTo>
                  <a:cubicBezTo>
                    <a:pt x="107291" y="4436"/>
                    <a:pt x="86689" y="8446"/>
                    <a:pt x="67581" y="16581"/>
                  </a:cubicBezTo>
                  <a:cubicBezTo>
                    <a:pt x="44559" y="28420"/>
                    <a:pt x="29472" y="51518"/>
                    <a:pt x="18490" y="75007"/>
                  </a:cubicBezTo>
                  <a:cubicBezTo>
                    <a:pt x="-6123" y="127804"/>
                    <a:pt x="-2218" y="170286"/>
                    <a:pt x="6250" y="227912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0916585" y="1546603"/>
            <a:ext cx="1292288" cy="2115593"/>
            <a:chOff x="8358443" y="-3202267"/>
            <a:chExt cx="1292288" cy="2115593"/>
          </a:xfrm>
        </p:grpSpPr>
        <p:sp>
          <p:nvSpPr>
            <p:cNvPr id="61" name="任意多边形: 形状 60"/>
            <p:cNvSpPr/>
            <p:nvPr/>
          </p:nvSpPr>
          <p:spPr>
            <a:xfrm>
              <a:off x="8358443" y="-3202267"/>
              <a:ext cx="1292288" cy="1557485"/>
            </a:xfrm>
            <a:custGeom>
              <a:avLst/>
              <a:gdLst>
                <a:gd name="connsiteX0" fmla="*/ 435980 w 1292288"/>
                <a:gd name="connsiteY0" fmla="*/ 1557218 h 1557485"/>
                <a:gd name="connsiteX1" fmla="*/ 206943 w 1292288"/>
                <a:gd name="connsiteY1" fmla="*/ 1472636 h 1557485"/>
                <a:gd name="connsiteX2" fmla="*/ 139515 w 1292288"/>
                <a:gd name="connsiteY2" fmla="*/ 1378462 h 1557485"/>
                <a:gd name="connsiteX3" fmla="*/ 132686 w 1292288"/>
                <a:gd name="connsiteY3" fmla="*/ 1192534 h 1557485"/>
                <a:gd name="connsiteX4" fmla="*/ 91871 w 1292288"/>
                <a:gd name="connsiteY4" fmla="*/ 1226014 h 1557485"/>
                <a:gd name="connsiteX5" fmla="*/ 84413 w 1292288"/>
                <a:gd name="connsiteY5" fmla="*/ 1230977 h 1557485"/>
                <a:gd name="connsiteX6" fmla="*/ 83975 w 1292288"/>
                <a:gd name="connsiteY6" fmla="*/ 1222033 h 1557485"/>
                <a:gd name="connsiteX7" fmla="*/ 83555 w 1292288"/>
                <a:gd name="connsiteY7" fmla="*/ 1204793 h 1557485"/>
                <a:gd name="connsiteX8" fmla="*/ 97043 w 1292288"/>
                <a:gd name="connsiteY8" fmla="*/ 1107476 h 1557485"/>
                <a:gd name="connsiteX9" fmla="*/ 117741 w 1292288"/>
                <a:gd name="connsiteY9" fmla="*/ 650666 h 1557485"/>
                <a:gd name="connsiteX10" fmla="*/ 110788 w 1292288"/>
                <a:gd name="connsiteY10" fmla="*/ 567332 h 1557485"/>
                <a:gd name="connsiteX11" fmla="*/ 607478 w 1292288"/>
                <a:gd name="connsiteY11" fmla="*/ 70746 h 1557485"/>
                <a:gd name="connsiteX12" fmla="*/ 1079042 w 1292288"/>
                <a:gd name="connsiteY12" fmla="*/ 411046 h 1557485"/>
                <a:gd name="connsiteX13" fmla="*/ 1080538 w 1292288"/>
                <a:gd name="connsiteY13" fmla="*/ 415570 h 1557485"/>
                <a:gd name="connsiteX14" fmla="*/ 1076127 w 1292288"/>
                <a:gd name="connsiteY14" fmla="*/ 417361 h 1557485"/>
                <a:gd name="connsiteX15" fmla="*/ 1005404 w 1292288"/>
                <a:gd name="connsiteY15" fmla="*/ 436163 h 1557485"/>
                <a:gd name="connsiteX16" fmla="*/ 1084262 w 1292288"/>
                <a:gd name="connsiteY16" fmla="*/ 442774 h 1557485"/>
                <a:gd name="connsiteX17" fmla="*/ 1088367 w 1292288"/>
                <a:gd name="connsiteY17" fmla="*/ 442631 h 1557485"/>
                <a:gd name="connsiteX18" fmla="*/ 1089357 w 1292288"/>
                <a:gd name="connsiteY18" fmla="*/ 446622 h 1557485"/>
                <a:gd name="connsiteX19" fmla="*/ 1104169 w 1292288"/>
                <a:gd name="connsiteY19" fmla="*/ 567332 h 1557485"/>
                <a:gd name="connsiteX20" fmla="*/ 1104150 w 1292288"/>
                <a:gd name="connsiteY20" fmla="*/ 571733 h 1557485"/>
                <a:gd name="connsiteX21" fmla="*/ 1176816 w 1292288"/>
                <a:gd name="connsiteY21" fmla="*/ 735744 h 1557485"/>
                <a:gd name="connsiteX22" fmla="*/ 1292050 w 1292288"/>
                <a:gd name="connsiteY22" fmla="*/ 996386 h 1557485"/>
                <a:gd name="connsiteX23" fmla="*/ 1219498 w 1292288"/>
                <a:gd name="connsiteY23" fmla="*/ 1184343 h 1557485"/>
                <a:gd name="connsiteX24" fmla="*/ 1141479 w 1292288"/>
                <a:gd name="connsiteY24" fmla="*/ 1234311 h 1557485"/>
                <a:gd name="connsiteX25" fmla="*/ 1057716 w 1292288"/>
                <a:gd name="connsiteY25" fmla="*/ 1207250 h 1557485"/>
                <a:gd name="connsiteX26" fmla="*/ 1118247 w 1292288"/>
                <a:gd name="connsiteY26" fmla="*/ 1292947 h 1557485"/>
                <a:gd name="connsiteX27" fmla="*/ 1122762 w 1292288"/>
                <a:gd name="connsiteY27" fmla="*/ 1297605 h 1557485"/>
                <a:gd name="connsiteX28" fmla="*/ 1117152 w 1292288"/>
                <a:gd name="connsiteY28" fmla="*/ 1300872 h 1557485"/>
                <a:gd name="connsiteX29" fmla="*/ 939625 w 1292288"/>
                <a:gd name="connsiteY29" fmla="*/ 1348811 h 1557485"/>
                <a:gd name="connsiteX30" fmla="*/ 935977 w 1292288"/>
                <a:gd name="connsiteY30" fmla="*/ 1348801 h 1557485"/>
                <a:gd name="connsiteX31" fmla="*/ 689365 w 1292288"/>
                <a:gd name="connsiteY31" fmla="*/ 1449462 h 1557485"/>
                <a:gd name="connsiteX32" fmla="*/ 435980 w 1292288"/>
                <a:gd name="connsiteY32" fmla="*/ 1557218 h 1557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92288" h="1557485">
                  <a:moveTo>
                    <a:pt x="435980" y="1557218"/>
                  </a:moveTo>
                  <a:cubicBezTo>
                    <a:pt x="351989" y="1557218"/>
                    <a:pt x="270770" y="1527224"/>
                    <a:pt x="206943" y="1472636"/>
                  </a:cubicBezTo>
                  <a:cubicBezTo>
                    <a:pt x="185645" y="1454414"/>
                    <a:pt x="162966" y="1422725"/>
                    <a:pt x="139515" y="1378462"/>
                  </a:cubicBezTo>
                  <a:cubicBezTo>
                    <a:pt x="109197" y="1320722"/>
                    <a:pt x="106692" y="1252351"/>
                    <a:pt x="132686" y="1192534"/>
                  </a:cubicBezTo>
                  <a:cubicBezTo>
                    <a:pt x="120313" y="1205117"/>
                    <a:pt x="106635" y="1216347"/>
                    <a:pt x="91871" y="1226014"/>
                  </a:cubicBezTo>
                  <a:lnTo>
                    <a:pt x="84413" y="1230977"/>
                  </a:lnTo>
                  <a:lnTo>
                    <a:pt x="83975" y="1222033"/>
                  </a:lnTo>
                  <a:cubicBezTo>
                    <a:pt x="83698" y="1216213"/>
                    <a:pt x="83555" y="1210413"/>
                    <a:pt x="83555" y="1204793"/>
                  </a:cubicBezTo>
                  <a:cubicBezTo>
                    <a:pt x="83555" y="1171684"/>
                    <a:pt x="108597" y="1138080"/>
                    <a:pt x="97043" y="1107476"/>
                  </a:cubicBezTo>
                  <a:cubicBezTo>
                    <a:pt x="48370" y="978488"/>
                    <a:pt x="-106030" y="850301"/>
                    <a:pt x="117741" y="650666"/>
                  </a:cubicBezTo>
                  <a:cubicBezTo>
                    <a:pt x="138439" y="632197"/>
                    <a:pt x="110788" y="595279"/>
                    <a:pt x="110788" y="567332"/>
                  </a:cubicBezTo>
                  <a:cubicBezTo>
                    <a:pt x="110788" y="293507"/>
                    <a:pt x="497788" y="-180209"/>
                    <a:pt x="607478" y="70746"/>
                  </a:cubicBezTo>
                  <a:cubicBezTo>
                    <a:pt x="742743" y="380233"/>
                    <a:pt x="975800" y="347124"/>
                    <a:pt x="1079042" y="411046"/>
                  </a:cubicBezTo>
                  <a:lnTo>
                    <a:pt x="1080538" y="415570"/>
                  </a:lnTo>
                  <a:lnTo>
                    <a:pt x="1076127" y="417361"/>
                  </a:lnTo>
                  <a:cubicBezTo>
                    <a:pt x="1053525" y="426857"/>
                    <a:pt x="1029731" y="433182"/>
                    <a:pt x="1005404" y="436163"/>
                  </a:cubicBezTo>
                  <a:cubicBezTo>
                    <a:pt x="1031341" y="441459"/>
                    <a:pt x="1057801" y="443679"/>
                    <a:pt x="1084262" y="442774"/>
                  </a:cubicBezTo>
                  <a:lnTo>
                    <a:pt x="1088367" y="442631"/>
                  </a:lnTo>
                  <a:lnTo>
                    <a:pt x="1089357" y="446622"/>
                  </a:lnTo>
                  <a:cubicBezTo>
                    <a:pt x="1099206" y="486103"/>
                    <a:pt x="1104179" y="526641"/>
                    <a:pt x="1104169" y="567332"/>
                  </a:cubicBezTo>
                  <a:lnTo>
                    <a:pt x="1104150" y="571733"/>
                  </a:lnTo>
                  <a:cubicBezTo>
                    <a:pt x="1103969" y="634245"/>
                    <a:pt x="1130382" y="693882"/>
                    <a:pt x="1176816" y="735744"/>
                  </a:cubicBezTo>
                  <a:cubicBezTo>
                    <a:pt x="1250120" y="802581"/>
                    <a:pt x="1291945" y="897173"/>
                    <a:pt x="1292050" y="996386"/>
                  </a:cubicBezTo>
                  <a:cubicBezTo>
                    <a:pt x="1292050" y="1054441"/>
                    <a:pt x="1252597" y="1130641"/>
                    <a:pt x="1219498" y="1184343"/>
                  </a:cubicBezTo>
                  <a:cubicBezTo>
                    <a:pt x="1202505" y="1212051"/>
                    <a:pt x="1173759" y="1230463"/>
                    <a:pt x="1141479" y="1234311"/>
                  </a:cubicBezTo>
                  <a:cubicBezTo>
                    <a:pt x="1110922" y="1238168"/>
                    <a:pt x="1080232" y="1228253"/>
                    <a:pt x="1057716" y="1207250"/>
                  </a:cubicBezTo>
                  <a:cubicBezTo>
                    <a:pt x="1073375" y="1238749"/>
                    <a:pt x="1093796" y="1267658"/>
                    <a:pt x="1118247" y="1292947"/>
                  </a:cubicBezTo>
                  <a:lnTo>
                    <a:pt x="1122762" y="1297605"/>
                  </a:lnTo>
                  <a:lnTo>
                    <a:pt x="1117152" y="1300872"/>
                  </a:lnTo>
                  <a:cubicBezTo>
                    <a:pt x="1063268" y="1332295"/>
                    <a:pt x="1002004" y="1348840"/>
                    <a:pt x="939625" y="1348811"/>
                  </a:cubicBezTo>
                  <a:lnTo>
                    <a:pt x="935977" y="1348801"/>
                  </a:lnTo>
                  <a:cubicBezTo>
                    <a:pt x="843584" y="1347849"/>
                    <a:pt x="754696" y="1384130"/>
                    <a:pt x="689365" y="1449462"/>
                  </a:cubicBezTo>
                  <a:cubicBezTo>
                    <a:pt x="622832" y="1517994"/>
                    <a:pt x="531497" y="1556837"/>
                    <a:pt x="435980" y="155721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8653925" y="-2385476"/>
              <a:ext cx="324216" cy="1298802"/>
            </a:xfrm>
            <a:custGeom>
              <a:avLst/>
              <a:gdLst>
                <a:gd name="connsiteX0" fmla="*/ 19246 w 324216"/>
                <a:gd name="connsiteY0" fmla="*/ 1298534 h 1298802"/>
                <a:gd name="connsiteX1" fmla="*/ 12979 w 324216"/>
                <a:gd name="connsiteY1" fmla="*/ 1293086 h 1298802"/>
                <a:gd name="connsiteX2" fmla="*/ 10026 w 324216"/>
                <a:gd name="connsiteY2" fmla="*/ 848173 h 1298802"/>
                <a:gd name="connsiteX3" fmla="*/ 312598 w 324216"/>
                <a:gd name="connsiteY3" fmla="*/ 2230 h 1298802"/>
                <a:gd name="connsiteX4" fmla="*/ 321484 w 324216"/>
                <a:gd name="connsiteY4" fmla="*/ 1029 h 1298802"/>
                <a:gd name="connsiteX5" fmla="*/ 322684 w 324216"/>
                <a:gd name="connsiteY5" fmla="*/ 9907 h 1298802"/>
                <a:gd name="connsiteX6" fmla="*/ 22647 w 324216"/>
                <a:gd name="connsiteY6" fmla="*/ 849354 h 1298802"/>
                <a:gd name="connsiteX7" fmla="*/ 25533 w 324216"/>
                <a:gd name="connsiteY7" fmla="*/ 1291305 h 1298802"/>
                <a:gd name="connsiteX8" fmla="*/ 20142 w 324216"/>
                <a:gd name="connsiteY8" fmla="*/ 1298477 h 1298802"/>
                <a:gd name="connsiteX9" fmla="*/ 19246 w 324216"/>
                <a:gd name="connsiteY9" fmla="*/ 1298534 h 12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4216" h="1298802">
                  <a:moveTo>
                    <a:pt x="19246" y="1298534"/>
                  </a:moveTo>
                  <a:cubicBezTo>
                    <a:pt x="16094" y="1298534"/>
                    <a:pt x="13426" y="1296210"/>
                    <a:pt x="12979" y="1293086"/>
                  </a:cubicBezTo>
                  <a:cubicBezTo>
                    <a:pt x="-3595" y="1145296"/>
                    <a:pt x="-4585" y="996173"/>
                    <a:pt x="10026" y="848173"/>
                  </a:cubicBezTo>
                  <a:cubicBezTo>
                    <a:pt x="31895" y="614697"/>
                    <a:pt x="102152" y="278416"/>
                    <a:pt x="312598" y="2230"/>
                  </a:cubicBezTo>
                  <a:cubicBezTo>
                    <a:pt x="314721" y="-552"/>
                    <a:pt x="318693" y="-1095"/>
                    <a:pt x="321484" y="1029"/>
                  </a:cubicBezTo>
                  <a:cubicBezTo>
                    <a:pt x="324265" y="3153"/>
                    <a:pt x="324799" y="7125"/>
                    <a:pt x="322684" y="9907"/>
                  </a:cubicBezTo>
                  <a:cubicBezTo>
                    <a:pt x="114049" y="283712"/>
                    <a:pt x="44364" y="617525"/>
                    <a:pt x="22647" y="849354"/>
                  </a:cubicBezTo>
                  <a:cubicBezTo>
                    <a:pt x="8121" y="996363"/>
                    <a:pt x="9083" y="1144496"/>
                    <a:pt x="25533" y="1291305"/>
                  </a:cubicBezTo>
                  <a:cubicBezTo>
                    <a:pt x="26019" y="1294772"/>
                    <a:pt x="23609" y="1297982"/>
                    <a:pt x="20142" y="1298477"/>
                  </a:cubicBezTo>
                  <a:cubicBezTo>
                    <a:pt x="19846" y="1298515"/>
                    <a:pt x="19542" y="1298534"/>
                    <a:pt x="19246" y="129853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8838802" y="-2151161"/>
              <a:ext cx="634625" cy="157754"/>
            </a:xfrm>
            <a:custGeom>
              <a:avLst/>
              <a:gdLst>
                <a:gd name="connsiteX0" fmla="*/ 6105 w 634625"/>
                <a:gd name="connsiteY0" fmla="*/ 157487 h 157754"/>
                <a:gd name="connsiteX1" fmla="*/ -239 w 634625"/>
                <a:gd name="connsiteY1" fmla="*/ 151153 h 157754"/>
                <a:gd name="connsiteX2" fmla="*/ 2371 w 634625"/>
                <a:gd name="connsiteY2" fmla="*/ 146019 h 157754"/>
                <a:gd name="connsiteX3" fmla="*/ 195224 w 634625"/>
                <a:gd name="connsiteY3" fmla="*/ 47854 h 157754"/>
                <a:gd name="connsiteX4" fmla="*/ 629973 w 634625"/>
                <a:gd name="connsiteY4" fmla="*/ 26594 h 157754"/>
                <a:gd name="connsiteX5" fmla="*/ 634088 w 634625"/>
                <a:gd name="connsiteY5" fmla="*/ 34557 h 157754"/>
                <a:gd name="connsiteX6" fmla="*/ 626125 w 634625"/>
                <a:gd name="connsiteY6" fmla="*/ 38672 h 157754"/>
                <a:gd name="connsiteX7" fmla="*/ 199576 w 634625"/>
                <a:gd name="connsiteY7" fmla="*/ 59760 h 157754"/>
                <a:gd name="connsiteX8" fmla="*/ 9829 w 634625"/>
                <a:gd name="connsiteY8" fmla="*/ 156277 h 157754"/>
                <a:gd name="connsiteX9" fmla="*/ 6105 w 634625"/>
                <a:gd name="connsiteY9" fmla="*/ 157487 h 15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4625" h="157754">
                  <a:moveTo>
                    <a:pt x="6105" y="157487"/>
                  </a:moveTo>
                  <a:cubicBezTo>
                    <a:pt x="2609" y="157487"/>
                    <a:pt x="-229" y="154648"/>
                    <a:pt x="-239" y="151153"/>
                  </a:cubicBezTo>
                  <a:cubicBezTo>
                    <a:pt x="-239" y="149124"/>
                    <a:pt x="733" y="147209"/>
                    <a:pt x="2371" y="146019"/>
                  </a:cubicBezTo>
                  <a:cubicBezTo>
                    <a:pt x="62341" y="105433"/>
                    <a:pt x="127120" y="72457"/>
                    <a:pt x="195224" y="47854"/>
                  </a:cubicBezTo>
                  <a:cubicBezTo>
                    <a:pt x="301618" y="8897"/>
                    <a:pt x="463410" y="-26412"/>
                    <a:pt x="629973" y="26594"/>
                  </a:cubicBezTo>
                  <a:cubicBezTo>
                    <a:pt x="633307" y="27661"/>
                    <a:pt x="635145" y="31223"/>
                    <a:pt x="634088" y="34557"/>
                  </a:cubicBezTo>
                  <a:cubicBezTo>
                    <a:pt x="633021" y="37891"/>
                    <a:pt x="629459" y="39739"/>
                    <a:pt x="626125" y="38672"/>
                  </a:cubicBezTo>
                  <a:cubicBezTo>
                    <a:pt x="462981" y="-13249"/>
                    <a:pt x="304123" y="21479"/>
                    <a:pt x="199576" y="59760"/>
                  </a:cubicBezTo>
                  <a:cubicBezTo>
                    <a:pt x="132568" y="83935"/>
                    <a:pt x="68837" y="116358"/>
                    <a:pt x="9829" y="156277"/>
                  </a:cubicBezTo>
                  <a:cubicBezTo>
                    <a:pt x="8743" y="157058"/>
                    <a:pt x="7448" y="157487"/>
                    <a:pt x="6105" y="15748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8555054" y="-2722685"/>
              <a:ext cx="191147" cy="624495"/>
            </a:xfrm>
            <a:custGeom>
              <a:avLst/>
              <a:gdLst>
                <a:gd name="connsiteX0" fmla="*/ -221 w 191147"/>
                <a:gd name="connsiteY0" fmla="*/ 6539 h 624495"/>
                <a:gd name="connsiteX1" fmla="*/ 5636 w 191147"/>
                <a:gd name="connsiteY1" fmla="*/ -252 h 624495"/>
                <a:gd name="connsiteX2" fmla="*/ 10942 w 191147"/>
                <a:gd name="connsiteY2" fmla="*/ 1986 h 624495"/>
                <a:gd name="connsiteX3" fmla="*/ 122747 w 191147"/>
                <a:gd name="connsiteY3" fmla="*/ 187267 h 624495"/>
                <a:gd name="connsiteX4" fmla="*/ 175258 w 191147"/>
                <a:gd name="connsiteY4" fmla="*/ 619349 h 624495"/>
                <a:gd name="connsiteX5" fmla="*/ 167619 w 191147"/>
                <a:gd name="connsiteY5" fmla="*/ 624055 h 624495"/>
                <a:gd name="connsiteX6" fmla="*/ 162923 w 191147"/>
                <a:gd name="connsiteY6" fmla="*/ 616425 h 624495"/>
                <a:gd name="connsiteX7" fmla="*/ 162933 w 191147"/>
                <a:gd name="connsiteY7" fmla="*/ 616387 h 624495"/>
                <a:gd name="connsiteX8" fmla="*/ 111183 w 191147"/>
                <a:gd name="connsiteY8" fmla="*/ 192467 h 624495"/>
                <a:gd name="connsiteX9" fmla="*/ 1255 w 191147"/>
                <a:gd name="connsiteY9" fmla="*/ 10159 h 624495"/>
                <a:gd name="connsiteX10" fmla="*/ -221 w 191147"/>
                <a:gd name="connsiteY10" fmla="*/ 6530 h 62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47" h="624495">
                  <a:moveTo>
                    <a:pt x="-221" y="6539"/>
                  </a:moveTo>
                  <a:cubicBezTo>
                    <a:pt x="-478" y="3044"/>
                    <a:pt x="2151" y="5"/>
                    <a:pt x="5636" y="-252"/>
                  </a:cubicBezTo>
                  <a:cubicBezTo>
                    <a:pt x="7665" y="-395"/>
                    <a:pt x="9637" y="434"/>
                    <a:pt x="10942" y="1986"/>
                  </a:cubicBezTo>
                  <a:cubicBezTo>
                    <a:pt x="55748" y="58870"/>
                    <a:pt x="93305" y="121106"/>
                    <a:pt x="122747" y="187267"/>
                  </a:cubicBezTo>
                  <a:cubicBezTo>
                    <a:pt x="169257" y="290575"/>
                    <a:pt x="216129" y="449404"/>
                    <a:pt x="175258" y="619349"/>
                  </a:cubicBezTo>
                  <a:cubicBezTo>
                    <a:pt x="174448" y="622759"/>
                    <a:pt x="171029" y="624864"/>
                    <a:pt x="167619" y="624055"/>
                  </a:cubicBezTo>
                  <a:cubicBezTo>
                    <a:pt x="164219" y="623245"/>
                    <a:pt x="162113" y="619826"/>
                    <a:pt x="162923" y="616425"/>
                  </a:cubicBezTo>
                  <a:cubicBezTo>
                    <a:pt x="162923" y="616416"/>
                    <a:pt x="162923" y="616397"/>
                    <a:pt x="162933" y="616387"/>
                  </a:cubicBezTo>
                  <a:cubicBezTo>
                    <a:pt x="202966" y="449928"/>
                    <a:pt x="156884" y="293975"/>
                    <a:pt x="111183" y="192467"/>
                  </a:cubicBezTo>
                  <a:cubicBezTo>
                    <a:pt x="82237" y="127374"/>
                    <a:pt x="45318" y="66137"/>
                    <a:pt x="1255" y="10159"/>
                  </a:cubicBezTo>
                  <a:cubicBezTo>
                    <a:pt x="388" y="9140"/>
                    <a:pt x="-126" y="7873"/>
                    <a:pt x="-221" y="653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0" y="5438274"/>
            <a:ext cx="1034716" cy="1419725"/>
            <a:chOff x="2769377" y="-3221307"/>
            <a:chExt cx="1292288" cy="2115592"/>
          </a:xfrm>
        </p:grpSpPr>
        <p:sp>
          <p:nvSpPr>
            <p:cNvPr id="65" name="任意多边形: 形状 64"/>
            <p:cNvSpPr/>
            <p:nvPr/>
          </p:nvSpPr>
          <p:spPr>
            <a:xfrm>
              <a:off x="2769377" y="-3221307"/>
              <a:ext cx="1292288" cy="1557485"/>
            </a:xfrm>
            <a:custGeom>
              <a:avLst/>
              <a:gdLst>
                <a:gd name="connsiteX0" fmla="*/ 602446 w 1292288"/>
                <a:gd name="connsiteY0" fmla="*/ 1449461 h 1557485"/>
                <a:gd name="connsiteX1" fmla="*/ 355834 w 1292288"/>
                <a:gd name="connsiteY1" fmla="*/ 1348800 h 1557485"/>
                <a:gd name="connsiteX2" fmla="*/ 352177 w 1292288"/>
                <a:gd name="connsiteY2" fmla="*/ 1348810 h 1557485"/>
                <a:gd name="connsiteX3" fmla="*/ 174659 w 1292288"/>
                <a:gd name="connsiteY3" fmla="*/ 1300871 h 1557485"/>
                <a:gd name="connsiteX4" fmla="*/ 169049 w 1292288"/>
                <a:gd name="connsiteY4" fmla="*/ 1297603 h 1557485"/>
                <a:gd name="connsiteX5" fmla="*/ 173564 w 1292288"/>
                <a:gd name="connsiteY5" fmla="*/ 1292946 h 1557485"/>
                <a:gd name="connsiteX6" fmla="*/ 234095 w 1292288"/>
                <a:gd name="connsiteY6" fmla="*/ 1207249 h 1557485"/>
                <a:gd name="connsiteX7" fmla="*/ 150332 w 1292288"/>
                <a:gd name="connsiteY7" fmla="*/ 1234310 h 1557485"/>
                <a:gd name="connsiteX8" fmla="*/ 72313 w 1292288"/>
                <a:gd name="connsiteY8" fmla="*/ 1184342 h 1557485"/>
                <a:gd name="connsiteX9" fmla="*/ -239 w 1292288"/>
                <a:gd name="connsiteY9" fmla="*/ 996385 h 1557485"/>
                <a:gd name="connsiteX10" fmla="*/ 114995 w 1292288"/>
                <a:gd name="connsiteY10" fmla="*/ 735743 h 1557485"/>
                <a:gd name="connsiteX11" fmla="*/ 187661 w 1292288"/>
                <a:gd name="connsiteY11" fmla="*/ 571732 h 1557485"/>
                <a:gd name="connsiteX12" fmla="*/ 187642 w 1292288"/>
                <a:gd name="connsiteY12" fmla="*/ 567331 h 1557485"/>
                <a:gd name="connsiteX13" fmla="*/ 202453 w 1292288"/>
                <a:gd name="connsiteY13" fmla="*/ 446621 h 1557485"/>
                <a:gd name="connsiteX14" fmla="*/ 203444 w 1292288"/>
                <a:gd name="connsiteY14" fmla="*/ 442630 h 1557485"/>
                <a:gd name="connsiteX15" fmla="*/ 207549 w 1292288"/>
                <a:gd name="connsiteY15" fmla="*/ 442773 h 1557485"/>
                <a:gd name="connsiteX16" fmla="*/ 286407 w 1292288"/>
                <a:gd name="connsiteY16" fmla="*/ 436172 h 1557485"/>
                <a:gd name="connsiteX17" fmla="*/ 215683 w 1292288"/>
                <a:gd name="connsiteY17" fmla="*/ 417360 h 1557485"/>
                <a:gd name="connsiteX18" fmla="*/ 211273 w 1292288"/>
                <a:gd name="connsiteY18" fmla="*/ 415569 h 1557485"/>
                <a:gd name="connsiteX19" fmla="*/ 212769 w 1292288"/>
                <a:gd name="connsiteY19" fmla="*/ 411045 h 1557485"/>
                <a:gd name="connsiteX20" fmla="*/ 684332 w 1292288"/>
                <a:gd name="connsiteY20" fmla="*/ 70745 h 1557485"/>
                <a:gd name="connsiteX21" fmla="*/ 1181023 w 1292288"/>
                <a:gd name="connsiteY21" fmla="*/ 567331 h 1557485"/>
                <a:gd name="connsiteX22" fmla="*/ 1174070 w 1292288"/>
                <a:gd name="connsiteY22" fmla="*/ 650666 h 1557485"/>
                <a:gd name="connsiteX23" fmla="*/ 1194768 w 1292288"/>
                <a:gd name="connsiteY23" fmla="*/ 1107475 h 1557485"/>
                <a:gd name="connsiteX24" fmla="*/ 1208255 w 1292288"/>
                <a:gd name="connsiteY24" fmla="*/ 1204792 h 1557485"/>
                <a:gd name="connsiteX25" fmla="*/ 1207827 w 1292288"/>
                <a:gd name="connsiteY25" fmla="*/ 1222032 h 1557485"/>
                <a:gd name="connsiteX26" fmla="*/ 1207398 w 1292288"/>
                <a:gd name="connsiteY26" fmla="*/ 1230976 h 1557485"/>
                <a:gd name="connsiteX27" fmla="*/ 1199940 w 1292288"/>
                <a:gd name="connsiteY27" fmla="*/ 1226014 h 1557485"/>
                <a:gd name="connsiteX28" fmla="*/ 1159125 w 1292288"/>
                <a:gd name="connsiteY28" fmla="*/ 1192533 h 1557485"/>
                <a:gd name="connsiteX29" fmla="*/ 1152296 w 1292288"/>
                <a:gd name="connsiteY29" fmla="*/ 1378461 h 1557485"/>
                <a:gd name="connsiteX30" fmla="*/ 1084868 w 1292288"/>
                <a:gd name="connsiteY30" fmla="*/ 1472635 h 1557485"/>
                <a:gd name="connsiteX31" fmla="*/ 602446 w 1292288"/>
                <a:gd name="connsiteY31" fmla="*/ 1449461 h 1557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92288" h="1557485">
                  <a:moveTo>
                    <a:pt x="602446" y="1449461"/>
                  </a:moveTo>
                  <a:cubicBezTo>
                    <a:pt x="537114" y="1384129"/>
                    <a:pt x="448227" y="1347848"/>
                    <a:pt x="355834" y="1348800"/>
                  </a:cubicBezTo>
                  <a:lnTo>
                    <a:pt x="352177" y="1348810"/>
                  </a:lnTo>
                  <a:cubicBezTo>
                    <a:pt x="289807" y="1348839"/>
                    <a:pt x="228542" y="1332294"/>
                    <a:pt x="174659" y="1300871"/>
                  </a:cubicBezTo>
                  <a:lnTo>
                    <a:pt x="169049" y="1297603"/>
                  </a:lnTo>
                  <a:lnTo>
                    <a:pt x="173564" y="1292946"/>
                  </a:lnTo>
                  <a:cubicBezTo>
                    <a:pt x="198015" y="1267657"/>
                    <a:pt x="218436" y="1238749"/>
                    <a:pt x="234095" y="1207249"/>
                  </a:cubicBezTo>
                  <a:cubicBezTo>
                    <a:pt x="211578" y="1228252"/>
                    <a:pt x="180889" y="1238167"/>
                    <a:pt x="150332" y="1234310"/>
                  </a:cubicBezTo>
                  <a:cubicBezTo>
                    <a:pt x="118052" y="1230462"/>
                    <a:pt x="89306" y="1212050"/>
                    <a:pt x="72313" y="1184342"/>
                  </a:cubicBezTo>
                  <a:cubicBezTo>
                    <a:pt x="39214" y="1130640"/>
                    <a:pt x="-239" y="1054440"/>
                    <a:pt x="-239" y="996385"/>
                  </a:cubicBezTo>
                  <a:cubicBezTo>
                    <a:pt x="-134" y="897173"/>
                    <a:pt x="41690" y="802580"/>
                    <a:pt x="114995" y="735743"/>
                  </a:cubicBezTo>
                  <a:cubicBezTo>
                    <a:pt x="161429" y="693880"/>
                    <a:pt x="187842" y="634244"/>
                    <a:pt x="187661" y="571732"/>
                  </a:cubicBezTo>
                  <a:lnTo>
                    <a:pt x="187642" y="567331"/>
                  </a:lnTo>
                  <a:cubicBezTo>
                    <a:pt x="187632" y="526641"/>
                    <a:pt x="192604" y="486102"/>
                    <a:pt x="202453" y="446621"/>
                  </a:cubicBezTo>
                  <a:lnTo>
                    <a:pt x="203444" y="442630"/>
                  </a:lnTo>
                  <a:lnTo>
                    <a:pt x="207549" y="442773"/>
                  </a:lnTo>
                  <a:cubicBezTo>
                    <a:pt x="234000" y="443678"/>
                    <a:pt x="260470" y="441458"/>
                    <a:pt x="286407" y="436172"/>
                  </a:cubicBezTo>
                  <a:cubicBezTo>
                    <a:pt x="262080" y="433181"/>
                    <a:pt x="238286" y="426856"/>
                    <a:pt x="215683" y="417360"/>
                  </a:cubicBezTo>
                  <a:lnTo>
                    <a:pt x="211273" y="415569"/>
                  </a:lnTo>
                  <a:lnTo>
                    <a:pt x="212769" y="411045"/>
                  </a:lnTo>
                  <a:cubicBezTo>
                    <a:pt x="316010" y="347123"/>
                    <a:pt x="549068" y="380232"/>
                    <a:pt x="684332" y="70745"/>
                  </a:cubicBezTo>
                  <a:cubicBezTo>
                    <a:pt x="794023" y="-180210"/>
                    <a:pt x="1181023" y="293516"/>
                    <a:pt x="1181023" y="567331"/>
                  </a:cubicBezTo>
                  <a:cubicBezTo>
                    <a:pt x="1181023" y="595278"/>
                    <a:pt x="1153372" y="632197"/>
                    <a:pt x="1174070" y="650666"/>
                  </a:cubicBezTo>
                  <a:cubicBezTo>
                    <a:pt x="1397841" y="850300"/>
                    <a:pt x="1243440" y="978487"/>
                    <a:pt x="1194768" y="1107475"/>
                  </a:cubicBezTo>
                  <a:cubicBezTo>
                    <a:pt x="1183214" y="1138088"/>
                    <a:pt x="1208255" y="1171683"/>
                    <a:pt x="1208255" y="1204792"/>
                  </a:cubicBezTo>
                  <a:cubicBezTo>
                    <a:pt x="1208255" y="1210412"/>
                    <a:pt x="1208112" y="1216212"/>
                    <a:pt x="1207827" y="1222032"/>
                  </a:cubicBezTo>
                  <a:lnTo>
                    <a:pt x="1207398" y="1230976"/>
                  </a:lnTo>
                  <a:lnTo>
                    <a:pt x="1199940" y="1226014"/>
                  </a:lnTo>
                  <a:cubicBezTo>
                    <a:pt x="1185176" y="1216346"/>
                    <a:pt x="1171498" y="1205116"/>
                    <a:pt x="1159125" y="1192533"/>
                  </a:cubicBezTo>
                  <a:cubicBezTo>
                    <a:pt x="1185119" y="1252350"/>
                    <a:pt x="1182604" y="1320721"/>
                    <a:pt x="1152296" y="1378461"/>
                  </a:cubicBezTo>
                  <a:cubicBezTo>
                    <a:pt x="1128845" y="1422724"/>
                    <a:pt x="1106157" y="1454414"/>
                    <a:pt x="1084868" y="1472635"/>
                  </a:cubicBezTo>
                  <a:cubicBezTo>
                    <a:pt x="943270" y="1593812"/>
                    <a:pt x="731777" y="1583649"/>
                    <a:pt x="602446" y="1449461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3441968" y="-2404517"/>
              <a:ext cx="324215" cy="1298802"/>
            </a:xfrm>
            <a:custGeom>
              <a:avLst/>
              <a:gdLst>
                <a:gd name="connsiteX0" fmla="*/ 304492 w 324215"/>
                <a:gd name="connsiteY0" fmla="*/ 1298534 h 1298802"/>
                <a:gd name="connsiteX1" fmla="*/ 310760 w 324215"/>
                <a:gd name="connsiteY1" fmla="*/ 1293096 h 1298802"/>
                <a:gd name="connsiteX2" fmla="*/ 313712 w 324215"/>
                <a:gd name="connsiteY2" fmla="*/ 848173 h 1298802"/>
                <a:gd name="connsiteX3" fmla="*/ 11141 w 324215"/>
                <a:gd name="connsiteY3" fmla="*/ 2229 h 1298802"/>
                <a:gd name="connsiteX4" fmla="*/ 2254 w 324215"/>
                <a:gd name="connsiteY4" fmla="*/ 1029 h 1298802"/>
                <a:gd name="connsiteX5" fmla="*/ 1054 w 324215"/>
                <a:gd name="connsiteY5" fmla="*/ 9907 h 1298802"/>
                <a:gd name="connsiteX6" fmla="*/ 301092 w 324215"/>
                <a:gd name="connsiteY6" fmla="*/ 849354 h 1298802"/>
                <a:gd name="connsiteX7" fmla="*/ 298206 w 324215"/>
                <a:gd name="connsiteY7" fmla="*/ 1291305 h 1298802"/>
                <a:gd name="connsiteX8" fmla="*/ 303597 w 324215"/>
                <a:gd name="connsiteY8" fmla="*/ 1298477 h 1298802"/>
                <a:gd name="connsiteX9" fmla="*/ 304492 w 324215"/>
                <a:gd name="connsiteY9" fmla="*/ 1298534 h 12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4215" h="1298802">
                  <a:moveTo>
                    <a:pt x="304492" y="1298534"/>
                  </a:moveTo>
                  <a:cubicBezTo>
                    <a:pt x="307645" y="1298534"/>
                    <a:pt x="310312" y="1296210"/>
                    <a:pt x="310760" y="1293096"/>
                  </a:cubicBezTo>
                  <a:cubicBezTo>
                    <a:pt x="327333" y="1145296"/>
                    <a:pt x="328324" y="996173"/>
                    <a:pt x="313712" y="848173"/>
                  </a:cubicBezTo>
                  <a:cubicBezTo>
                    <a:pt x="291843" y="614696"/>
                    <a:pt x="221587" y="278416"/>
                    <a:pt x="11141" y="2229"/>
                  </a:cubicBezTo>
                  <a:cubicBezTo>
                    <a:pt x="9017" y="-552"/>
                    <a:pt x="5045" y="-1095"/>
                    <a:pt x="2254" y="1029"/>
                  </a:cubicBezTo>
                  <a:cubicBezTo>
                    <a:pt x="-527" y="3153"/>
                    <a:pt x="-1060" y="7125"/>
                    <a:pt x="1054" y="9907"/>
                  </a:cubicBezTo>
                  <a:cubicBezTo>
                    <a:pt x="209690" y="283712"/>
                    <a:pt x="279375" y="617526"/>
                    <a:pt x="301092" y="849354"/>
                  </a:cubicBezTo>
                  <a:cubicBezTo>
                    <a:pt x="315618" y="996363"/>
                    <a:pt x="314655" y="1144496"/>
                    <a:pt x="298206" y="1291305"/>
                  </a:cubicBezTo>
                  <a:cubicBezTo>
                    <a:pt x="297720" y="1294772"/>
                    <a:pt x="300130" y="1297982"/>
                    <a:pt x="303597" y="1298477"/>
                  </a:cubicBezTo>
                  <a:cubicBezTo>
                    <a:pt x="303892" y="1298515"/>
                    <a:pt x="304197" y="1298534"/>
                    <a:pt x="304492" y="129853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2946681" y="-2170201"/>
              <a:ext cx="634625" cy="157754"/>
            </a:xfrm>
            <a:custGeom>
              <a:avLst/>
              <a:gdLst>
                <a:gd name="connsiteX0" fmla="*/ 628043 w 634625"/>
                <a:gd name="connsiteY0" fmla="*/ 157487 h 157754"/>
                <a:gd name="connsiteX1" fmla="*/ 634387 w 634625"/>
                <a:gd name="connsiteY1" fmla="*/ 151153 h 157754"/>
                <a:gd name="connsiteX2" fmla="*/ 631777 w 634625"/>
                <a:gd name="connsiteY2" fmla="*/ 146019 h 157754"/>
                <a:gd name="connsiteX3" fmla="*/ 438924 w 634625"/>
                <a:gd name="connsiteY3" fmla="*/ 47854 h 157754"/>
                <a:gd name="connsiteX4" fmla="*/ 4175 w 634625"/>
                <a:gd name="connsiteY4" fmla="*/ 26594 h 157754"/>
                <a:gd name="connsiteX5" fmla="*/ 60 w 634625"/>
                <a:gd name="connsiteY5" fmla="*/ 34557 h 157754"/>
                <a:gd name="connsiteX6" fmla="*/ 8023 w 634625"/>
                <a:gd name="connsiteY6" fmla="*/ 38672 h 157754"/>
                <a:gd name="connsiteX7" fmla="*/ 434571 w 634625"/>
                <a:gd name="connsiteY7" fmla="*/ 59760 h 157754"/>
                <a:gd name="connsiteX8" fmla="*/ 624319 w 634625"/>
                <a:gd name="connsiteY8" fmla="*/ 156277 h 157754"/>
                <a:gd name="connsiteX9" fmla="*/ 628043 w 634625"/>
                <a:gd name="connsiteY9" fmla="*/ 157487 h 15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4625" h="157754">
                  <a:moveTo>
                    <a:pt x="628043" y="157487"/>
                  </a:moveTo>
                  <a:cubicBezTo>
                    <a:pt x="631539" y="157487"/>
                    <a:pt x="634377" y="154648"/>
                    <a:pt x="634387" y="151153"/>
                  </a:cubicBezTo>
                  <a:cubicBezTo>
                    <a:pt x="634387" y="149124"/>
                    <a:pt x="633415" y="147209"/>
                    <a:pt x="631777" y="146019"/>
                  </a:cubicBezTo>
                  <a:cubicBezTo>
                    <a:pt x="571808" y="105433"/>
                    <a:pt x="507028" y="72457"/>
                    <a:pt x="438924" y="47854"/>
                  </a:cubicBezTo>
                  <a:cubicBezTo>
                    <a:pt x="332530" y="8897"/>
                    <a:pt x="170738" y="-26412"/>
                    <a:pt x="4175" y="26594"/>
                  </a:cubicBezTo>
                  <a:cubicBezTo>
                    <a:pt x="841" y="27661"/>
                    <a:pt x="-998" y="31223"/>
                    <a:pt x="60" y="34557"/>
                  </a:cubicBezTo>
                  <a:cubicBezTo>
                    <a:pt x="1127" y="37891"/>
                    <a:pt x="4689" y="39739"/>
                    <a:pt x="8023" y="38672"/>
                  </a:cubicBezTo>
                  <a:cubicBezTo>
                    <a:pt x="171167" y="-13249"/>
                    <a:pt x="330025" y="21479"/>
                    <a:pt x="434571" y="59760"/>
                  </a:cubicBezTo>
                  <a:cubicBezTo>
                    <a:pt x="501580" y="83935"/>
                    <a:pt x="565312" y="116358"/>
                    <a:pt x="624319" y="156277"/>
                  </a:cubicBezTo>
                  <a:cubicBezTo>
                    <a:pt x="625405" y="157058"/>
                    <a:pt x="626700" y="157487"/>
                    <a:pt x="628043" y="15748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3673907" y="-2741725"/>
              <a:ext cx="191147" cy="624495"/>
            </a:xfrm>
            <a:custGeom>
              <a:avLst/>
              <a:gdLst>
                <a:gd name="connsiteX0" fmla="*/ 190891 w 191147"/>
                <a:gd name="connsiteY0" fmla="*/ 6539 h 624495"/>
                <a:gd name="connsiteX1" fmla="*/ 185033 w 191147"/>
                <a:gd name="connsiteY1" fmla="*/ -252 h 624495"/>
                <a:gd name="connsiteX2" fmla="*/ 179728 w 191147"/>
                <a:gd name="connsiteY2" fmla="*/ 1986 h 624495"/>
                <a:gd name="connsiteX3" fmla="*/ 67923 w 191147"/>
                <a:gd name="connsiteY3" fmla="*/ 187267 h 624495"/>
                <a:gd name="connsiteX4" fmla="*/ 15412 w 191147"/>
                <a:gd name="connsiteY4" fmla="*/ 619349 h 624495"/>
                <a:gd name="connsiteX5" fmla="*/ 23051 w 191147"/>
                <a:gd name="connsiteY5" fmla="*/ 624055 h 624495"/>
                <a:gd name="connsiteX6" fmla="*/ 27747 w 191147"/>
                <a:gd name="connsiteY6" fmla="*/ 616425 h 624495"/>
                <a:gd name="connsiteX7" fmla="*/ 27737 w 191147"/>
                <a:gd name="connsiteY7" fmla="*/ 616387 h 624495"/>
                <a:gd name="connsiteX8" fmla="*/ 79487 w 191147"/>
                <a:gd name="connsiteY8" fmla="*/ 192467 h 624495"/>
                <a:gd name="connsiteX9" fmla="*/ 189415 w 191147"/>
                <a:gd name="connsiteY9" fmla="*/ 10159 h 624495"/>
                <a:gd name="connsiteX10" fmla="*/ 190891 w 191147"/>
                <a:gd name="connsiteY10" fmla="*/ 6539 h 62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47" h="624495">
                  <a:moveTo>
                    <a:pt x="190891" y="6539"/>
                  </a:moveTo>
                  <a:cubicBezTo>
                    <a:pt x="191148" y="3044"/>
                    <a:pt x="188519" y="5"/>
                    <a:pt x="185033" y="-252"/>
                  </a:cubicBezTo>
                  <a:cubicBezTo>
                    <a:pt x="183004" y="-395"/>
                    <a:pt x="181033" y="434"/>
                    <a:pt x="179728" y="1986"/>
                  </a:cubicBezTo>
                  <a:cubicBezTo>
                    <a:pt x="134922" y="58870"/>
                    <a:pt x="97365" y="121106"/>
                    <a:pt x="67923" y="187267"/>
                  </a:cubicBezTo>
                  <a:cubicBezTo>
                    <a:pt x="21413" y="290575"/>
                    <a:pt x="-25460" y="449404"/>
                    <a:pt x="15412" y="619349"/>
                  </a:cubicBezTo>
                  <a:cubicBezTo>
                    <a:pt x="16222" y="622759"/>
                    <a:pt x="19641" y="624864"/>
                    <a:pt x="23051" y="624055"/>
                  </a:cubicBezTo>
                  <a:cubicBezTo>
                    <a:pt x="26452" y="623245"/>
                    <a:pt x="28556" y="619826"/>
                    <a:pt x="27747" y="616425"/>
                  </a:cubicBezTo>
                  <a:cubicBezTo>
                    <a:pt x="27747" y="616416"/>
                    <a:pt x="27747" y="616396"/>
                    <a:pt x="27737" y="616387"/>
                  </a:cubicBezTo>
                  <a:cubicBezTo>
                    <a:pt x="-12296" y="449928"/>
                    <a:pt x="33786" y="293975"/>
                    <a:pt x="79487" y="192467"/>
                  </a:cubicBezTo>
                  <a:cubicBezTo>
                    <a:pt x="108433" y="127374"/>
                    <a:pt x="145352" y="66137"/>
                    <a:pt x="189415" y="10159"/>
                  </a:cubicBezTo>
                  <a:cubicBezTo>
                    <a:pt x="190281" y="9140"/>
                    <a:pt x="190796" y="7873"/>
                    <a:pt x="190891" y="6539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515938" y="3922048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515938" y="341578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sp>
        <p:nvSpPr>
          <p:cNvPr id="76" name="矩形 75"/>
          <p:cNvSpPr/>
          <p:nvPr/>
        </p:nvSpPr>
        <p:spPr>
          <a:xfrm>
            <a:off x="606207" y="3855235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4515752" y="3930877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4515752" y="3424613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sp>
        <p:nvSpPr>
          <p:cNvPr id="79" name="矩形 78"/>
          <p:cNvSpPr/>
          <p:nvPr/>
        </p:nvSpPr>
        <p:spPr>
          <a:xfrm>
            <a:off x="4606021" y="3864064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8570026" y="3930877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8570026" y="3424613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3</a:t>
            </a:r>
          </a:p>
        </p:txBody>
      </p:sp>
      <p:sp>
        <p:nvSpPr>
          <p:cNvPr id="82" name="矩形 81"/>
          <p:cNvSpPr/>
          <p:nvPr/>
        </p:nvSpPr>
        <p:spPr>
          <a:xfrm>
            <a:off x="8660295" y="3864064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478441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096000" y="0"/>
            <a:ext cx="6096000" cy="5949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Conclusion</a:t>
            </a: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5538717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520952" y="1714570"/>
            <a:ext cx="5155111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520952" y="1208306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sp>
        <p:nvSpPr>
          <p:cNvPr id="15" name="矩形 14"/>
          <p:cNvSpPr/>
          <p:nvPr/>
        </p:nvSpPr>
        <p:spPr>
          <a:xfrm>
            <a:off x="6611221" y="1647757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520952" y="3358749"/>
            <a:ext cx="5155111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520952" y="2852485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sp>
        <p:nvSpPr>
          <p:cNvPr id="18" name="矩形 17"/>
          <p:cNvSpPr/>
          <p:nvPr/>
        </p:nvSpPr>
        <p:spPr>
          <a:xfrm>
            <a:off x="6611221" y="329193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520952" y="5002928"/>
            <a:ext cx="5155111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520952" y="449666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3</a:t>
            </a:r>
          </a:p>
        </p:txBody>
      </p:sp>
      <p:sp>
        <p:nvSpPr>
          <p:cNvPr id="21" name="矩形 20"/>
          <p:cNvSpPr/>
          <p:nvPr/>
        </p:nvSpPr>
        <p:spPr>
          <a:xfrm>
            <a:off x="6611221" y="4936115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3" name="图片 22" descr="木桌子上的电脑&#10;&#10;中度可信度描述已自动生成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41"/>
          <a:stretch>
            <a:fillRect/>
          </a:stretch>
        </p:blipFill>
        <p:spPr>
          <a:xfrm>
            <a:off x="535820" y="1616944"/>
            <a:ext cx="4031478" cy="52410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B0451-983B-CBBA-E14C-A7EA5564B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56DD6A-318D-402B-C627-3EEF34B97128}"/>
              </a:ext>
            </a:extLst>
          </p:cNvPr>
          <p:cNvSpPr txBox="1"/>
          <p:nvPr/>
        </p:nvSpPr>
        <p:spPr>
          <a:xfrm>
            <a:off x="1025650" y="110282"/>
            <a:ext cx="6798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Reset</a:t>
            </a:r>
            <a:endParaRPr lang="en-US" altLang="zh-CN" sz="4800" dirty="0">
              <a:latin typeface="+mj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328545-E697-F8D8-56D3-7FA332AA24AA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65E9D00-A90F-60A9-4590-F974B294157E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9062D97-3167-2FCF-3EA9-8A653AABBA99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B22B6D-4790-AF34-939F-A7EAD5C24FCD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0275FCE-F5DD-FEB4-B19D-5E5FF7282B61}"/>
              </a:ext>
            </a:extLst>
          </p:cNvPr>
          <p:cNvSpPr/>
          <p:nvPr/>
        </p:nvSpPr>
        <p:spPr>
          <a:xfrm>
            <a:off x="184150" y="56896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4630A87-D19C-081C-CA65-AB9A8407EAD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68024" y="1145855"/>
            <a:ext cx="714951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Étape 1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Trouver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 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précédent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par log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06B1AC-1729-14A1-6BA0-B4D3B4DC1F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113"/>
          <a:stretch/>
        </p:blipFill>
        <p:spPr>
          <a:xfrm>
            <a:off x="1983127" y="1516392"/>
            <a:ext cx="8721439" cy="24408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0E0E68-30C0-4E97-F590-67184A08C2AE}"/>
              </a:ext>
            </a:extLst>
          </p:cNvPr>
          <p:cNvSpPr txBox="1"/>
          <p:nvPr/>
        </p:nvSpPr>
        <p:spPr>
          <a:xfrm>
            <a:off x="620110" y="41122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Étape 2 : Remettez le référentiel à cette étape :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D00750-120F-3B08-C178-60658271F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127" y="4636575"/>
            <a:ext cx="4050237" cy="174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75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12192000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372" y="1639614"/>
            <a:ext cx="5632060" cy="431033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18091" y="908050"/>
            <a:ext cx="7167124" cy="4791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THANKS</a:t>
            </a:r>
          </a:p>
          <a:p>
            <a:pPr algn="r"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FOR WATCHING</a:t>
            </a:r>
            <a:endParaRPr lang="zh-CN" altLang="en-US" sz="8000" dirty="0">
              <a:latin typeface="+mj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7207911" y="3429000"/>
            <a:ext cx="13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8586B-0630-7666-9D3D-078318D89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806B7E4B-D03E-C87D-8249-1DDDC189FD31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4DF932D5-0F61-718B-F443-0A1FEEF0A1F2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26871-38B8-A52B-AB0E-C9C509EA3B42}"/>
              </a:ext>
            </a:extLst>
          </p:cNvPr>
          <p:cNvSpPr txBox="1"/>
          <p:nvPr/>
        </p:nvSpPr>
        <p:spPr>
          <a:xfrm>
            <a:off x="515937" y="1205984"/>
            <a:ext cx="10384632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Si tu </a:t>
            </a:r>
            <a:r>
              <a:rPr lang="fr-FR" sz="2400" b="1" dirty="0" err="1"/>
              <a:t>specife</a:t>
            </a:r>
            <a:r>
              <a:rPr lang="fr-FR" sz="2400" b="1" dirty="0"/>
              <a:t> l’option -–hard </a:t>
            </a:r>
          </a:p>
          <a:p>
            <a:r>
              <a:rPr lang="fr-FR" sz="2400" b="1" dirty="0"/>
              <a:t>Elle réinitialise tout le commit, la zone de </a:t>
            </a:r>
            <a:r>
              <a:rPr lang="fr-FR" sz="2400" b="1" dirty="0" err="1"/>
              <a:t>staging</a:t>
            </a:r>
            <a:r>
              <a:rPr lang="fr-FR" sz="2400" b="1" dirty="0"/>
              <a:t>, et même le dossier de travail. </a:t>
            </a:r>
          </a:p>
          <a:p>
            <a:r>
              <a:rPr lang="fr-FR" sz="2400" b="1" dirty="0"/>
              <a:t>Au contraire </a:t>
            </a:r>
          </a:p>
          <a:p>
            <a:r>
              <a:rPr lang="fr-FR" sz="2400" b="1" dirty="0"/>
              <a:t>sans option qui garde les changements dans le dossier de travail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713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E1A0C-E16D-43DC-346B-CF1EAA5F7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CE92836A-B1CA-662F-CB57-793D9FD7FD2C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3DE83B7C-6DA9-3B32-F27B-2656A1AED16B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2B454F-E3A6-1A63-7372-D2631E7AB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8992"/>
            <a:ext cx="12229715" cy="313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10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08A62-F479-962F-6970-CE6D3F5D0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4C705FD7-EA8F-EE1C-17BC-9F4E412EAE4B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DEA2B240-74A6-AB76-9238-DA392D8DF227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F41E71-C78E-3B78-7D23-30CD210876C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264713" y="1109279"/>
            <a:ext cx="714951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Étape 1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Trouver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 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précédent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par log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3F1505-F3CC-BCA2-D691-92502C709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863" y="2238876"/>
            <a:ext cx="9160273" cy="27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95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7372B-A9BD-873F-A110-FE62B76D4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C19602B1-8DF5-57FF-CFCB-F00EBDCCAE38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149E443D-A224-43E4-B2E7-8A4F3A429B28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AAF296-5BC8-1B60-0CFC-A2A265DD6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14" y="77076"/>
            <a:ext cx="10961446" cy="28102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98C361-6D29-DB73-37DE-7CC10AAEA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14" y="3818811"/>
            <a:ext cx="11610757" cy="2971257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E2792AE-7BB2-A3AC-0B78-18FDC3E076C5}"/>
              </a:ext>
            </a:extLst>
          </p:cNvPr>
          <p:cNvSpPr/>
          <p:nvPr/>
        </p:nvSpPr>
        <p:spPr>
          <a:xfrm>
            <a:off x="1249261" y="2944283"/>
            <a:ext cx="8759952" cy="8229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reset  82f5555452acb</a:t>
            </a:r>
          </a:p>
        </p:txBody>
      </p:sp>
    </p:spTree>
    <p:extLst>
      <p:ext uri="{BB962C8B-B14F-4D97-AF65-F5344CB8AC3E}">
        <p14:creationId xmlns:p14="http://schemas.microsoft.com/office/powerpoint/2010/main" val="1107726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AD350-A94D-B592-F8F7-85B9F4BD4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E02A16AA-D448-5D72-B5F2-9C5BE70C7013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7A7AC5DE-4681-AD12-5819-B83EAD256532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57620B-1F38-24F3-ED7E-99F94E78D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704" y="-37926"/>
            <a:ext cx="12234235" cy="306091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B5A1C2A-92D2-FBB3-5684-33790DCAA603}"/>
              </a:ext>
            </a:extLst>
          </p:cNvPr>
          <p:cNvSpPr/>
          <p:nvPr/>
        </p:nvSpPr>
        <p:spPr>
          <a:xfrm>
            <a:off x="2772892" y="3203885"/>
            <a:ext cx="5431444" cy="8229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reset –hard   82f5555452a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D93ECE-26C0-71CF-0A20-1490E59B5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703" y="4207744"/>
            <a:ext cx="12209703" cy="262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7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17*323"/>
  <p:tag name="TABLE_ENDDRAG_RECT" val="57*98*817*323"/>
</p:tagLst>
</file>

<file path=ppt/theme/theme1.xml><?xml version="1.0" encoding="utf-8"?>
<a:theme xmlns:a="http://schemas.openxmlformats.org/drawingml/2006/main" name="Office Theme">
  <a:themeElements>
    <a:clrScheme name="for thesis defense2">
      <a:dk1>
        <a:srgbClr val="2F2E41"/>
      </a:dk1>
      <a:lt1>
        <a:sysClr val="window" lastClr="FFFFFF"/>
      </a:lt1>
      <a:dk2>
        <a:srgbClr val="44546A"/>
      </a:dk2>
      <a:lt2>
        <a:srgbClr val="E7E6E6"/>
      </a:lt2>
      <a:accent1>
        <a:srgbClr val="FF9D00"/>
      </a:accent1>
      <a:accent2>
        <a:srgbClr val="FD658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ppo字体">
      <a:majorFont>
        <a:latin typeface="OPPOSans B"/>
        <a:ea typeface="OPPOSans B"/>
        <a:cs typeface=""/>
      </a:majorFont>
      <a:minorFont>
        <a:latin typeface="OPPOSans R"/>
        <a:ea typeface="OPPOSans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896</Words>
  <Application>Microsoft Office PowerPoint</Application>
  <PresentationFormat>Widescreen</PresentationFormat>
  <Paragraphs>131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Arial</vt:lpstr>
      <vt:lpstr>Bahnschrift SemiBold</vt:lpstr>
      <vt:lpstr>Calibri</vt:lpstr>
      <vt:lpstr>Verdana</vt:lpstr>
      <vt:lpstr>Segoe UI</vt:lpstr>
      <vt:lpstr>Consolas</vt:lpstr>
      <vt:lpstr>Bahnschrift Light SemiCondensed</vt:lpstr>
      <vt:lpstr>OPPOSans B</vt:lpstr>
      <vt:lpstr>Cascadia Code SemiBold</vt:lpstr>
      <vt:lpstr>OPPOSans 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STOF BENNSEER</cp:lastModifiedBy>
  <cp:revision>88</cp:revision>
  <dcterms:created xsi:type="dcterms:W3CDTF">2023-03-14T10:49:00Z</dcterms:created>
  <dcterms:modified xsi:type="dcterms:W3CDTF">2025-04-09T01:18:14Z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9829646C1A614BFBA60ADE0148E21BDA_11</vt:lpwstr>
  </property>
  <property fmtid="{D5CDD505-2E9C-101B-9397-08002B2CF9AE}" pid="3" name="KSOProductBuildVer">
    <vt:lpwstr>1036-12.2.0.20782</vt:lpwstr>
  </property>
</Properties>
</file>