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61" r:id="rId2"/>
    <p:sldId id="328" r:id="rId3"/>
    <p:sldId id="276" r:id="rId4"/>
    <p:sldId id="286" r:id="rId5"/>
    <p:sldId id="296" r:id="rId6"/>
    <p:sldId id="292" r:id="rId7"/>
    <p:sldId id="297" r:id="rId8"/>
    <p:sldId id="291" r:id="rId9"/>
    <p:sldId id="289" r:id="rId10"/>
    <p:sldId id="309" r:id="rId11"/>
    <p:sldId id="290" r:id="rId12"/>
    <p:sldId id="293" r:id="rId13"/>
    <p:sldId id="294" r:id="rId14"/>
    <p:sldId id="278" r:id="rId15"/>
    <p:sldId id="295" r:id="rId16"/>
    <p:sldId id="298" r:id="rId17"/>
    <p:sldId id="305" r:id="rId18"/>
    <p:sldId id="299" r:id="rId19"/>
    <p:sldId id="300" r:id="rId20"/>
    <p:sldId id="301" r:id="rId21"/>
    <p:sldId id="307" r:id="rId22"/>
    <p:sldId id="306" r:id="rId23"/>
    <p:sldId id="308" r:id="rId24"/>
    <p:sldId id="318" r:id="rId25"/>
    <p:sldId id="319" r:id="rId26"/>
    <p:sldId id="327" r:id="rId27"/>
    <p:sldId id="322" r:id="rId28"/>
    <p:sldId id="323" r:id="rId29"/>
    <p:sldId id="324" r:id="rId30"/>
    <p:sldId id="316" r:id="rId31"/>
    <p:sldId id="325" r:id="rId32"/>
    <p:sldId id="326" r:id="rId33"/>
  </p:sldIdLst>
  <p:sldSz cx="12192000" cy="6858000"/>
  <p:notesSz cx="6858000" cy="9144000"/>
  <p:embeddedFontLst>
    <p:embeddedFont>
      <p:font typeface="OPPOSans B" panose="020B0604020202020204" charset="-122"/>
      <p:regular r:id="rId35"/>
    </p:embeddedFont>
    <p:embeddedFont>
      <p:font typeface="OPPOSans R" panose="020B0604020202020204" charset="-122"/>
      <p:regular r:id="rId36"/>
    </p:embeddedFont>
    <p:embeddedFont>
      <p:font typeface="Algerian" panose="04020705040A02060702" pitchFamily="82" charset="0"/>
      <p:regular r:id="rId37"/>
    </p:embeddedFont>
    <p:embeddedFont>
      <p:font typeface="Arial Black" panose="020B0A04020102020204" pitchFamily="34" charset="0"/>
      <p:bold r:id="rId38"/>
    </p:embeddedFont>
    <p:embeddedFont>
      <p:font typeface="Arial Narrow" panose="020B0606020202030204" pitchFamily="34" charset="0"/>
      <p:regular r:id="rId39"/>
      <p:bold r:id="rId40"/>
      <p:italic r:id="rId41"/>
      <p:boldItalic r:id="rId42"/>
    </p:embeddedFont>
    <p:embeddedFont>
      <p:font typeface="Arial Rounded MT Bold" panose="020F0704030504030204" pitchFamily="34" charset="0"/>
      <p:regular r:id="rId43"/>
    </p:embeddedFont>
    <p:embeddedFont>
      <p:font typeface="Bahnschrift Light" panose="020B0502040204020203" pitchFamily="34" charset="0"/>
      <p:regular r:id="rId44"/>
    </p:embeddedFont>
    <p:embeddedFont>
      <p:font typeface="Bahnschrift Light SemiCondensed" panose="020B0502040204020203" pitchFamily="34" charset="0"/>
      <p:regular r:id="rId45"/>
    </p:embeddedFont>
    <p:embeddedFont>
      <p:font typeface="Bahnschrift SemiBold" panose="020B0502040204020203" pitchFamily="34" charset="0"/>
      <p:bold r:id="rId46"/>
    </p:embeddedFont>
    <p:embeddedFont>
      <p:font typeface="Broadway" panose="04040905080B02020502" pitchFamily="82" charset="0"/>
      <p:regular r:id="rId47"/>
    </p:embeddedFont>
    <p:embeddedFont>
      <p:font typeface="Cascadia Code SemiBold" panose="020B0609020000020004" pitchFamily="49" charset="0"/>
      <p:bold r:id="rId48"/>
      <p:boldItalic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Verdana" panose="020B0604030504040204" pitchFamily="34" charset="0"/>
      <p:regular r:id="rId54"/>
      <p:bold r:id="rId55"/>
      <p:italic r:id="rId56"/>
      <p:boldItalic r:id="rId5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7365" userDrawn="1">
          <p15:clr>
            <a:srgbClr val="A4A3A4"/>
          </p15:clr>
        </p15:guide>
        <p15:guide id="5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7F6F1"/>
    <a:srgbClr val="2F2E41"/>
    <a:srgbClr val="FD6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76" y="48"/>
      </p:cViewPr>
      <p:guideLst>
        <p:guide orient="horz" pos="569"/>
        <p:guide pos="3840"/>
        <p:guide pos="325"/>
        <p:guide pos="73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font" Target="fonts/font2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font" Target="fonts/font22.fntdata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font" Target="fonts/font2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3859C-9E20-4B08-953E-5B0C2B837E3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054AB-222A-4A4C-AB32-CA369463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0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/>
          <p:cNvSpPr/>
          <p:nvPr/>
        </p:nvSpPr>
        <p:spPr>
          <a:xfrm>
            <a:off x="1594735" y="1706059"/>
            <a:ext cx="10042056" cy="2705635"/>
          </a:xfrm>
          <a:prstGeom prst="roundRect">
            <a:avLst>
              <a:gd name="adj" fmla="val 11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任意多边形: 形状 5"/>
          <p:cNvSpPr/>
          <p:nvPr/>
        </p:nvSpPr>
        <p:spPr>
          <a:xfrm>
            <a:off x="1962881" y="1766140"/>
            <a:ext cx="10042056" cy="2667837"/>
          </a:xfrm>
          <a:custGeom>
            <a:avLst/>
            <a:gdLst>
              <a:gd name="connsiteX0" fmla="*/ -192 w 6309964"/>
              <a:gd name="connsiteY0" fmla="*/ 206435 h 2667837"/>
              <a:gd name="connsiteX1" fmla="*/ -192 w 6309964"/>
              <a:gd name="connsiteY1" fmla="*/ 2461077 h 2667837"/>
              <a:gd name="connsiteX2" fmla="*/ 206406 w 6309964"/>
              <a:gd name="connsiteY2" fmla="*/ 2667675 h 2667837"/>
              <a:gd name="connsiteX3" fmla="*/ 6103147 w 6309964"/>
              <a:gd name="connsiteY3" fmla="*/ 2667675 h 2667837"/>
              <a:gd name="connsiteX4" fmla="*/ 6309773 w 6309964"/>
              <a:gd name="connsiteY4" fmla="*/ 2461077 h 2667837"/>
              <a:gd name="connsiteX5" fmla="*/ 6309773 w 6309964"/>
              <a:gd name="connsiteY5" fmla="*/ 206435 h 2667837"/>
              <a:gd name="connsiteX6" fmla="*/ 6103147 w 6309964"/>
              <a:gd name="connsiteY6" fmla="*/ -163 h 2667837"/>
              <a:gd name="connsiteX7" fmla="*/ 206406 w 6309964"/>
              <a:gd name="connsiteY7" fmla="*/ -163 h 2667837"/>
              <a:gd name="connsiteX8" fmla="*/ -192 w 6309964"/>
              <a:gd name="connsiteY8" fmla="*/ 206435 h 2667837"/>
              <a:gd name="connsiteX9" fmla="*/ 18018 w 6309964"/>
              <a:gd name="connsiteY9" fmla="*/ 206435 h 2667837"/>
              <a:gd name="connsiteX10" fmla="*/ 206406 w 6309964"/>
              <a:gd name="connsiteY10" fmla="*/ 18048 h 2667837"/>
              <a:gd name="connsiteX11" fmla="*/ 4874066 w 6309964"/>
              <a:gd name="connsiteY11" fmla="*/ 18048 h 2667837"/>
              <a:gd name="connsiteX12" fmla="*/ 6291563 w 6309964"/>
              <a:gd name="connsiteY12" fmla="*/ 1435507 h 2667837"/>
              <a:gd name="connsiteX13" fmla="*/ 6291563 w 6309964"/>
              <a:gd name="connsiteY13" fmla="*/ 2461077 h 2667837"/>
              <a:gd name="connsiteX14" fmla="*/ 6103147 w 6309964"/>
              <a:gd name="connsiteY14" fmla="*/ 2649465 h 2667837"/>
              <a:gd name="connsiteX15" fmla="*/ 206406 w 6309964"/>
              <a:gd name="connsiteY15" fmla="*/ 2649465 h 2667837"/>
              <a:gd name="connsiteX16" fmla="*/ 18018 w 6309964"/>
              <a:gd name="connsiteY16" fmla="*/ 2461077 h 266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09964" h="2667837">
                <a:moveTo>
                  <a:pt x="-192" y="206435"/>
                </a:moveTo>
                <a:lnTo>
                  <a:pt x="-192" y="2461077"/>
                </a:lnTo>
                <a:cubicBezTo>
                  <a:pt x="-56" y="2575120"/>
                  <a:pt x="92363" y="2667539"/>
                  <a:pt x="206406" y="2667675"/>
                </a:cubicBezTo>
                <a:lnTo>
                  <a:pt x="6103147" y="2667675"/>
                </a:lnTo>
                <a:cubicBezTo>
                  <a:pt x="6217191" y="2667539"/>
                  <a:pt x="6309591" y="2575120"/>
                  <a:pt x="6309773" y="2461077"/>
                </a:cubicBezTo>
                <a:lnTo>
                  <a:pt x="6309773" y="206435"/>
                </a:lnTo>
                <a:cubicBezTo>
                  <a:pt x="6309591" y="92392"/>
                  <a:pt x="6217191" y="-26"/>
                  <a:pt x="6103147" y="-163"/>
                </a:cubicBezTo>
                <a:lnTo>
                  <a:pt x="206406" y="-163"/>
                </a:lnTo>
                <a:cubicBezTo>
                  <a:pt x="92363" y="-26"/>
                  <a:pt x="-56" y="92392"/>
                  <a:pt x="-192" y="206435"/>
                </a:cubicBezTo>
                <a:close/>
                <a:moveTo>
                  <a:pt x="18018" y="206435"/>
                </a:moveTo>
                <a:cubicBezTo>
                  <a:pt x="18018" y="102390"/>
                  <a:pt x="102360" y="18048"/>
                  <a:pt x="206406" y="18048"/>
                </a:cubicBezTo>
                <a:lnTo>
                  <a:pt x="4874066" y="18048"/>
                </a:lnTo>
                <a:cubicBezTo>
                  <a:pt x="5656908" y="18048"/>
                  <a:pt x="6291563" y="652665"/>
                  <a:pt x="6291563" y="1435507"/>
                </a:cubicBezTo>
                <a:lnTo>
                  <a:pt x="6291563" y="2461077"/>
                </a:lnTo>
                <a:cubicBezTo>
                  <a:pt x="6291563" y="2565123"/>
                  <a:pt x="6207193" y="2649465"/>
                  <a:pt x="6103147" y="2649465"/>
                </a:cubicBezTo>
                <a:lnTo>
                  <a:pt x="206406" y="2649465"/>
                </a:lnTo>
                <a:cubicBezTo>
                  <a:pt x="102360" y="2649465"/>
                  <a:pt x="18018" y="2565123"/>
                  <a:pt x="18018" y="2461077"/>
                </a:cubicBez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1701969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697343" y="6602159"/>
            <a:ext cx="406194" cy="219545"/>
          </a:xfrm>
          <a:custGeom>
            <a:avLst/>
            <a:gdLst>
              <a:gd name="connsiteX0" fmla="*/ -192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899 w 406194"/>
              <a:gd name="connsiteY3" fmla="*/ 56126 h 219545"/>
              <a:gd name="connsiteX4" fmla="*/ 247890 w 406194"/>
              <a:gd name="connsiteY4" fmla="*/ 56126 h 219545"/>
              <a:gd name="connsiteX5" fmla="*/ 173691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92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5993" y="126910"/>
                  <a:pt x="335218" y="56135"/>
                  <a:pt x="247899" y="56126"/>
                </a:cubicBezTo>
                <a:lnTo>
                  <a:pt x="247890" y="56126"/>
                </a:lnTo>
                <a:lnTo>
                  <a:pt x="173691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1125771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1121145" y="6602159"/>
            <a:ext cx="406194" cy="219545"/>
          </a:xfrm>
          <a:custGeom>
            <a:avLst/>
            <a:gdLst>
              <a:gd name="connsiteX0" fmla="*/ -183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908 w 406194"/>
              <a:gd name="connsiteY3" fmla="*/ 56126 h 219545"/>
              <a:gd name="connsiteX4" fmla="*/ 247898 w 406194"/>
              <a:gd name="connsiteY4" fmla="*/ 56126 h 219545"/>
              <a:gd name="connsiteX5" fmla="*/ 173700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83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6002" y="126910"/>
                  <a:pt x="335218" y="56135"/>
                  <a:pt x="247908" y="56126"/>
                </a:cubicBezTo>
                <a:lnTo>
                  <a:pt x="247898" y="56126"/>
                </a:lnTo>
                <a:lnTo>
                  <a:pt x="173700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956628" y="3907834"/>
            <a:ext cx="1207904" cy="2587593"/>
          </a:xfrm>
          <a:custGeom>
            <a:avLst/>
            <a:gdLst>
              <a:gd name="connsiteX0" fmla="*/ 1074067 w 1207904"/>
              <a:gd name="connsiteY0" fmla="*/ -163 h 2587593"/>
              <a:gd name="connsiteX1" fmla="*/ 1177694 w 1207904"/>
              <a:gd name="connsiteY1" fmla="*/ 441533 h 2587593"/>
              <a:gd name="connsiteX2" fmla="*/ 1154239 w 1207904"/>
              <a:gd name="connsiteY2" fmla="*/ 492914 h 2587593"/>
              <a:gd name="connsiteX3" fmla="*/ 1191716 w 1207904"/>
              <a:gd name="connsiteY3" fmla="*/ 558353 h 2587593"/>
              <a:gd name="connsiteX4" fmla="*/ 1072483 w 1207904"/>
              <a:gd name="connsiteY4" fmla="*/ 1212911 h 2587593"/>
              <a:gd name="connsiteX5" fmla="*/ 1043683 w 1207904"/>
              <a:gd name="connsiteY5" fmla="*/ 1267042 h 2587593"/>
              <a:gd name="connsiteX6" fmla="*/ 1074195 w 1207904"/>
              <a:gd name="connsiteY6" fmla="*/ 1293365 h 2587593"/>
              <a:gd name="connsiteX7" fmla="*/ 927965 w 1207904"/>
              <a:gd name="connsiteY7" fmla="*/ 2577770 h 2587593"/>
              <a:gd name="connsiteX8" fmla="*/ 720501 w 1207904"/>
              <a:gd name="connsiteY8" fmla="*/ 2577770 h 2587593"/>
              <a:gd name="connsiteX9" fmla="*/ 698075 w 1207904"/>
              <a:gd name="connsiteY9" fmla="*/ 2479442 h 2587593"/>
              <a:gd name="connsiteX10" fmla="*/ 698075 w 1207904"/>
              <a:gd name="connsiteY10" fmla="*/ 2399853 h 2587593"/>
              <a:gd name="connsiteX11" fmla="*/ 689116 w 1207904"/>
              <a:gd name="connsiteY11" fmla="*/ 2292712 h 2587593"/>
              <a:gd name="connsiteX12" fmla="*/ 736481 w 1207904"/>
              <a:gd name="connsiteY12" fmla="*/ 1310246 h 2587593"/>
              <a:gd name="connsiteX13" fmla="*/ 582876 w 1207904"/>
              <a:gd name="connsiteY13" fmla="*/ 643041 h 2587593"/>
              <a:gd name="connsiteX14" fmla="*/ 396810 w 1207904"/>
              <a:gd name="connsiteY14" fmla="*/ 1449447 h 2587593"/>
              <a:gd name="connsiteX15" fmla="*/ 396810 w 1207904"/>
              <a:gd name="connsiteY15" fmla="*/ 2343301 h 2587593"/>
              <a:gd name="connsiteX16" fmla="*/ 435216 w 1207904"/>
              <a:gd name="connsiteY16" fmla="*/ 2434061 h 2587593"/>
              <a:gd name="connsiteX17" fmla="*/ 404613 w 1207904"/>
              <a:gd name="connsiteY17" fmla="*/ 2467360 h 2587593"/>
              <a:gd name="connsiteX18" fmla="*/ 364586 w 1207904"/>
              <a:gd name="connsiteY18" fmla="*/ 2587431 h 2587593"/>
              <a:gd name="connsiteX19" fmla="*/ 137793 w 1207904"/>
              <a:gd name="connsiteY19" fmla="*/ 2574091 h 2587593"/>
              <a:gd name="connsiteX20" fmla="*/ 9427 w 1207904"/>
              <a:gd name="connsiteY20" fmla="*/ 1310246 h 2587593"/>
              <a:gd name="connsiteX21" fmla="*/ 9427 w 1207904"/>
              <a:gd name="connsiteY21" fmla="*/ 1155858 h 2587593"/>
              <a:gd name="connsiteX22" fmla="*/ 31070 w 1207904"/>
              <a:gd name="connsiteY22" fmla="*/ 1133277 h 2587593"/>
              <a:gd name="connsiteX23" fmla="*/ 31070 w 1207904"/>
              <a:gd name="connsiteY23" fmla="*/ 1026545 h 2587593"/>
              <a:gd name="connsiteX24" fmla="*/ 45274 w 1207904"/>
              <a:gd name="connsiteY24" fmla="*/ 331450 h 2587593"/>
              <a:gd name="connsiteX25" fmla="*/ 207029 w 1207904"/>
              <a:gd name="connsiteY25" fmla="*/ 12639 h 258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7904" h="2587593">
                <a:moveTo>
                  <a:pt x="1074067" y="-163"/>
                </a:moveTo>
                <a:cubicBezTo>
                  <a:pt x="1074067" y="-163"/>
                  <a:pt x="1201149" y="390161"/>
                  <a:pt x="1177694" y="441533"/>
                </a:cubicBezTo>
                <a:cubicBezTo>
                  <a:pt x="1154239" y="492914"/>
                  <a:pt x="1114213" y="452887"/>
                  <a:pt x="1154239" y="492914"/>
                </a:cubicBezTo>
                <a:cubicBezTo>
                  <a:pt x="1194257" y="532931"/>
                  <a:pt x="1229194" y="490391"/>
                  <a:pt x="1191716" y="558353"/>
                </a:cubicBezTo>
                <a:cubicBezTo>
                  <a:pt x="1154239" y="626315"/>
                  <a:pt x="1097459" y="1185832"/>
                  <a:pt x="1072483" y="1212911"/>
                </a:cubicBezTo>
                <a:cubicBezTo>
                  <a:pt x="1047507" y="1240000"/>
                  <a:pt x="1013171" y="1240728"/>
                  <a:pt x="1043683" y="1267042"/>
                </a:cubicBezTo>
                <a:cubicBezTo>
                  <a:pt x="1074195" y="1293365"/>
                  <a:pt x="1114213" y="1240000"/>
                  <a:pt x="1074195" y="1293365"/>
                </a:cubicBezTo>
                <a:cubicBezTo>
                  <a:pt x="1034168" y="1346731"/>
                  <a:pt x="927965" y="2577770"/>
                  <a:pt x="927965" y="2577770"/>
                </a:cubicBezTo>
                <a:lnTo>
                  <a:pt x="720501" y="2577770"/>
                </a:lnTo>
                <a:cubicBezTo>
                  <a:pt x="720501" y="2577770"/>
                  <a:pt x="668829" y="2518203"/>
                  <a:pt x="698075" y="2479442"/>
                </a:cubicBezTo>
                <a:cubicBezTo>
                  <a:pt x="727330" y="2440681"/>
                  <a:pt x="695508" y="2425740"/>
                  <a:pt x="698075" y="2399853"/>
                </a:cubicBezTo>
                <a:cubicBezTo>
                  <a:pt x="700643" y="2373976"/>
                  <a:pt x="690918" y="2318170"/>
                  <a:pt x="689116" y="2292712"/>
                </a:cubicBezTo>
                <a:cubicBezTo>
                  <a:pt x="687304" y="2267244"/>
                  <a:pt x="652240" y="1660653"/>
                  <a:pt x="736481" y="1310246"/>
                </a:cubicBezTo>
                <a:lnTo>
                  <a:pt x="582876" y="643041"/>
                </a:lnTo>
                <a:lnTo>
                  <a:pt x="396810" y="1449447"/>
                </a:lnTo>
                <a:cubicBezTo>
                  <a:pt x="396810" y="1449447"/>
                  <a:pt x="482399" y="2125858"/>
                  <a:pt x="396810" y="2343301"/>
                </a:cubicBezTo>
                <a:cubicBezTo>
                  <a:pt x="396810" y="2343301"/>
                  <a:pt x="465819" y="2400764"/>
                  <a:pt x="435216" y="2434061"/>
                </a:cubicBezTo>
                <a:cubicBezTo>
                  <a:pt x="404613" y="2467360"/>
                  <a:pt x="377926" y="2440681"/>
                  <a:pt x="404613" y="2467360"/>
                </a:cubicBezTo>
                <a:cubicBezTo>
                  <a:pt x="431291" y="2494047"/>
                  <a:pt x="364586" y="2587431"/>
                  <a:pt x="364586" y="2587431"/>
                </a:cubicBezTo>
                <a:lnTo>
                  <a:pt x="137793" y="2574091"/>
                </a:lnTo>
                <a:lnTo>
                  <a:pt x="9427" y="1310246"/>
                </a:lnTo>
                <a:cubicBezTo>
                  <a:pt x="9427" y="1310246"/>
                  <a:pt x="-12216" y="1178439"/>
                  <a:pt x="9427" y="1155858"/>
                </a:cubicBezTo>
                <a:cubicBezTo>
                  <a:pt x="31070" y="1133277"/>
                  <a:pt x="31070" y="1213321"/>
                  <a:pt x="31070" y="1133277"/>
                </a:cubicBezTo>
                <a:lnTo>
                  <a:pt x="31070" y="1026545"/>
                </a:lnTo>
                <a:cubicBezTo>
                  <a:pt x="31070" y="1026545"/>
                  <a:pt x="43599" y="370111"/>
                  <a:pt x="45274" y="331450"/>
                </a:cubicBezTo>
                <a:cubicBezTo>
                  <a:pt x="46941" y="292799"/>
                  <a:pt x="207029" y="12639"/>
                  <a:pt x="207029" y="12639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>
            <a:off x="1145784" y="2462622"/>
            <a:ext cx="883209" cy="1643257"/>
          </a:xfrm>
          <a:custGeom>
            <a:avLst/>
            <a:gdLst>
              <a:gd name="connsiteX0" fmla="*/ 883017 w 883209"/>
              <a:gd name="connsiteY0" fmla="*/ 96899 h 1643257"/>
              <a:gd name="connsiteX1" fmla="*/ 883017 w 883209"/>
              <a:gd name="connsiteY1" fmla="*/ 866566 h 1643257"/>
              <a:gd name="connsiteX2" fmla="*/ 845048 w 883209"/>
              <a:gd name="connsiteY2" fmla="*/ 1097657 h 1643257"/>
              <a:gd name="connsiteX3" fmla="*/ 874549 w 883209"/>
              <a:gd name="connsiteY3" fmla="*/ 1445205 h 1643257"/>
              <a:gd name="connsiteX4" fmla="*/ 871726 w 883209"/>
              <a:gd name="connsiteY4" fmla="*/ 1471154 h 1643257"/>
              <a:gd name="connsiteX5" fmla="*/ 9004 w 883209"/>
              <a:gd name="connsiteY5" fmla="*/ 1473431 h 1643257"/>
              <a:gd name="connsiteX6" fmla="*/ 4543 w 883209"/>
              <a:gd name="connsiteY6" fmla="*/ 1471154 h 1643257"/>
              <a:gd name="connsiteX7" fmla="*/ 17836 w 883209"/>
              <a:gd name="connsiteY7" fmla="*/ 1057594 h 1643257"/>
              <a:gd name="connsiteX8" fmla="*/ 15560 w 883209"/>
              <a:gd name="connsiteY8" fmla="*/ 938679 h 1643257"/>
              <a:gd name="connsiteX9" fmla="*/ -192 w 883209"/>
              <a:gd name="connsiteY9" fmla="*/ 122940 h 1643257"/>
              <a:gd name="connsiteX10" fmla="*/ 13921 w 883209"/>
              <a:gd name="connsiteY10" fmla="*/ 111650 h 1643257"/>
              <a:gd name="connsiteX11" fmla="*/ 137570 w 883209"/>
              <a:gd name="connsiteY11" fmla="*/ 13040 h 1643257"/>
              <a:gd name="connsiteX12" fmla="*/ 149680 w 883209"/>
              <a:gd name="connsiteY12" fmla="*/ 3388 h 1643257"/>
              <a:gd name="connsiteX13" fmla="*/ 186830 w 883209"/>
              <a:gd name="connsiteY13" fmla="*/ 57564 h 1643257"/>
              <a:gd name="connsiteX14" fmla="*/ 517988 w 883209"/>
              <a:gd name="connsiteY14" fmla="*/ 34801 h 1643257"/>
              <a:gd name="connsiteX15" fmla="*/ 644368 w 883209"/>
              <a:gd name="connsiteY15" fmla="*/ -163 h 1643257"/>
              <a:gd name="connsiteX16" fmla="*/ 683794 w 883209"/>
              <a:gd name="connsiteY16" fmla="*/ 15862 h 1643257"/>
              <a:gd name="connsiteX17" fmla="*/ 861529 w 883209"/>
              <a:gd name="connsiteY17" fmla="*/ 88158 h 164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3209" h="1643257">
                <a:moveTo>
                  <a:pt x="883017" y="96899"/>
                </a:moveTo>
                <a:lnTo>
                  <a:pt x="883017" y="866566"/>
                </a:lnTo>
                <a:cubicBezTo>
                  <a:pt x="858169" y="941092"/>
                  <a:pt x="845349" y="1019097"/>
                  <a:pt x="845048" y="1097657"/>
                </a:cubicBezTo>
                <a:cubicBezTo>
                  <a:pt x="845867" y="1228499"/>
                  <a:pt x="874640" y="1379282"/>
                  <a:pt x="874549" y="1445205"/>
                </a:cubicBezTo>
                <a:cubicBezTo>
                  <a:pt x="874932" y="1453946"/>
                  <a:pt x="873975" y="1462696"/>
                  <a:pt x="871726" y="1471154"/>
                </a:cubicBezTo>
                <a:cubicBezTo>
                  <a:pt x="744344" y="1840372"/>
                  <a:pt x="70282" y="1504844"/>
                  <a:pt x="9004" y="1473431"/>
                </a:cubicBezTo>
                <a:cubicBezTo>
                  <a:pt x="6091" y="1471974"/>
                  <a:pt x="4543" y="1471154"/>
                  <a:pt x="4543" y="1471154"/>
                </a:cubicBezTo>
                <a:lnTo>
                  <a:pt x="17836" y="1057594"/>
                </a:lnTo>
                <a:lnTo>
                  <a:pt x="15560" y="938679"/>
                </a:lnTo>
                <a:lnTo>
                  <a:pt x="-192" y="122940"/>
                </a:lnTo>
                <a:lnTo>
                  <a:pt x="13921" y="111650"/>
                </a:lnTo>
                <a:lnTo>
                  <a:pt x="137570" y="13040"/>
                </a:lnTo>
                <a:lnTo>
                  <a:pt x="149680" y="3388"/>
                </a:lnTo>
                <a:lnTo>
                  <a:pt x="186830" y="57564"/>
                </a:lnTo>
                <a:lnTo>
                  <a:pt x="517988" y="34801"/>
                </a:lnTo>
                <a:lnTo>
                  <a:pt x="644368" y="-163"/>
                </a:lnTo>
                <a:lnTo>
                  <a:pt x="683794" y="15862"/>
                </a:lnTo>
                <a:lnTo>
                  <a:pt x="861529" y="88158"/>
                </a:ln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2888729" y="3087779"/>
            <a:ext cx="399306" cy="237055"/>
          </a:xfrm>
          <a:custGeom>
            <a:avLst/>
            <a:gdLst>
              <a:gd name="connsiteX0" fmla="*/ 294199 w 399306"/>
              <a:gd name="connsiteY0" fmla="*/ 76558 h 237055"/>
              <a:gd name="connsiteX1" fmla="*/ 62133 w 399306"/>
              <a:gd name="connsiteY1" fmla="*/ -163 h 237055"/>
              <a:gd name="connsiteX2" fmla="*/ -192 w 399306"/>
              <a:gd name="connsiteY2" fmla="*/ 126291 h 237055"/>
              <a:gd name="connsiteX3" fmla="*/ 248053 w 399306"/>
              <a:gd name="connsiteY3" fmla="*/ 198678 h 237055"/>
              <a:gd name="connsiteX4" fmla="*/ 360895 w 399306"/>
              <a:gd name="connsiteY4" fmla="*/ 224291 h 237055"/>
              <a:gd name="connsiteX5" fmla="*/ 386508 w 399306"/>
              <a:gd name="connsiteY5" fmla="*/ 111440 h 237055"/>
              <a:gd name="connsiteX6" fmla="*/ 294199 w 399306"/>
              <a:gd name="connsiteY6" fmla="*/ 76558 h 23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06" h="237055">
                <a:moveTo>
                  <a:pt x="294199" y="76558"/>
                </a:moveTo>
                <a:lnTo>
                  <a:pt x="62133" y="-163"/>
                </a:lnTo>
                <a:lnTo>
                  <a:pt x="-192" y="126291"/>
                </a:lnTo>
                <a:lnTo>
                  <a:pt x="248053" y="198678"/>
                </a:lnTo>
                <a:cubicBezTo>
                  <a:pt x="272137" y="236911"/>
                  <a:pt x="322662" y="248374"/>
                  <a:pt x="360895" y="224291"/>
                </a:cubicBezTo>
                <a:cubicBezTo>
                  <a:pt x="399128" y="200198"/>
                  <a:pt x="410600" y="149673"/>
                  <a:pt x="386508" y="111440"/>
                </a:cubicBezTo>
                <a:cubicBezTo>
                  <a:pt x="367004" y="80483"/>
                  <a:pt x="329309" y="66242"/>
                  <a:pt x="294199" y="7655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1781698" y="2484820"/>
            <a:ext cx="1383748" cy="839877"/>
          </a:xfrm>
          <a:custGeom>
            <a:avLst/>
            <a:gdLst>
              <a:gd name="connsiteX0" fmla="*/ 22304 w 1383748"/>
              <a:gd name="connsiteY0" fmla="*/ -163 h 839877"/>
              <a:gd name="connsiteX1" fmla="*/ 21338 w 1383748"/>
              <a:gd name="connsiteY1" fmla="*/ 3670 h 839877"/>
              <a:gd name="connsiteX2" fmla="*/ 29670 w 1383748"/>
              <a:gd name="connsiteY2" fmla="*/ 339390 h 839877"/>
              <a:gd name="connsiteX3" fmla="*/ 710241 w 1383748"/>
              <a:gd name="connsiteY3" fmla="*/ 613058 h 839877"/>
              <a:gd name="connsiteX4" fmla="*/ 811146 w 1383748"/>
              <a:gd name="connsiteY4" fmla="*/ 643305 h 839877"/>
              <a:gd name="connsiteX5" fmla="*/ 870740 w 1383748"/>
              <a:gd name="connsiteY5" fmla="*/ 698902 h 839877"/>
              <a:gd name="connsiteX6" fmla="*/ 975177 w 1383748"/>
              <a:gd name="connsiteY6" fmla="*/ 709336 h 839877"/>
              <a:gd name="connsiteX7" fmla="*/ 1034771 w 1383748"/>
              <a:gd name="connsiteY7" fmla="*/ 764933 h 839877"/>
              <a:gd name="connsiteX8" fmla="*/ 1126615 w 1383748"/>
              <a:gd name="connsiteY8" fmla="*/ 777216 h 839877"/>
              <a:gd name="connsiteX9" fmla="*/ 1270833 w 1383748"/>
              <a:gd name="connsiteY9" fmla="*/ 839715 h 839877"/>
              <a:gd name="connsiteX10" fmla="*/ 1383556 w 1383748"/>
              <a:gd name="connsiteY10" fmla="*/ 643123 h 839877"/>
              <a:gd name="connsiteX11" fmla="*/ 1228585 w 1383748"/>
              <a:gd name="connsiteY11" fmla="*/ 595057 h 839877"/>
              <a:gd name="connsiteX12" fmla="*/ 1188804 w 1383748"/>
              <a:gd name="connsiteY12" fmla="*/ 542993 h 839877"/>
              <a:gd name="connsiteX13" fmla="*/ 1136586 w 1383748"/>
              <a:gd name="connsiteY13" fmla="*/ 537775 h 839877"/>
              <a:gd name="connsiteX14" fmla="*/ 869647 w 1383748"/>
              <a:gd name="connsiteY14" fmla="*/ 383897 h 839877"/>
              <a:gd name="connsiteX15" fmla="*/ 22304 w 1383748"/>
              <a:gd name="connsiteY15" fmla="*/ -163 h 8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83748" h="839877">
                <a:moveTo>
                  <a:pt x="22304" y="-163"/>
                </a:moveTo>
                <a:lnTo>
                  <a:pt x="21338" y="3670"/>
                </a:lnTo>
                <a:cubicBezTo>
                  <a:pt x="3210" y="76221"/>
                  <a:pt x="-19945" y="283438"/>
                  <a:pt x="29670" y="339390"/>
                </a:cubicBezTo>
                <a:cubicBezTo>
                  <a:pt x="93379" y="411331"/>
                  <a:pt x="608008" y="630949"/>
                  <a:pt x="710241" y="613058"/>
                </a:cubicBezTo>
                <a:cubicBezTo>
                  <a:pt x="789530" y="599181"/>
                  <a:pt x="773204" y="603834"/>
                  <a:pt x="811146" y="643305"/>
                </a:cubicBezTo>
                <a:cubicBezTo>
                  <a:pt x="849087" y="682777"/>
                  <a:pt x="786116" y="691991"/>
                  <a:pt x="870740" y="698902"/>
                </a:cubicBezTo>
                <a:cubicBezTo>
                  <a:pt x="955364" y="705804"/>
                  <a:pt x="957057" y="673398"/>
                  <a:pt x="975177" y="709336"/>
                </a:cubicBezTo>
                <a:cubicBezTo>
                  <a:pt x="993306" y="745275"/>
                  <a:pt x="977180" y="766936"/>
                  <a:pt x="1034771" y="764933"/>
                </a:cubicBezTo>
                <a:cubicBezTo>
                  <a:pt x="1092362" y="762930"/>
                  <a:pt x="1106802" y="773683"/>
                  <a:pt x="1126615" y="777216"/>
                </a:cubicBezTo>
                <a:cubicBezTo>
                  <a:pt x="1146428" y="780749"/>
                  <a:pt x="1270833" y="839715"/>
                  <a:pt x="1270833" y="839715"/>
                </a:cubicBezTo>
                <a:cubicBezTo>
                  <a:pt x="1270833" y="839715"/>
                  <a:pt x="1320739" y="697336"/>
                  <a:pt x="1383556" y="643123"/>
                </a:cubicBezTo>
                <a:cubicBezTo>
                  <a:pt x="1383556" y="643123"/>
                  <a:pt x="1239493" y="625623"/>
                  <a:pt x="1228585" y="595057"/>
                </a:cubicBezTo>
                <a:cubicBezTo>
                  <a:pt x="1217677" y="564499"/>
                  <a:pt x="1226582" y="537466"/>
                  <a:pt x="1188804" y="542993"/>
                </a:cubicBezTo>
                <a:cubicBezTo>
                  <a:pt x="1151027" y="548529"/>
                  <a:pt x="1131368" y="589994"/>
                  <a:pt x="1136586" y="537775"/>
                </a:cubicBezTo>
                <a:cubicBezTo>
                  <a:pt x="1141803" y="485557"/>
                  <a:pt x="869647" y="383897"/>
                  <a:pt x="869647" y="383897"/>
                </a:cubicBezTo>
                <a:cubicBezTo>
                  <a:pt x="705397" y="222187"/>
                  <a:pt x="367948" y="109847"/>
                  <a:pt x="22304" y="-163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917033" y="3834637"/>
            <a:ext cx="167469" cy="388881"/>
          </a:xfrm>
          <a:custGeom>
            <a:avLst/>
            <a:gdLst>
              <a:gd name="connsiteX0" fmla="*/ 150673 w 167469"/>
              <a:gd name="connsiteY0" fmla="*/ 257488 h 388881"/>
              <a:gd name="connsiteX1" fmla="*/ 140147 w 167469"/>
              <a:gd name="connsiteY1" fmla="*/ 13286 h 388881"/>
              <a:gd name="connsiteX2" fmla="*/ -192 w 167469"/>
              <a:gd name="connsiteY2" fmla="*/ -163 h 388881"/>
              <a:gd name="connsiteX3" fmla="*/ 20131 w 167469"/>
              <a:gd name="connsiteY3" fmla="*/ 257625 h 388881"/>
              <a:gd name="connsiteX4" fmla="*/ 36183 w 167469"/>
              <a:gd name="connsiteY4" fmla="*/ 372214 h 388881"/>
              <a:gd name="connsiteX5" fmla="*/ 150782 w 167469"/>
              <a:gd name="connsiteY5" fmla="*/ 356162 h 388881"/>
              <a:gd name="connsiteX6" fmla="*/ 150673 w 167469"/>
              <a:gd name="connsiteY6" fmla="*/ 257488 h 38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469" h="388881">
                <a:moveTo>
                  <a:pt x="150673" y="257488"/>
                </a:moveTo>
                <a:lnTo>
                  <a:pt x="140147" y="13286"/>
                </a:lnTo>
                <a:lnTo>
                  <a:pt x="-192" y="-163"/>
                </a:lnTo>
                <a:lnTo>
                  <a:pt x="20131" y="257625"/>
                </a:lnTo>
                <a:cubicBezTo>
                  <a:pt x="-7085" y="293700"/>
                  <a:pt x="108" y="345008"/>
                  <a:pt x="36183" y="372214"/>
                </a:cubicBezTo>
                <a:cubicBezTo>
                  <a:pt x="72267" y="399430"/>
                  <a:pt x="123566" y="392237"/>
                  <a:pt x="150782" y="356162"/>
                </a:cubicBezTo>
                <a:cubicBezTo>
                  <a:pt x="172817" y="326943"/>
                  <a:pt x="172771" y="286653"/>
                  <a:pt x="150673" y="25748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849693" y="2561960"/>
            <a:ext cx="364908" cy="1500891"/>
          </a:xfrm>
          <a:custGeom>
            <a:avLst/>
            <a:gdLst>
              <a:gd name="connsiteX0" fmla="*/ 364717 w 364908"/>
              <a:gd name="connsiteY0" fmla="*/ -163 h 1500891"/>
              <a:gd name="connsiteX1" fmla="*/ 360783 w 364908"/>
              <a:gd name="connsiteY1" fmla="*/ 302 h 1500891"/>
              <a:gd name="connsiteX2" fmla="*/ 186627 w 364908"/>
              <a:gd name="connsiteY2" fmla="*/ 120118 h 1500891"/>
              <a:gd name="connsiteX3" fmla="*/ 35198 w 364908"/>
              <a:gd name="connsiteY3" fmla="*/ 860484 h 1500891"/>
              <a:gd name="connsiteX4" fmla="*/ 42682 w 364908"/>
              <a:gd name="connsiteY4" fmla="*/ 965558 h 1500891"/>
              <a:gd name="connsiteX5" fmla="*/ 11824 w 364908"/>
              <a:gd name="connsiteY5" fmla="*/ 1040995 h 1500891"/>
              <a:gd name="connsiteX6" fmla="*/ 39095 w 364908"/>
              <a:gd name="connsiteY6" fmla="*/ 1142346 h 1500891"/>
              <a:gd name="connsiteX7" fmla="*/ 8237 w 364908"/>
              <a:gd name="connsiteY7" fmla="*/ 1217783 h 1500891"/>
              <a:gd name="connsiteX8" fmla="*/ 29316 w 364908"/>
              <a:gd name="connsiteY8" fmla="*/ 1308016 h 1500891"/>
              <a:gd name="connsiteX9" fmla="*/ 21995 w 364908"/>
              <a:gd name="connsiteY9" fmla="*/ 1465018 h 1500891"/>
              <a:gd name="connsiteX10" fmla="*/ 245784 w 364908"/>
              <a:gd name="connsiteY10" fmla="*/ 1500728 h 1500891"/>
              <a:gd name="connsiteX11" fmla="*/ 235786 w 364908"/>
              <a:gd name="connsiteY11" fmla="*/ 1338782 h 1500891"/>
              <a:gd name="connsiteX12" fmla="*/ 270368 w 364908"/>
              <a:gd name="connsiteY12" fmla="*/ 1283131 h 1500891"/>
              <a:gd name="connsiteX13" fmla="*/ 256728 w 364908"/>
              <a:gd name="connsiteY13" fmla="*/ 1232451 h 1500891"/>
              <a:gd name="connsiteX14" fmla="*/ 305979 w 364908"/>
              <a:gd name="connsiteY14" fmla="*/ 928300 h 150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908" h="1500891">
                <a:moveTo>
                  <a:pt x="364717" y="-163"/>
                </a:moveTo>
                <a:lnTo>
                  <a:pt x="360783" y="302"/>
                </a:lnTo>
                <a:cubicBezTo>
                  <a:pt x="286521" y="9061"/>
                  <a:pt x="221354" y="53886"/>
                  <a:pt x="186627" y="120118"/>
                </a:cubicBezTo>
                <a:cubicBezTo>
                  <a:pt x="141948" y="205188"/>
                  <a:pt x="589" y="781405"/>
                  <a:pt x="35198" y="860484"/>
                </a:cubicBezTo>
                <a:cubicBezTo>
                  <a:pt x="67476" y="934227"/>
                  <a:pt x="66146" y="916099"/>
                  <a:pt x="42682" y="965558"/>
                </a:cubicBezTo>
                <a:cubicBezTo>
                  <a:pt x="19227" y="1015027"/>
                  <a:pt x="-11713" y="959412"/>
                  <a:pt x="11824" y="1040995"/>
                </a:cubicBezTo>
                <a:cubicBezTo>
                  <a:pt x="35371" y="1122569"/>
                  <a:pt x="66274" y="1112663"/>
                  <a:pt x="39095" y="1142346"/>
                </a:cubicBezTo>
                <a:cubicBezTo>
                  <a:pt x="11915" y="1172038"/>
                  <a:pt x="-14053" y="1164635"/>
                  <a:pt x="8237" y="1217783"/>
                </a:cubicBezTo>
                <a:cubicBezTo>
                  <a:pt x="30527" y="1270921"/>
                  <a:pt x="25592" y="1288230"/>
                  <a:pt x="29316" y="1308016"/>
                </a:cubicBezTo>
                <a:cubicBezTo>
                  <a:pt x="33031" y="1327792"/>
                  <a:pt x="21995" y="1465018"/>
                  <a:pt x="21995" y="1465018"/>
                </a:cubicBezTo>
                <a:cubicBezTo>
                  <a:pt x="21995" y="1465018"/>
                  <a:pt x="172814" y="1461212"/>
                  <a:pt x="245784" y="1500728"/>
                </a:cubicBezTo>
                <a:cubicBezTo>
                  <a:pt x="245784" y="1500728"/>
                  <a:pt x="211075" y="1359815"/>
                  <a:pt x="235786" y="1338782"/>
                </a:cubicBezTo>
                <a:cubicBezTo>
                  <a:pt x="260498" y="1317749"/>
                  <a:pt x="288934" y="1316493"/>
                  <a:pt x="270368" y="1283131"/>
                </a:cubicBezTo>
                <a:cubicBezTo>
                  <a:pt x="251802" y="1249760"/>
                  <a:pt x="206058" y="1246082"/>
                  <a:pt x="256728" y="1232451"/>
                </a:cubicBezTo>
                <a:cubicBezTo>
                  <a:pt x="307408" y="1218821"/>
                  <a:pt x="305979" y="928300"/>
                  <a:pt x="305979" y="928300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1259276" y="1740835"/>
            <a:ext cx="516642" cy="516629"/>
          </a:xfrm>
          <a:custGeom>
            <a:avLst/>
            <a:gdLst>
              <a:gd name="connsiteX0" fmla="*/ 316721 w 516642"/>
              <a:gd name="connsiteY0" fmla="*/ 509745 h 516629"/>
              <a:gd name="connsiteX1" fmla="*/ 298966 w 516642"/>
              <a:gd name="connsiteY1" fmla="*/ 513205 h 516629"/>
              <a:gd name="connsiteX2" fmla="*/ 244243 w 516642"/>
              <a:gd name="connsiteY2" fmla="*/ 516028 h 516629"/>
              <a:gd name="connsiteX3" fmla="*/ 186 w 516642"/>
              <a:gd name="connsiteY3" fmla="*/ 244273 h 516629"/>
              <a:gd name="connsiteX4" fmla="*/ 271941 w 516642"/>
              <a:gd name="connsiteY4" fmla="*/ 216 h 516629"/>
              <a:gd name="connsiteX5" fmla="*/ 508113 w 516642"/>
              <a:gd name="connsiteY5" fmla="*/ 193338 h 516629"/>
              <a:gd name="connsiteX6" fmla="*/ 509661 w 516642"/>
              <a:gd name="connsiteY6" fmla="*/ 199529 h 516629"/>
              <a:gd name="connsiteX7" fmla="*/ 316721 w 516642"/>
              <a:gd name="connsiteY7" fmla="*/ 509745 h 51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642" h="516629">
                <a:moveTo>
                  <a:pt x="316721" y="509745"/>
                </a:moveTo>
                <a:cubicBezTo>
                  <a:pt x="310803" y="511111"/>
                  <a:pt x="304884" y="512295"/>
                  <a:pt x="298966" y="513205"/>
                </a:cubicBezTo>
                <a:cubicBezTo>
                  <a:pt x="280883" y="516174"/>
                  <a:pt x="262527" y="517121"/>
                  <a:pt x="244243" y="516028"/>
                </a:cubicBezTo>
                <a:cubicBezTo>
                  <a:pt x="101801" y="508379"/>
                  <a:pt x="-7462" y="386706"/>
                  <a:pt x="186" y="244273"/>
                </a:cubicBezTo>
                <a:cubicBezTo>
                  <a:pt x="7835" y="101830"/>
                  <a:pt x="129499" y="-7433"/>
                  <a:pt x="271941" y="216"/>
                </a:cubicBezTo>
                <a:cubicBezTo>
                  <a:pt x="384337" y="6243"/>
                  <a:pt x="479878" y="84375"/>
                  <a:pt x="508113" y="193338"/>
                </a:cubicBezTo>
                <a:cubicBezTo>
                  <a:pt x="508660" y="195432"/>
                  <a:pt x="509206" y="197435"/>
                  <a:pt x="509661" y="199529"/>
                </a:cubicBezTo>
                <a:cubicBezTo>
                  <a:pt x="542012" y="338466"/>
                  <a:pt x="455640" y="477331"/>
                  <a:pt x="316721" y="509745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208138" y="1622477"/>
            <a:ext cx="648732" cy="616173"/>
          </a:xfrm>
          <a:custGeom>
            <a:avLst/>
            <a:gdLst>
              <a:gd name="connsiteX0" fmla="*/ 129465 w 648732"/>
              <a:gd name="connsiteY0" fmla="*/ 597619 h 616173"/>
              <a:gd name="connsiteX1" fmla="*/ 59391 w 648732"/>
              <a:gd name="connsiteY1" fmla="*/ 482128 h 616173"/>
              <a:gd name="connsiteX2" fmla="*/ 10905 w 648732"/>
              <a:gd name="connsiteY2" fmla="*/ 297956 h 616173"/>
              <a:gd name="connsiteX3" fmla="*/ 80752 w 648732"/>
              <a:gd name="connsiteY3" fmla="*/ 127897 h 616173"/>
              <a:gd name="connsiteX4" fmla="*/ 71883 w 648732"/>
              <a:gd name="connsiteY4" fmla="*/ 99571 h 616173"/>
              <a:gd name="connsiteX5" fmla="*/ 115743 w 648732"/>
              <a:gd name="connsiteY5" fmla="*/ 92314 h 616173"/>
              <a:gd name="connsiteX6" fmla="*/ 136330 w 648732"/>
              <a:gd name="connsiteY6" fmla="*/ 56202 h 616173"/>
              <a:gd name="connsiteX7" fmla="*/ 101949 w 648732"/>
              <a:gd name="connsiteY7" fmla="*/ 45121 h 616173"/>
              <a:gd name="connsiteX8" fmla="*/ 219962 w 648732"/>
              <a:gd name="connsiteY8" fmla="*/ 58615 h 616173"/>
              <a:gd name="connsiteX9" fmla="*/ 328469 w 648732"/>
              <a:gd name="connsiteY9" fmla="*/ 10913 h 616173"/>
              <a:gd name="connsiteX10" fmla="*/ 422108 w 648732"/>
              <a:gd name="connsiteY10" fmla="*/ 65635 h 616173"/>
              <a:gd name="connsiteX11" fmla="*/ 462917 w 648732"/>
              <a:gd name="connsiteY11" fmla="*/ 122279 h 616173"/>
              <a:gd name="connsiteX12" fmla="*/ 524405 w 648732"/>
              <a:gd name="connsiteY12" fmla="*/ 148502 h 616173"/>
              <a:gd name="connsiteX13" fmla="*/ 551967 w 648732"/>
              <a:gd name="connsiteY13" fmla="*/ 96220 h 616173"/>
              <a:gd name="connsiteX14" fmla="*/ 605897 w 648732"/>
              <a:gd name="connsiteY14" fmla="*/ 219268 h 616173"/>
              <a:gd name="connsiteX15" fmla="*/ 627641 w 648732"/>
              <a:gd name="connsiteY15" fmla="*/ 192608 h 616173"/>
              <a:gd name="connsiteX16" fmla="*/ 616068 w 648732"/>
              <a:gd name="connsiteY16" fmla="*/ 296016 h 616173"/>
              <a:gd name="connsiteX17" fmla="*/ 496070 w 648732"/>
              <a:gd name="connsiteY17" fmla="*/ 303619 h 616173"/>
              <a:gd name="connsiteX18" fmla="*/ 348637 w 648732"/>
              <a:gd name="connsiteY18" fmla="*/ 291382 h 616173"/>
              <a:gd name="connsiteX19" fmla="*/ 248379 w 648732"/>
              <a:gd name="connsiteY19" fmla="*/ 463462 h 616173"/>
              <a:gd name="connsiteX20" fmla="*/ 150562 w 648732"/>
              <a:gd name="connsiteY20" fmla="*/ 496432 h 616173"/>
              <a:gd name="connsiteX21" fmla="*/ 157710 w 648732"/>
              <a:gd name="connsiteY21" fmla="*/ 616011 h 61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8732" h="616173">
                <a:moveTo>
                  <a:pt x="129465" y="597619"/>
                </a:moveTo>
                <a:cubicBezTo>
                  <a:pt x="93536" y="569502"/>
                  <a:pt x="90048" y="515917"/>
                  <a:pt x="59391" y="482128"/>
                </a:cubicBezTo>
                <a:cubicBezTo>
                  <a:pt x="8138" y="425648"/>
                  <a:pt x="-15946" y="364879"/>
                  <a:pt x="10905" y="297956"/>
                </a:cubicBezTo>
                <a:cubicBezTo>
                  <a:pt x="34652" y="238762"/>
                  <a:pt x="29608" y="166002"/>
                  <a:pt x="80752" y="127897"/>
                </a:cubicBezTo>
                <a:cubicBezTo>
                  <a:pt x="55631" y="118801"/>
                  <a:pt x="49721" y="99917"/>
                  <a:pt x="71883" y="99571"/>
                </a:cubicBezTo>
                <a:cubicBezTo>
                  <a:pt x="86834" y="99334"/>
                  <a:pt x="142558" y="127906"/>
                  <a:pt x="115743" y="92314"/>
                </a:cubicBezTo>
                <a:cubicBezTo>
                  <a:pt x="88928" y="56730"/>
                  <a:pt x="139681" y="70771"/>
                  <a:pt x="136330" y="56202"/>
                </a:cubicBezTo>
                <a:cubicBezTo>
                  <a:pt x="132971" y="41643"/>
                  <a:pt x="111446" y="33567"/>
                  <a:pt x="101949" y="45121"/>
                </a:cubicBezTo>
                <a:cubicBezTo>
                  <a:pt x="132260" y="9602"/>
                  <a:pt x="198455" y="17177"/>
                  <a:pt x="219962" y="58615"/>
                </a:cubicBezTo>
                <a:cubicBezTo>
                  <a:pt x="250173" y="13335"/>
                  <a:pt x="282242" y="-17814"/>
                  <a:pt x="328469" y="10913"/>
                </a:cubicBezTo>
                <a:cubicBezTo>
                  <a:pt x="373877" y="39139"/>
                  <a:pt x="373285" y="74021"/>
                  <a:pt x="422108" y="65635"/>
                </a:cubicBezTo>
                <a:cubicBezTo>
                  <a:pt x="445062" y="61693"/>
                  <a:pt x="447229" y="105061"/>
                  <a:pt x="462917" y="122279"/>
                </a:cubicBezTo>
                <a:cubicBezTo>
                  <a:pt x="478597" y="139506"/>
                  <a:pt x="501515" y="152827"/>
                  <a:pt x="524405" y="148502"/>
                </a:cubicBezTo>
                <a:cubicBezTo>
                  <a:pt x="547287" y="144177"/>
                  <a:pt x="564787" y="115660"/>
                  <a:pt x="551967" y="96220"/>
                </a:cubicBezTo>
                <a:lnTo>
                  <a:pt x="605897" y="219268"/>
                </a:lnTo>
                <a:lnTo>
                  <a:pt x="627641" y="192608"/>
                </a:lnTo>
                <a:cubicBezTo>
                  <a:pt x="662177" y="215116"/>
                  <a:pt x="650832" y="273854"/>
                  <a:pt x="616068" y="296016"/>
                </a:cubicBezTo>
                <a:cubicBezTo>
                  <a:pt x="581295" y="318169"/>
                  <a:pt x="514945" y="266961"/>
                  <a:pt x="496070" y="303619"/>
                </a:cubicBezTo>
                <a:cubicBezTo>
                  <a:pt x="466332" y="361401"/>
                  <a:pt x="396558" y="332219"/>
                  <a:pt x="348637" y="291382"/>
                </a:cubicBezTo>
                <a:cubicBezTo>
                  <a:pt x="290528" y="241858"/>
                  <a:pt x="220390" y="392441"/>
                  <a:pt x="248379" y="463462"/>
                </a:cubicBezTo>
                <a:cubicBezTo>
                  <a:pt x="219343" y="434944"/>
                  <a:pt x="165613" y="458609"/>
                  <a:pt x="150562" y="496432"/>
                </a:cubicBezTo>
                <a:cubicBezTo>
                  <a:pt x="135520" y="534255"/>
                  <a:pt x="146556" y="576868"/>
                  <a:pt x="157710" y="616011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38389" y="3190713"/>
            <a:ext cx="1403575" cy="682377"/>
            <a:chOff x="3233526" y="2537558"/>
            <a:chExt cx="3071473" cy="1493260"/>
          </a:xfrm>
        </p:grpSpPr>
        <p:sp>
          <p:nvSpPr>
            <p:cNvPr id="5" name="任意多边形: 形状 4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1503711" y="2254203"/>
            <a:ext cx="54722" cy="3261"/>
          </a:xfrm>
          <a:custGeom>
            <a:avLst/>
            <a:gdLst>
              <a:gd name="connsiteX0" fmla="*/ -192 w 54722"/>
              <a:gd name="connsiteY0" fmla="*/ 2660 h 3261"/>
              <a:gd name="connsiteX1" fmla="*/ 54530 w 54722"/>
              <a:gd name="connsiteY1" fmla="*/ -163 h 3261"/>
              <a:gd name="connsiteX2" fmla="*/ -192 w 54722"/>
              <a:gd name="connsiteY2" fmla="*/ 2660 h 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22" h="3261">
                <a:moveTo>
                  <a:pt x="-192" y="2660"/>
                </a:moveTo>
                <a:lnTo>
                  <a:pt x="54530" y="-163"/>
                </a:lnTo>
                <a:cubicBezTo>
                  <a:pt x="36447" y="2805"/>
                  <a:pt x="18091" y="3752"/>
                  <a:pt x="-192" y="2660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>
            <a:off x="1283546" y="2306376"/>
            <a:ext cx="546223" cy="480483"/>
          </a:xfrm>
          <a:custGeom>
            <a:avLst/>
            <a:gdLst>
              <a:gd name="connsiteX0" fmla="*/ 546224 w 546223"/>
              <a:gd name="connsiteY0" fmla="*/ 172271 h 480483"/>
              <a:gd name="connsiteX1" fmla="*/ 537210 w 546223"/>
              <a:gd name="connsiteY1" fmla="*/ 183744 h 480483"/>
              <a:gd name="connsiteX2" fmla="*/ 512990 w 546223"/>
              <a:gd name="connsiteY2" fmla="*/ 214520 h 480483"/>
              <a:gd name="connsiteX3" fmla="*/ 303842 w 546223"/>
              <a:gd name="connsiteY3" fmla="*/ 480484 h 480483"/>
              <a:gd name="connsiteX4" fmla="*/ 0 w 546223"/>
              <a:gd name="connsiteY4" fmla="*/ 169449 h 480483"/>
              <a:gd name="connsiteX5" fmla="*/ 12110 w 546223"/>
              <a:gd name="connsiteY5" fmla="*/ 159797 h 480483"/>
              <a:gd name="connsiteX6" fmla="*/ 76575 w 546223"/>
              <a:gd name="connsiteY6" fmla="*/ 22763 h 480483"/>
              <a:gd name="connsiteX7" fmla="*/ 407733 w 546223"/>
              <a:gd name="connsiteY7" fmla="*/ 0 h 480483"/>
              <a:gd name="connsiteX8" fmla="*/ 506798 w 546223"/>
              <a:gd name="connsiteY8" fmla="*/ 156246 h 480483"/>
              <a:gd name="connsiteX9" fmla="*/ 546224 w 546223"/>
              <a:gd name="connsiteY9" fmla="*/ 172271 h 48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223" h="480483">
                <a:moveTo>
                  <a:pt x="546224" y="172271"/>
                </a:moveTo>
                <a:lnTo>
                  <a:pt x="537210" y="183744"/>
                </a:lnTo>
                <a:lnTo>
                  <a:pt x="512990" y="214520"/>
                </a:lnTo>
                <a:lnTo>
                  <a:pt x="303842" y="480484"/>
                </a:lnTo>
                <a:lnTo>
                  <a:pt x="0" y="169449"/>
                </a:lnTo>
                <a:lnTo>
                  <a:pt x="12110" y="159797"/>
                </a:lnTo>
                <a:lnTo>
                  <a:pt x="76575" y="22763"/>
                </a:lnTo>
                <a:lnTo>
                  <a:pt x="407733" y="0"/>
                </a:lnTo>
                <a:lnTo>
                  <a:pt x="506798" y="156246"/>
                </a:lnTo>
                <a:lnTo>
                  <a:pt x="546224" y="172271"/>
                </a:ln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9660235" y="5297060"/>
            <a:ext cx="244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Quote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16200000">
            <a:off x="8786646" y="5515693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4"/>
          <p:cNvSpPr txBox="1"/>
          <p:nvPr/>
        </p:nvSpPr>
        <p:spPr>
          <a:xfrm>
            <a:off x="3184099" y="2612557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    </a:t>
            </a:r>
            <a:r>
              <a:rPr lang="en-US" altLang="zh-CN" sz="4400" dirty="0">
                <a:latin typeface="Algerian" panose="04020705040A02060702" pitchFamily="82" charset="0"/>
              </a:rPr>
              <a:t>&amp; </a:t>
            </a:r>
            <a:r>
              <a:rPr lang="en-US" altLang="zh-CN" sz="4400" dirty="0">
                <a:latin typeface="+mj-lt"/>
              </a:rPr>
              <a:t>  Revert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F0F23-738F-37F3-2214-7091A537B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B74C29F3-3D9B-EDEF-6313-190D47934F08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BA36C9-245C-4BA3-8B0F-42052A49A0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227"/>
          <a:stretch/>
        </p:blipFill>
        <p:spPr>
          <a:xfrm>
            <a:off x="0" y="1046509"/>
            <a:ext cx="12192000" cy="47649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57A1A8-0D16-7BA4-F97E-6276D31B1B5A}"/>
              </a:ext>
            </a:extLst>
          </p:cNvPr>
          <p:cNvSpPr txBox="1"/>
          <p:nvPr/>
        </p:nvSpPr>
        <p:spPr>
          <a:xfrm>
            <a:off x="973318" y="1299503"/>
            <a:ext cx="77346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📝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Note</a:t>
            </a: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latin typeface="Arial Black" panose="020B0A04020102020204" pitchFamily="34" charset="0"/>
              </a:rPr>
              <a:t>: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26871-38B8-A52B-AB0E-C9C509EA3B42}"/>
              </a:ext>
            </a:extLst>
          </p:cNvPr>
          <p:cNvSpPr txBox="1"/>
          <p:nvPr/>
        </p:nvSpPr>
        <p:spPr>
          <a:xfrm>
            <a:off x="1654207" y="1831948"/>
            <a:ext cx="103846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tu </a:t>
            </a:r>
            <a:r>
              <a:rPr lang="fr-F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specifie</a:t>
            </a:r>
            <a:r>
              <a:rPr lang="fr-F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l’option </a:t>
            </a:r>
            <a:r>
              <a:rPr lang="fr-FR" sz="2800" b="1" dirty="0">
                <a:solidFill>
                  <a:srgbClr val="C0000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-– </a:t>
            </a:r>
            <a:r>
              <a:rPr lang="fr-FR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</a:t>
            </a:r>
          </a:p>
          <a:p>
            <a:r>
              <a:rPr lang="fr-F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 </a:t>
            </a:r>
            <a:r>
              <a:rPr lang="fr-FR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réinitialise</a:t>
            </a:r>
            <a:r>
              <a:rPr lang="fr-F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tout le </a:t>
            </a:r>
            <a:r>
              <a:rPr lang="fr-FR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fr-F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zone de </a:t>
            </a:r>
            <a:r>
              <a:rPr lang="fr-FR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fr-F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fr-F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même le </a:t>
            </a:r>
            <a:r>
              <a:rPr lang="fr-FR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dossier de travail</a:t>
            </a:r>
            <a:r>
              <a:rPr lang="fr-F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fr-F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contraire sans option qui garde les changements dans le dossier de travail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28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AD350-A94D-B592-F8F7-85B9F4BD4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E02A16AA-D448-5D72-B5F2-9C5BE70C7013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A7AC5DE-4681-AD12-5819-B83EAD256532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57620B-1F38-24F3-ED7E-99F94E78D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70" y="0"/>
            <a:ext cx="12234235" cy="3060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93ECE-26C0-71CF-0A20-1490E59B5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703" y="4207744"/>
            <a:ext cx="12209703" cy="262296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86A8EE-40DA-1CD9-5B30-468C93728B41}"/>
              </a:ext>
            </a:extLst>
          </p:cNvPr>
          <p:cNvSpPr/>
          <p:nvPr/>
        </p:nvSpPr>
        <p:spPr>
          <a:xfrm>
            <a:off x="1792224" y="3229499"/>
            <a:ext cx="5897880" cy="809657"/>
          </a:xfrm>
          <a:prstGeom prst="roundRect">
            <a:avLst>
              <a:gd name="adj" fmla="val 101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  <a:cs typeface="Arial" panose="020B0604020202020204" pitchFamily="34" charset="0"/>
              </a:rPr>
              <a:t>git reset --hard   82f555545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7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290CF-351F-6319-5C59-12DADA96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A826BEBA-A215-E996-AC23-973DB96F3775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9DB4C72-757E-1F46-F556-16A6F2A64BD6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61876-DE9E-B1F3-DFD9-F137B80D7742}"/>
              </a:ext>
            </a:extLst>
          </p:cNvPr>
          <p:cNvSpPr txBox="1"/>
          <p:nvPr/>
        </p:nvSpPr>
        <p:spPr>
          <a:xfrm>
            <a:off x="94450" y="2149559"/>
            <a:ext cx="108006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Revert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est une commande qui annule un ancien commit en créant un nouveau commit, tout en gardant l'historique dans le log.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6246B-51F6-23ED-0B4C-0355540E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67" y="3546361"/>
            <a:ext cx="9973656" cy="1475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E0E3A4-88C0-1905-F157-C5C5466EE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67" y="5358942"/>
            <a:ext cx="9821244" cy="103021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E4BE18-CD10-B3B5-0F77-9B853582896A}"/>
              </a:ext>
            </a:extLst>
          </p:cNvPr>
          <p:cNvSpPr/>
          <p:nvPr/>
        </p:nvSpPr>
        <p:spPr>
          <a:xfrm>
            <a:off x="1844503" y="991827"/>
            <a:ext cx="5897880" cy="809657"/>
          </a:xfrm>
          <a:prstGeom prst="roundRect">
            <a:avLst>
              <a:gd name="adj" fmla="val 101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  <a:cs typeface="Arial" panose="020B0604020202020204" pitchFamily="34" charset="0"/>
              </a:rPr>
              <a:t>git revert &lt;commit&gt;</a:t>
            </a:r>
          </a:p>
          <a:p>
            <a:pPr algn="ctr"/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D703898-2022-1D06-7519-83906C6349B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4450" y="3831194"/>
            <a:ext cx="117848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1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BD535-BB44-636D-8788-4CEC69880672}"/>
              </a:ext>
            </a:extLst>
          </p:cNvPr>
          <p:cNvSpPr txBox="1"/>
          <p:nvPr/>
        </p:nvSpPr>
        <p:spPr>
          <a:xfrm>
            <a:off x="0" y="5401124"/>
            <a:ext cx="1178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2 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09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E427A-2394-5B41-DF7E-05339DE2E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608A6CD6-B34F-FC83-7833-3E73F97DDBEB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1F8CC97-67D7-9D54-C299-535925EF35B3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CC3FE3-7C82-2CBF-EBC4-5F616ECD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64010"/>
            <a:ext cx="10267269" cy="2477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1486A1-F342-D248-6F3C-31EC26DEA4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6" t="4139" r="801"/>
          <a:stretch/>
        </p:blipFill>
        <p:spPr>
          <a:xfrm>
            <a:off x="621792" y="4138360"/>
            <a:ext cx="9578372" cy="2637308"/>
          </a:xfrm>
          <a:prstGeom prst="rect">
            <a:avLst/>
          </a:prstGeom>
        </p:spPr>
      </p:pic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80D9D5E-C2B5-CD7C-825B-52C729BC342F}"/>
              </a:ext>
            </a:extLst>
          </p:cNvPr>
          <p:cNvCxnSpPr>
            <a:cxnSpLocks/>
          </p:cNvCxnSpPr>
          <p:nvPr/>
        </p:nvCxnSpPr>
        <p:spPr>
          <a:xfrm>
            <a:off x="12103688" y="-26152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2">
            <a:extLst>
              <a:ext uri="{FF2B5EF4-FFF2-40B4-BE49-F238E27FC236}">
                <a16:creationId xmlns:a16="http://schemas.microsoft.com/office/drawing/2014/main" id="{9E087650-C6B1-7C4D-EA60-F4EB1602CB5D}"/>
              </a:ext>
            </a:extLst>
          </p:cNvPr>
          <p:cNvSpPr/>
          <p:nvPr/>
        </p:nvSpPr>
        <p:spPr>
          <a:xfrm rot="5400000">
            <a:off x="8719274" y="3385274"/>
            <a:ext cx="6858000" cy="87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B36410-0789-7DDD-A518-D25327574525}"/>
              </a:ext>
            </a:extLst>
          </p:cNvPr>
          <p:cNvSpPr/>
          <p:nvPr/>
        </p:nvSpPr>
        <p:spPr>
          <a:xfrm>
            <a:off x="2305106" y="2859215"/>
            <a:ext cx="5897880" cy="809657"/>
          </a:xfrm>
          <a:prstGeom prst="roundRect">
            <a:avLst>
              <a:gd name="adj" fmla="val 101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  <a:cs typeface="Arial" panose="020B0604020202020204" pitchFamily="34" charset="0"/>
              </a:rPr>
              <a:t>$ git revert  HEAD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7F7DD-C089-D464-0DE0-28285AD9A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69230C5-8E25-EF15-B6D6-B90F3FD883AC}"/>
              </a:ext>
            </a:extLst>
          </p:cNvPr>
          <p:cNvSpPr/>
          <p:nvPr/>
        </p:nvSpPr>
        <p:spPr>
          <a:xfrm>
            <a:off x="2" y="1524169"/>
            <a:ext cx="7337163" cy="2466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F0493C-FD7F-428F-A03D-BD83736F4FE6}"/>
              </a:ext>
            </a:extLst>
          </p:cNvPr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83512EB-0449-6D08-9BB0-560464262F64}"/>
              </a:ext>
            </a:extLst>
          </p:cNvPr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BF73699-A4A6-6077-F6E1-D3C9C293FB0E}"/>
              </a:ext>
            </a:extLst>
          </p:cNvPr>
          <p:cNvSpPr txBox="1"/>
          <p:nvPr/>
        </p:nvSpPr>
        <p:spPr>
          <a:xfrm>
            <a:off x="395618" y="2412006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Gestion des branches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3952B8-DE32-E693-0CFC-0EF1CFE49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2" r="12131"/>
          <a:stretch/>
        </p:blipFill>
        <p:spPr>
          <a:xfrm>
            <a:off x="7616382" y="606043"/>
            <a:ext cx="4575616" cy="6076008"/>
          </a:xfrm>
          <a:prstGeom prst="rect">
            <a:avLst/>
          </a:prstGeom>
        </p:spPr>
      </p:pic>
      <p:sp>
        <p:nvSpPr>
          <p:cNvPr id="6" name="矩形 2">
            <a:extLst>
              <a:ext uri="{FF2B5EF4-FFF2-40B4-BE49-F238E27FC236}">
                <a16:creationId xmlns:a16="http://schemas.microsoft.com/office/drawing/2014/main" id="{5B87E2E5-5CFF-4C65-85CB-6682D903D336}"/>
              </a:ext>
            </a:extLst>
          </p:cNvPr>
          <p:cNvSpPr/>
          <p:nvPr/>
        </p:nvSpPr>
        <p:spPr>
          <a:xfrm>
            <a:off x="-26336" y="3990644"/>
            <a:ext cx="7349046" cy="2901477"/>
          </a:xfrm>
          <a:prstGeom prst="rect">
            <a:avLst/>
          </a:prstGeom>
          <a:solidFill>
            <a:srgbClr val="1A1A1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21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DF2C7-1EE7-8EB9-25DC-51DBD86A9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9A960A88-1166-84C2-86D6-C24D1AAAE91B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ACBDF856-404B-7C3F-EA20-F06F56BA265D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CD15AD-24F3-EDC4-B7D1-E4A1A72F7C07}"/>
              </a:ext>
            </a:extLst>
          </p:cNvPr>
          <p:cNvSpPr/>
          <p:nvPr/>
        </p:nvSpPr>
        <p:spPr>
          <a:xfrm>
            <a:off x="658368" y="868680"/>
            <a:ext cx="329184" cy="2540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1B31F-19CC-C8EE-56B0-6B75D5A6C870}"/>
              </a:ext>
            </a:extLst>
          </p:cNvPr>
          <p:cNvSpPr txBox="1"/>
          <p:nvPr/>
        </p:nvSpPr>
        <p:spPr>
          <a:xfrm>
            <a:off x="1197968" y="786377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</a:rPr>
              <a:t>C’est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</a:rPr>
              <a:t> quoi 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</a:rPr>
              <a:t>une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</a:rPr>
              <a:t> branch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B1499-5FDA-8804-76A2-A70E9B40AE5D}"/>
              </a:ext>
            </a:extLst>
          </p:cNvPr>
          <p:cNvSpPr txBox="1"/>
          <p:nvPr/>
        </p:nvSpPr>
        <p:spPr>
          <a:xfrm>
            <a:off x="467829" y="1444920"/>
            <a:ext cx="10698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une </a:t>
            </a:r>
            <a:r>
              <a:rPr lang="fr-FR" sz="3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branche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 Git est comme une </a:t>
            </a:r>
            <a:r>
              <a:rPr lang="fr-F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copie séparée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de votre projet. Elle vous permet de modifier votre code </a:t>
            </a:r>
            <a:r>
              <a:rPr lang="fr-F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sans affecter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la version principale.</a:t>
            </a:r>
            <a:b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Vous pouvez passer d’une branche à une autre pour travailler sur différentes fonctionnalités ou corrections de manière </a:t>
            </a:r>
            <a:r>
              <a:rPr lang="fr-F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indépendante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5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5C85A-8FD2-7CBF-80A2-568C7DF34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E2CD1CF2-5E17-7434-7E8F-EFDB6DBB2F4F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3D71EAE3-7AFA-1F5A-D2ED-FF17D8957632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4EE19-518A-1AA3-95CF-C1B8A1E1C65F}"/>
              </a:ext>
            </a:extLst>
          </p:cNvPr>
          <p:cNvSpPr txBox="1"/>
          <p:nvPr/>
        </p:nvSpPr>
        <p:spPr>
          <a:xfrm>
            <a:off x="684285" y="-28253"/>
            <a:ext cx="112475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Commandes de base pour manipuler les branches</a:t>
            </a:r>
            <a:endParaRPr lang="en-US" sz="32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DED8028-63F4-BC6A-F6C1-005EB4A3F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067"/>
            <a:ext cx="12192000" cy="17044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9059A9D-D8AF-F435-1078-45254244E305}"/>
              </a:ext>
            </a:extLst>
          </p:cNvPr>
          <p:cNvSpPr txBox="1"/>
          <p:nvPr/>
        </p:nvSpPr>
        <p:spPr>
          <a:xfrm>
            <a:off x="5773534" y="831156"/>
            <a:ext cx="61582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Liste toutes les branches du projet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F2962D5-DC96-6372-59CF-485148F9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3201"/>
            <a:ext cx="12192000" cy="265758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046659D-4862-AD07-4B4A-BB9182FA3257}"/>
              </a:ext>
            </a:extLst>
          </p:cNvPr>
          <p:cNvSpPr txBox="1"/>
          <p:nvPr/>
        </p:nvSpPr>
        <p:spPr>
          <a:xfrm>
            <a:off x="6101967" y="3697217"/>
            <a:ext cx="5877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Crée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une</a:t>
            </a:r>
            <a:r>
              <a:rPr lang="en-US" sz="3200" dirty="0">
                <a:solidFill>
                  <a:schemeClr val="bg1"/>
                </a:solidFill>
              </a:rPr>
              <a:t> nouvelle </a:t>
            </a:r>
            <a:r>
              <a:rPr lang="en-US" sz="3200" dirty="0" err="1">
                <a:solidFill>
                  <a:schemeClr val="bg1"/>
                </a:solidFill>
              </a:rPr>
              <a:t>branche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4048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7BC26-F76B-A2A6-1AFA-AC63B5250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4259D81D-6E5C-3DB1-5CCF-27B6AB457A5E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C15E1A-76F0-15CA-873E-31B499E2F2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227"/>
          <a:stretch/>
        </p:blipFill>
        <p:spPr>
          <a:xfrm>
            <a:off x="0" y="1046509"/>
            <a:ext cx="12192000" cy="47649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3117DC-F660-48BC-1046-4CC9B690FFAB}"/>
              </a:ext>
            </a:extLst>
          </p:cNvPr>
          <p:cNvSpPr txBox="1"/>
          <p:nvPr/>
        </p:nvSpPr>
        <p:spPr>
          <a:xfrm>
            <a:off x="973318" y="1299503"/>
            <a:ext cx="77346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📝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Note</a:t>
            </a: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latin typeface="Arial Black" panose="020B0A04020102020204" pitchFamily="34" charset="0"/>
              </a:rPr>
              <a:t>: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98CFC3-609C-B09B-ADDE-2A17D2EF49C7}"/>
              </a:ext>
            </a:extLst>
          </p:cNvPr>
          <p:cNvSpPr txBox="1"/>
          <p:nvPr/>
        </p:nvSpPr>
        <p:spPr>
          <a:xfrm>
            <a:off x="682657" y="2162718"/>
            <a:ext cx="100544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Lorsqu’on crée une nouvelle branche, elle </a:t>
            </a:r>
            <a:r>
              <a:rPr lang="fr-FR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hérite de tout le contenu </a:t>
            </a:r>
            <a:r>
              <a:rPr lang="fr-FR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FR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l’historique </a:t>
            </a:r>
            <a:r>
              <a:rPr lang="fr-FR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branche actuelle. »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86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EF56D-585C-4D98-8166-857CFDA94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627A7052-ADD8-3BF9-D26A-E93248B2A939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04E55CE9-A73C-0803-B480-B965991EE47D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1CED89-89FD-102D-36C3-983923510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3528"/>
            <a:ext cx="12192000" cy="32243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870E9F-8088-3A98-88A8-68442611B86C}"/>
              </a:ext>
            </a:extLst>
          </p:cNvPr>
          <p:cNvSpPr txBox="1"/>
          <p:nvPr/>
        </p:nvSpPr>
        <p:spPr>
          <a:xfrm>
            <a:off x="6196584" y="4277707"/>
            <a:ext cx="60944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Crée une nouvelle branche et y bascule au même temps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1C305C-5267-FE73-60DE-A50252E50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812"/>
            <a:ext cx="12192000" cy="29438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719A83-13D1-3F14-E5F6-31F0A6D81AE6}"/>
              </a:ext>
            </a:extLst>
          </p:cNvPr>
          <p:cNvSpPr txBox="1"/>
          <p:nvPr/>
        </p:nvSpPr>
        <p:spPr>
          <a:xfrm>
            <a:off x="6920102" y="1364204"/>
            <a:ext cx="4509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Basculer</a:t>
            </a:r>
            <a:r>
              <a:rPr lang="en-US" sz="2800" dirty="0">
                <a:solidFill>
                  <a:schemeClr val="bg1"/>
                </a:solidFill>
              </a:rPr>
              <a:t> a </a:t>
            </a:r>
            <a:r>
              <a:rPr lang="en-US" sz="2800" dirty="0" err="1">
                <a:solidFill>
                  <a:schemeClr val="bg1"/>
                </a:solidFill>
              </a:rPr>
              <a:t>une</a:t>
            </a:r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err="1">
                <a:solidFill>
                  <a:schemeClr val="bg1"/>
                </a:solidFill>
              </a:rPr>
              <a:t>branche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6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308B5-AF89-4CDE-8EC1-D837A8855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7C73FE90-3EBE-F5EE-1881-8EB02C6311D4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AA1AB18D-02FD-BF80-518F-685139468753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ABD7E-3429-184F-6D0C-DD5BFD23C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5772"/>
            <a:ext cx="12192000" cy="32958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254D5F-FBDD-4140-F76A-870A14683A8D}"/>
              </a:ext>
            </a:extLst>
          </p:cNvPr>
          <p:cNvSpPr txBox="1"/>
          <p:nvPr/>
        </p:nvSpPr>
        <p:spPr>
          <a:xfrm>
            <a:off x="6367653" y="2310921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Supprime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une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branche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0790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63594-8270-558F-D32A-16BAEECCF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4E2E402E-DDD1-9B50-2D62-EF521E0C3C23}"/>
              </a:ext>
            </a:extLst>
          </p:cNvPr>
          <p:cNvSpPr/>
          <p:nvPr/>
        </p:nvSpPr>
        <p:spPr>
          <a:xfrm>
            <a:off x="256032" y="181815"/>
            <a:ext cx="11594592" cy="1235419"/>
          </a:xfrm>
          <a:custGeom>
            <a:avLst/>
            <a:gdLst>
              <a:gd name="connsiteX0" fmla="*/ -192 w 6309964"/>
              <a:gd name="connsiteY0" fmla="*/ 206435 h 2667837"/>
              <a:gd name="connsiteX1" fmla="*/ -192 w 6309964"/>
              <a:gd name="connsiteY1" fmla="*/ 2461077 h 2667837"/>
              <a:gd name="connsiteX2" fmla="*/ 206406 w 6309964"/>
              <a:gd name="connsiteY2" fmla="*/ 2667675 h 2667837"/>
              <a:gd name="connsiteX3" fmla="*/ 6103147 w 6309964"/>
              <a:gd name="connsiteY3" fmla="*/ 2667675 h 2667837"/>
              <a:gd name="connsiteX4" fmla="*/ 6309773 w 6309964"/>
              <a:gd name="connsiteY4" fmla="*/ 2461077 h 2667837"/>
              <a:gd name="connsiteX5" fmla="*/ 6309773 w 6309964"/>
              <a:gd name="connsiteY5" fmla="*/ 206435 h 2667837"/>
              <a:gd name="connsiteX6" fmla="*/ 6103147 w 6309964"/>
              <a:gd name="connsiteY6" fmla="*/ -163 h 2667837"/>
              <a:gd name="connsiteX7" fmla="*/ 206406 w 6309964"/>
              <a:gd name="connsiteY7" fmla="*/ -163 h 2667837"/>
              <a:gd name="connsiteX8" fmla="*/ -192 w 6309964"/>
              <a:gd name="connsiteY8" fmla="*/ 206435 h 2667837"/>
              <a:gd name="connsiteX9" fmla="*/ 18018 w 6309964"/>
              <a:gd name="connsiteY9" fmla="*/ 206435 h 2667837"/>
              <a:gd name="connsiteX10" fmla="*/ 206406 w 6309964"/>
              <a:gd name="connsiteY10" fmla="*/ 18048 h 2667837"/>
              <a:gd name="connsiteX11" fmla="*/ 4874066 w 6309964"/>
              <a:gd name="connsiteY11" fmla="*/ 18048 h 2667837"/>
              <a:gd name="connsiteX12" fmla="*/ 6291563 w 6309964"/>
              <a:gd name="connsiteY12" fmla="*/ 1435507 h 2667837"/>
              <a:gd name="connsiteX13" fmla="*/ 6291563 w 6309964"/>
              <a:gd name="connsiteY13" fmla="*/ 2461077 h 2667837"/>
              <a:gd name="connsiteX14" fmla="*/ 6103147 w 6309964"/>
              <a:gd name="connsiteY14" fmla="*/ 2649465 h 2667837"/>
              <a:gd name="connsiteX15" fmla="*/ 206406 w 6309964"/>
              <a:gd name="connsiteY15" fmla="*/ 2649465 h 2667837"/>
              <a:gd name="connsiteX16" fmla="*/ 18018 w 6309964"/>
              <a:gd name="connsiteY16" fmla="*/ 2461077 h 266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09964" h="2667837">
                <a:moveTo>
                  <a:pt x="-192" y="206435"/>
                </a:moveTo>
                <a:lnTo>
                  <a:pt x="-192" y="2461077"/>
                </a:lnTo>
                <a:cubicBezTo>
                  <a:pt x="-56" y="2575120"/>
                  <a:pt x="92363" y="2667539"/>
                  <a:pt x="206406" y="2667675"/>
                </a:cubicBezTo>
                <a:lnTo>
                  <a:pt x="6103147" y="2667675"/>
                </a:lnTo>
                <a:cubicBezTo>
                  <a:pt x="6217191" y="2667539"/>
                  <a:pt x="6309591" y="2575120"/>
                  <a:pt x="6309773" y="2461077"/>
                </a:cubicBezTo>
                <a:lnTo>
                  <a:pt x="6309773" y="206435"/>
                </a:lnTo>
                <a:cubicBezTo>
                  <a:pt x="6309591" y="92392"/>
                  <a:pt x="6217191" y="-26"/>
                  <a:pt x="6103147" y="-163"/>
                </a:cubicBezTo>
                <a:lnTo>
                  <a:pt x="206406" y="-163"/>
                </a:lnTo>
                <a:cubicBezTo>
                  <a:pt x="92363" y="-26"/>
                  <a:pt x="-56" y="92392"/>
                  <a:pt x="-192" y="206435"/>
                </a:cubicBezTo>
                <a:close/>
                <a:moveTo>
                  <a:pt x="18018" y="206435"/>
                </a:moveTo>
                <a:cubicBezTo>
                  <a:pt x="18018" y="102390"/>
                  <a:pt x="102360" y="18048"/>
                  <a:pt x="206406" y="18048"/>
                </a:cubicBezTo>
                <a:lnTo>
                  <a:pt x="4874066" y="18048"/>
                </a:lnTo>
                <a:cubicBezTo>
                  <a:pt x="5656908" y="18048"/>
                  <a:pt x="6291563" y="652665"/>
                  <a:pt x="6291563" y="1435507"/>
                </a:cubicBezTo>
                <a:lnTo>
                  <a:pt x="6291563" y="2461077"/>
                </a:lnTo>
                <a:cubicBezTo>
                  <a:pt x="6291563" y="2565123"/>
                  <a:pt x="6207193" y="2649465"/>
                  <a:pt x="6103147" y="2649465"/>
                </a:cubicBezTo>
                <a:lnTo>
                  <a:pt x="206406" y="2649465"/>
                </a:lnTo>
                <a:cubicBezTo>
                  <a:pt x="102360" y="2649465"/>
                  <a:pt x="18018" y="2565123"/>
                  <a:pt x="18018" y="2461077"/>
                </a:cubicBez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3BB77962-261D-7418-AD2A-025E341CCF12}"/>
              </a:ext>
            </a:extLst>
          </p:cNvPr>
          <p:cNvSpPr/>
          <p:nvPr/>
        </p:nvSpPr>
        <p:spPr>
          <a:xfrm>
            <a:off x="2264713" y="5779008"/>
            <a:ext cx="720225" cy="1063192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4F7D9C9F-2E64-41A0-FEAD-C94E7FF70F6A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47EEA3E9-73D2-39C4-0238-95987DB61E1E}"/>
              </a:ext>
            </a:extLst>
          </p:cNvPr>
          <p:cNvSpPr/>
          <p:nvPr/>
        </p:nvSpPr>
        <p:spPr>
          <a:xfrm>
            <a:off x="1503711" y="2254203"/>
            <a:ext cx="54722" cy="3261"/>
          </a:xfrm>
          <a:custGeom>
            <a:avLst/>
            <a:gdLst>
              <a:gd name="connsiteX0" fmla="*/ -192 w 54722"/>
              <a:gd name="connsiteY0" fmla="*/ 2660 h 3261"/>
              <a:gd name="connsiteX1" fmla="*/ 54530 w 54722"/>
              <a:gd name="connsiteY1" fmla="*/ -163 h 3261"/>
              <a:gd name="connsiteX2" fmla="*/ -192 w 54722"/>
              <a:gd name="connsiteY2" fmla="*/ 2660 h 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22" h="3261">
                <a:moveTo>
                  <a:pt x="-192" y="2660"/>
                </a:moveTo>
                <a:lnTo>
                  <a:pt x="54530" y="-163"/>
                </a:lnTo>
                <a:cubicBezTo>
                  <a:pt x="36447" y="2805"/>
                  <a:pt x="18091" y="3752"/>
                  <a:pt x="-192" y="2660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ED09C76B-0487-DF80-7D3F-5F606B10104C}"/>
              </a:ext>
            </a:extLst>
          </p:cNvPr>
          <p:cNvSpPr txBox="1"/>
          <p:nvPr/>
        </p:nvSpPr>
        <p:spPr>
          <a:xfrm>
            <a:off x="2024849" y="250326"/>
            <a:ext cx="6597944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</a:t>
            </a:r>
            <a:r>
              <a:rPr lang="en-US" altLang="zh-CN" sz="3600" dirty="0">
                <a:latin typeface="+mj-lt"/>
              </a:rPr>
              <a:t>Reset    </a:t>
            </a:r>
            <a:r>
              <a:rPr lang="en-US" altLang="zh-CN" sz="3600" dirty="0">
                <a:latin typeface="Algerian" panose="04020705040A02060702" pitchFamily="82" charset="0"/>
              </a:rPr>
              <a:t>&amp; </a:t>
            </a:r>
            <a:r>
              <a:rPr lang="en-US" altLang="zh-CN" sz="3600" dirty="0">
                <a:latin typeface="+mj-lt"/>
              </a:rPr>
              <a:t>  Revert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C219B0-EE45-FE2B-B614-D21F94ED7D92}"/>
              </a:ext>
            </a:extLst>
          </p:cNvPr>
          <p:cNvSpPr txBox="1"/>
          <p:nvPr/>
        </p:nvSpPr>
        <p:spPr>
          <a:xfrm>
            <a:off x="792938" y="1792813"/>
            <a:ext cx="108016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tx1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Il arrive parfois de se tromper — un commit erroné ou une modification à annuler ?</a:t>
            </a:r>
          </a:p>
          <a:p>
            <a:r>
              <a:rPr lang="fr-FR" sz="3200" b="0" i="0" dirty="0">
                <a:solidFill>
                  <a:schemeClr val="tx1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 Git propose :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BD94C8-F203-2FDE-4CC8-16845827B5F2}"/>
              </a:ext>
            </a:extLst>
          </p:cNvPr>
          <p:cNvSpPr txBox="1"/>
          <p:nvPr/>
        </p:nvSpPr>
        <p:spPr>
          <a:xfrm>
            <a:off x="1862377" y="4431219"/>
            <a:ext cx="104450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fr-FR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fr-FR" sz="3200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evert</a:t>
            </a:r>
            <a:r>
              <a:rPr lang="fr-FR" sz="3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fr-FR" sz="32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 Annule un commit </a:t>
            </a:r>
            <a:r>
              <a:rPr lang="fr-FR" sz="3200" b="0" i="1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créant un nouveau commit</a:t>
            </a:r>
            <a:r>
              <a:rPr lang="fr-FR" sz="32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(historique préservé)"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654A32-02AA-4C0E-5C31-3852DECB5CB3}"/>
              </a:ext>
            </a:extLst>
          </p:cNvPr>
          <p:cNvSpPr txBox="1"/>
          <p:nvPr/>
        </p:nvSpPr>
        <p:spPr>
          <a:xfrm>
            <a:off x="1862377" y="3604458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eset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200" b="0" i="0" dirty="0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 Efface les commits</a:t>
            </a:r>
            <a:endParaRPr lang="en-US" sz="32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25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E3B13-3E2F-C5D8-ACE0-BCB51AB74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D1DBF809-32A5-4993-C2B6-595BAA4DFE65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9DC592D-0649-FD52-BC82-6186B40A1850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9B96C-A4A3-3AC1-C6A3-3C1B595F8649}"/>
              </a:ext>
            </a:extLst>
          </p:cNvPr>
          <p:cNvSpPr txBox="1"/>
          <p:nvPr/>
        </p:nvSpPr>
        <p:spPr>
          <a:xfrm>
            <a:off x="1981248" y="107561"/>
            <a:ext cx="8726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Fusionner des Branches dans Git</a:t>
            </a:r>
            <a:endParaRPr lang="en-US" sz="3600" b="1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1ED53-885E-125A-308B-0A001830583B}"/>
              </a:ext>
            </a:extLst>
          </p:cNvPr>
          <p:cNvSpPr txBox="1"/>
          <p:nvPr/>
        </p:nvSpPr>
        <p:spPr>
          <a:xfrm>
            <a:off x="660396" y="2090172"/>
            <a:ext cx="49704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La fusion </a:t>
            </a:r>
            <a:r>
              <a:rPr lang="fr-FR" sz="2400" dirty="0"/>
              <a:t>est le processus qui consiste à </a:t>
            </a:r>
            <a:r>
              <a:rPr lang="fr-FR" sz="2400" dirty="0">
                <a:solidFill>
                  <a:srgbClr val="FF0000"/>
                </a:solidFill>
              </a:rPr>
              <a:t>combiner</a:t>
            </a:r>
            <a:r>
              <a:rPr lang="fr-FR" sz="2400" dirty="0"/>
              <a:t> les modifications d'une branche dans une autre. Le scénario le plus courant est de fusionner une branche de fonctionnalité dans la branche </a:t>
            </a:r>
            <a:r>
              <a:rPr lang="fr-FR" sz="2400" b="1" dirty="0"/>
              <a:t>principale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32FC6E-87C6-2BB1-6109-E0F289CE1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435" y="735604"/>
            <a:ext cx="5401429" cy="587774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D2881C-585C-2358-88F0-2196C8B6CEE0}"/>
              </a:ext>
            </a:extLst>
          </p:cNvPr>
          <p:cNvCxnSpPr/>
          <p:nvPr/>
        </p:nvCxnSpPr>
        <p:spPr>
          <a:xfrm>
            <a:off x="4791456" y="1435608"/>
            <a:ext cx="1764792" cy="87782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302331D-4926-F099-09BF-CDA7CFDFA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36" y="5422392"/>
            <a:ext cx="4952552" cy="52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50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CE522-DE5E-9C43-F5C7-F00EEE7A5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11CE75-BF0B-DEC6-AC7A-FF57D824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733" t="82335" r="3913" b="4036"/>
          <a:stretch/>
        </p:blipFill>
        <p:spPr>
          <a:xfrm>
            <a:off x="-54301" y="1778124"/>
            <a:ext cx="12246301" cy="3679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D8AED1-BE7A-A948-EE64-2F41AE14C833}"/>
              </a:ext>
            </a:extLst>
          </p:cNvPr>
          <p:cNvSpPr txBox="1"/>
          <p:nvPr/>
        </p:nvSpPr>
        <p:spPr>
          <a:xfrm>
            <a:off x="615099" y="2345665"/>
            <a:ext cx="77346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📝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Note</a:t>
            </a: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latin typeface="Arial Black" panose="020B0A04020102020204" pitchFamily="34" charset="0"/>
              </a:rPr>
              <a:t>: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E8B5F-2733-4C66-A6EA-F9037D72786C}"/>
              </a:ext>
            </a:extLst>
          </p:cNvPr>
          <p:cNvSpPr txBox="1"/>
          <p:nvPr/>
        </p:nvSpPr>
        <p:spPr>
          <a:xfrm>
            <a:off x="1810498" y="2990872"/>
            <a:ext cx="9557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« Avant de faire  </a:t>
            </a:r>
            <a:r>
              <a:rPr lang="fr-F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merge</a:t>
            </a:r>
            <a:r>
              <a:rPr lang="fr-FR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, il faut d’abord </a:t>
            </a:r>
            <a:r>
              <a:rPr lang="fr-F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se déplacer </a:t>
            </a:r>
            <a:r>
              <a:rPr lang="fr-FR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vers la branche qui va recevoir les modifications. »</a:t>
            </a:r>
            <a:endParaRPr lang="en-US" sz="3200" dirty="0">
              <a:solidFill>
                <a:schemeClr val="accent3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085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7C7F2-0891-50FD-7A9F-94FDD924D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6C68E206-BE52-4DF2-0B29-8550D348DF94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4CB418-B213-129B-BCE4-CF35C8EB38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" t="83732" r="4731" b="977"/>
          <a:stretch/>
        </p:blipFill>
        <p:spPr>
          <a:xfrm>
            <a:off x="-7326" y="864346"/>
            <a:ext cx="12199326" cy="5522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70C1FD-CCAA-3CF8-6D70-E39A397145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279"/>
          <a:stretch/>
        </p:blipFill>
        <p:spPr>
          <a:xfrm>
            <a:off x="-109451" y="3090459"/>
            <a:ext cx="6201788" cy="1948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FF3D74-AA06-153A-ACDE-82E3E47B45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50"/>
          <a:stretch/>
        </p:blipFill>
        <p:spPr>
          <a:xfrm>
            <a:off x="6248190" y="3080498"/>
            <a:ext cx="5943810" cy="19486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0AF623-35C3-F7B9-08CB-E06897C76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165" y="1322076"/>
            <a:ext cx="2657846" cy="3334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98B76B-1676-AE59-AFAF-0AA147A914D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8604"/>
          <a:stretch/>
        </p:blipFill>
        <p:spPr>
          <a:xfrm>
            <a:off x="4422934" y="2053354"/>
            <a:ext cx="2353003" cy="3334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49381E-3D6E-3A35-8E23-EF68EBE131DC}"/>
              </a:ext>
            </a:extLst>
          </p:cNvPr>
          <p:cNvSpPr txBox="1"/>
          <p:nvPr/>
        </p:nvSpPr>
        <p:spPr>
          <a:xfrm>
            <a:off x="559310" y="174102"/>
            <a:ext cx="381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713918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6FA76-81B6-B233-685D-2717A3AAA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363C152C-269F-53CD-7B55-B90E43C68BB4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AD84E-B51D-A9BF-E244-FF24F1F2D08C}"/>
              </a:ext>
            </a:extLst>
          </p:cNvPr>
          <p:cNvSpPr txBox="1"/>
          <p:nvPr/>
        </p:nvSpPr>
        <p:spPr>
          <a:xfrm>
            <a:off x="559310" y="174102"/>
            <a:ext cx="381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20FE26-4B9D-60A2-ECF4-01590050EC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" t="83732" r="4731" b="977"/>
          <a:stretch/>
        </p:blipFill>
        <p:spPr>
          <a:xfrm>
            <a:off x="-7326" y="1035796"/>
            <a:ext cx="12199326" cy="55226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C64AB6-2436-9EA1-DFD2-44860D1C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71"/>
          <a:stretch/>
        </p:blipFill>
        <p:spPr>
          <a:xfrm>
            <a:off x="138180" y="1573984"/>
            <a:ext cx="5677692" cy="13324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EF2FEC-0046-EB6C-EEB0-54FA1C670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64" y="3951609"/>
            <a:ext cx="548716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78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DF45C-26BC-2E64-6D9D-EA1AD33F7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F3F304D7-A83F-D5BF-A5D1-0CA8F994380B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3706A3-B208-6D18-F248-20496529FDB1}"/>
              </a:ext>
            </a:extLst>
          </p:cNvPr>
          <p:cNvSpPr txBox="1"/>
          <p:nvPr/>
        </p:nvSpPr>
        <p:spPr>
          <a:xfrm>
            <a:off x="559310" y="174102"/>
            <a:ext cx="381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7BD8E0-303E-A096-B197-B9B3E59297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" t="83732" r="4731" b="977"/>
          <a:stretch/>
        </p:blipFill>
        <p:spPr>
          <a:xfrm>
            <a:off x="-7326" y="1035796"/>
            <a:ext cx="12199326" cy="55226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74ADA98-C8E0-02B5-1B04-D81EE38F21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71"/>
          <a:stretch/>
        </p:blipFill>
        <p:spPr>
          <a:xfrm>
            <a:off x="138180" y="1573984"/>
            <a:ext cx="5677692" cy="13324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3D56C8B-F5C4-1A59-FC27-25386DEA2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64" y="3951609"/>
            <a:ext cx="5487166" cy="16385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7AE956-43A7-D8FF-2EED-FDE2C5A736B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2309"/>
          <a:stretch/>
        </p:blipFill>
        <p:spPr>
          <a:xfrm>
            <a:off x="6780145" y="2906392"/>
            <a:ext cx="5273675" cy="1998983"/>
          </a:xfrm>
          <a:prstGeom prst="rect">
            <a:avLst/>
          </a:prstGeom>
        </p:spPr>
      </p:pic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D4421F1B-09EE-1741-D55D-29FF54C3CB26}"/>
              </a:ext>
            </a:extLst>
          </p:cNvPr>
          <p:cNvCxnSpPr/>
          <p:nvPr/>
        </p:nvCxnSpPr>
        <p:spPr>
          <a:xfrm flipV="1">
            <a:off x="5600700" y="4188907"/>
            <a:ext cx="1179445" cy="1095109"/>
          </a:xfrm>
          <a:prstGeom prst="curvedConnector3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96C06BD4-86CC-638E-BF83-6C679E10DABE}"/>
              </a:ext>
            </a:extLst>
          </p:cNvPr>
          <p:cNvCxnSpPr>
            <a:cxnSpLocks/>
          </p:cNvCxnSpPr>
          <p:nvPr/>
        </p:nvCxnSpPr>
        <p:spPr>
          <a:xfrm>
            <a:off x="5471916" y="2669095"/>
            <a:ext cx="1170050" cy="1128011"/>
          </a:xfrm>
          <a:prstGeom prst="curvedConnector3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44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E82BA-6944-B477-D40B-E1C7622A0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0151CF18-2E25-1F05-D69A-DB08EB48FFA0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9AAB1-7E9C-3F46-BA5D-675920C2AF06}"/>
              </a:ext>
            </a:extLst>
          </p:cNvPr>
          <p:cNvSpPr txBox="1"/>
          <p:nvPr/>
        </p:nvSpPr>
        <p:spPr>
          <a:xfrm>
            <a:off x="559310" y="174102"/>
            <a:ext cx="381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2A73B0-7446-5413-D09A-D4FECEDA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" t="83732" r="4731" b="977"/>
          <a:stretch/>
        </p:blipFill>
        <p:spPr>
          <a:xfrm>
            <a:off x="-7326" y="1035795"/>
            <a:ext cx="12199326" cy="5522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A760AE-4107-D53A-3E0C-1B837E0DF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3758"/>
          <a:stretch/>
        </p:blipFill>
        <p:spPr>
          <a:xfrm>
            <a:off x="-7326" y="1046692"/>
            <a:ext cx="5774635" cy="2443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21D303-0B3F-143E-BFF1-37275B64E12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52" t="4593"/>
          <a:stretch/>
        </p:blipFill>
        <p:spPr>
          <a:xfrm>
            <a:off x="5878370" y="3429000"/>
            <a:ext cx="6028665" cy="2443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9E5556-8DD2-A001-65AC-EE3D0F7A1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6657" y="1036753"/>
            <a:ext cx="1143160" cy="457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A0EEED-B888-8438-F3A0-4B89A58A72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9542" y="3429000"/>
            <a:ext cx="1143160" cy="495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C82937-9139-7F4F-1A8C-773AB2DA06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5626" y="4891271"/>
            <a:ext cx="5194151" cy="38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70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5F25B-BEF0-4026-CFA6-CAA56B0AF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0BACB099-56D3-3D75-4D47-3681EE43F56F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4854C-DD9B-6A4E-6710-B9CCA4872ACE}"/>
              </a:ext>
            </a:extLst>
          </p:cNvPr>
          <p:cNvSpPr txBox="1"/>
          <p:nvPr/>
        </p:nvSpPr>
        <p:spPr>
          <a:xfrm>
            <a:off x="559310" y="174102"/>
            <a:ext cx="381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74FA2-8365-C380-421B-93E6BA93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" t="83732" r="4731" b="977"/>
          <a:stretch/>
        </p:blipFill>
        <p:spPr>
          <a:xfrm>
            <a:off x="-7326" y="1035795"/>
            <a:ext cx="12199326" cy="5522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70D73F-22E7-D9AC-5938-C24C62FC28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3758"/>
          <a:stretch/>
        </p:blipFill>
        <p:spPr>
          <a:xfrm>
            <a:off x="-7326" y="1046692"/>
            <a:ext cx="5774635" cy="2443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F8716E-42B2-6E45-002E-D86E8F5D67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52" t="4593"/>
          <a:stretch/>
        </p:blipFill>
        <p:spPr>
          <a:xfrm>
            <a:off x="5878370" y="3429000"/>
            <a:ext cx="6028665" cy="2443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F06564-7DD5-D160-25DB-1D0ED5115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6657" y="1036753"/>
            <a:ext cx="1143160" cy="457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642515-5982-85F9-2119-10C30EAA3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9542" y="3429000"/>
            <a:ext cx="1143160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53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1389C-6A6F-26C6-3EC8-2FA410E27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4B6C8D67-FBBB-BDED-1CA8-A4EF3D343233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E5457-1CBD-8B62-072C-7C369E709ABB}"/>
              </a:ext>
            </a:extLst>
          </p:cNvPr>
          <p:cNvSpPr txBox="1"/>
          <p:nvPr/>
        </p:nvSpPr>
        <p:spPr>
          <a:xfrm>
            <a:off x="559310" y="174102"/>
            <a:ext cx="381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0B83C-4780-30AD-C6CD-4FBA614237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" t="83732" r="4731" b="977"/>
          <a:stretch/>
        </p:blipFill>
        <p:spPr>
          <a:xfrm>
            <a:off x="-7326" y="1035795"/>
            <a:ext cx="12199326" cy="5522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C192A9-D67D-17D7-3267-3B8D50A65D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3758"/>
          <a:stretch/>
        </p:blipFill>
        <p:spPr>
          <a:xfrm>
            <a:off x="-7326" y="1046692"/>
            <a:ext cx="5774635" cy="2443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39AEDF-D75E-417C-803C-2E5BBABBD1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52" t="59627" b="25871"/>
          <a:stretch/>
        </p:blipFill>
        <p:spPr>
          <a:xfrm>
            <a:off x="5878370" y="4838700"/>
            <a:ext cx="6028665" cy="371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52EF78-75E8-4A35-CC52-3B51ED064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6657" y="1036753"/>
            <a:ext cx="1143160" cy="457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6AD416-3C3C-085C-9507-4378609E6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1967" y="3957188"/>
            <a:ext cx="1143160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18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43E20-B82E-0856-F972-12674B2ED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08F8489A-777F-B97E-123B-C7DBEFA38B4D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1F6820-3045-219B-47BD-654FE857D25E}"/>
              </a:ext>
            </a:extLst>
          </p:cNvPr>
          <p:cNvSpPr txBox="1"/>
          <p:nvPr/>
        </p:nvSpPr>
        <p:spPr>
          <a:xfrm>
            <a:off x="559310" y="174102"/>
            <a:ext cx="381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A5495-286F-95A9-13AC-69891BE428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" t="83732" r="4731" b="977"/>
          <a:stretch/>
        </p:blipFill>
        <p:spPr>
          <a:xfrm>
            <a:off x="-7326" y="1035795"/>
            <a:ext cx="12199326" cy="5522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2B0314-3B06-4FCF-DC8D-B43B3B49C1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3758"/>
          <a:stretch/>
        </p:blipFill>
        <p:spPr>
          <a:xfrm>
            <a:off x="2183217" y="1817729"/>
            <a:ext cx="7540546" cy="3191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39D755-BF7E-FC6A-E56F-46479AB182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52" t="59627" r="4999" b="28311"/>
          <a:stretch/>
        </p:blipFill>
        <p:spPr>
          <a:xfrm>
            <a:off x="2322064" y="3642610"/>
            <a:ext cx="7155311" cy="386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D404F0-0D28-A3F2-0005-44508B8C7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994" y="1869273"/>
            <a:ext cx="1196406" cy="5184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DB3783-B53B-E3CA-9454-01670CC03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5789" y="1726481"/>
            <a:ext cx="1672816" cy="66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21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DD014-E040-E708-FEF7-1322E4E87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A85A5C16-DB4E-FCA7-7466-658C42FCC959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C90B5-9D34-B3EE-407B-E36F3A21726A}"/>
              </a:ext>
            </a:extLst>
          </p:cNvPr>
          <p:cNvSpPr txBox="1"/>
          <p:nvPr/>
        </p:nvSpPr>
        <p:spPr>
          <a:xfrm>
            <a:off x="559310" y="174102"/>
            <a:ext cx="381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DA786-33BC-2512-BC94-DC0F17DA67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" t="83732" r="4731" b="977"/>
          <a:stretch/>
        </p:blipFill>
        <p:spPr>
          <a:xfrm>
            <a:off x="-7326" y="1559670"/>
            <a:ext cx="12199326" cy="3917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83C353-E501-B21C-0AF1-277C4511B0D4}"/>
              </a:ext>
            </a:extLst>
          </p:cNvPr>
          <p:cNvSpPr txBox="1"/>
          <p:nvPr/>
        </p:nvSpPr>
        <p:spPr>
          <a:xfrm>
            <a:off x="742585" y="1862701"/>
            <a:ext cx="4143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MAIS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97C9A-33D1-59F1-D23E-4409E9F549EE}"/>
              </a:ext>
            </a:extLst>
          </p:cNvPr>
          <p:cNvSpPr txBox="1"/>
          <p:nvPr/>
        </p:nvSpPr>
        <p:spPr>
          <a:xfrm>
            <a:off x="2468237" y="2570587"/>
            <a:ext cx="77343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Arial Black" panose="020B0A04020102020204" pitchFamily="34" charset="0"/>
              </a:rPr>
              <a:t>si tu modifies la </a:t>
            </a:r>
            <a:r>
              <a:rPr lang="fr-FR" sz="3200" dirty="0">
                <a:solidFill>
                  <a:srgbClr val="C00000"/>
                </a:solidFill>
                <a:latin typeface="Arial Black" panose="020B0A04020102020204" pitchFamily="34" charset="0"/>
              </a:rPr>
              <a:t>même ligne </a:t>
            </a:r>
            <a:r>
              <a:rPr lang="fr-FR" sz="3200" dirty="0">
                <a:solidFill>
                  <a:schemeClr val="bg1"/>
                </a:solidFill>
                <a:latin typeface="Arial Black" panose="020B0A04020102020204" pitchFamily="34" charset="0"/>
              </a:rPr>
              <a:t>dans les </a:t>
            </a:r>
            <a:r>
              <a:rPr lang="fr-FR" sz="3200" dirty="0">
                <a:solidFill>
                  <a:srgbClr val="C00000"/>
                </a:solidFill>
                <a:latin typeface="Arial Black" panose="020B0A04020102020204" pitchFamily="34" charset="0"/>
              </a:rPr>
              <a:t>deux branches</a:t>
            </a:r>
            <a:br>
              <a:rPr lang="fr-FR" sz="3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fr-FR" sz="3200" dirty="0">
                <a:solidFill>
                  <a:schemeClr val="bg1"/>
                </a:solidFill>
                <a:latin typeface="Arial Black" panose="020B0A04020102020204" pitchFamily="34" charset="0"/>
              </a:rPr>
              <a:t>tu obtiendras </a:t>
            </a:r>
            <a:r>
              <a:rPr lang="fr-FR" sz="3200" dirty="0">
                <a:solidFill>
                  <a:srgbClr val="C00000"/>
                </a:solidFill>
                <a:latin typeface="Arial Black" panose="020B0A04020102020204" pitchFamily="34" charset="0"/>
              </a:rPr>
              <a:t>un conflit de fusion</a:t>
            </a:r>
            <a:endParaRPr lang="en-US" sz="32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714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85391C-06DC-1335-F13A-77C62C20E2B3}"/>
              </a:ext>
            </a:extLst>
          </p:cNvPr>
          <p:cNvSpPr/>
          <p:nvPr/>
        </p:nvSpPr>
        <p:spPr>
          <a:xfrm>
            <a:off x="2852928" y="1377951"/>
            <a:ext cx="5347334" cy="131762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git reset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&lt;commit&gt;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238CB-2485-05AF-935F-4A9D4F72955C}"/>
              </a:ext>
            </a:extLst>
          </p:cNvPr>
          <p:cNvSpPr txBox="1"/>
          <p:nvPr/>
        </p:nvSpPr>
        <p:spPr>
          <a:xfrm>
            <a:off x="1488185" y="2944016"/>
            <a:ext cx="994124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git reset</a:t>
            </a:r>
            <a:r>
              <a:rPr lang="fr-FR" sz="3200" dirty="0"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est la commande utilisée pour </a:t>
            </a:r>
            <a:r>
              <a:rPr lang="fr-FR" sz="3200" dirty="0">
                <a:solidFill>
                  <a:srgbClr val="FF0000"/>
                </a:solidFill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revenir à un commit </a:t>
            </a:r>
            <a:r>
              <a:rPr lang="fr-FR" sz="3200" dirty="0"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précédent, en </a:t>
            </a:r>
            <a:r>
              <a:rPr lang="fr-FR" sz="3200" dirty="0">
                <a:solidFill>
                  <a:srgbClr val="FF0000"/>
                </a:solidFill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supprimant</a:t>
            </a:r>
            <a:r>
              <a:rPr lang="fr-FR" sz="3200" dirty="0"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toutes les modifications faites après ce commit. Cela permet de restaurer l’état du projet à un point antérieur</a:t>
            </a:r>
            <a:endParaRPr lang="en-US" sz="3200" dirty="0">
              <a:latin typeface="Bahnschrift Light SemiCondensed" panose="020B0502040204020203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24D06830-103D-A5DE-4517-037F94518A10}"/>
              </a:ext>
            </a:extLst>
          </p:cNvPr>
          <p:cNvSpPr txBox="1"/>
          <p:nvPr/>
        </p:nvSpPr>
        <p:spPr>
          <a:xfrm>
            <a:off x="-759169" y="115995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65955-93B6-757E-C8FD-E6978E948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23F5A9B5-3B49-FFF8-8FE8-1815FE4596AB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6CCF60-A6D2-8452-F851-693E5F5450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" t="83732" r="4731" b="977"/>
          <a:stretch/>
        </p:blipFill>
        <p:spPr>
          <a:xfrm>
            <a:off x="0" y="466725"/>
            <a:ext cx="12199326" cy="613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C039D-F0C2-3253-EFD0-4932874B2BFA}"/>
              </a:ext>
            </a:extLst>
          </p:cNvPr>
          <p:cNvSpPr txBox="1"/>
          <p:nvPr/>
        </p:nvSpPr>
        <p:spPr>
          <a:xfrm>
            <a:off x="1994927" y="1248533"/>
            <a:ext cx="5230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MERGE CONFLICT  </a:t>
            </a:r>
            <a:endParaRPr lang="en-US" sz="3600" dirty="0">
              <a:solidFill>
                <a:schemeClr val="tx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C71198-AE42-34FC-6188-65A07CC39C79}"/>
              </a:ext>
            </a:extLst>
          </p:cNvPr>
          <p:cNvSpPr txBox="1"/>
          <p:nvPr/>
        </p:nvSpPr>
        <p:spPr>
          <a:xfrm>
            <a:off x="2307431" y="2326420"/>
            <a:ext cx="773906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fr-FR" sz="3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conflit de fusion</a:t>
            </a:r>
            <a:r>
              <a:rPr lang="fr-FR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produit lorsque Git ne peut pas combiner automatiquement les changements parce que </a:t>
            </a:r>
            <a:r>
              <a:rPr lang="fr-FR" sz="3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deux branches ont modifié la même partie d’un fichier de manière différente</a:t>
            </a:r>
            <a:r>
              <a:rPr lang="fr-F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29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172F1-FAD0-FFC3-7586-2D7801AB5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E432ED2C-1EC4-0D18-CF64-F4263F5DF960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BC68F1-95DE-57A6-7F58-DF2F30D6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" t="83732" r="4731" b="977"/>
          <a:stretch/>
        </p:blipFill>
        <p:spPr>
          <a:xfrm>
            <a:off x="-14652" y="-200529"/>
            <a:ext cx="12199326" cy="6934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6687A3-198C-2261-F3AE-BADCA571A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" y="583845"/>
            <a:ext cx="12192000" cy="3460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CA7603-5F81-BC1A-3786-487F90BA472F}"/>
              </a:ext>
            </a:extLst>
          </p:cNvPr>
          <p:cNvSpPr txBox="1"/>
          <p:nvPr/>
        </p:nvSpPr>
        <p:spPr>
          <a:xfrm>
            <a:off x="190500" y="124329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37E86-854E-A19D-BC1D-D029F0D47373}"/>
              </a:ext>
            </a:extLst>
          </p:cNvPr>
          <p:cNvSpPr txBox="1"/>
          <p:nvPr/>
        </p:nvSpPr>
        <p:spPr>
          <a:xfrm>
            <a:off x="909637" y="4335163"/>
            <a:ext cx="108156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résoudre le conflit, il suffit de supprimer les marqueurs (&lt;&lt;&lt;&lt;&lt;&lt;&lt;, =======, &gt;&gt;&gt;&gt;&gt;&gt;&gt;), de choisir le code que tu veux garder (ou même de fusionner les deux versions si nécessaire),</a:t>
            </a:r>
          </a:p>
          <a:p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625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D1F4E-1CB6-39ED-60BA-621D42664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5E3C6EF7-8C53-DC3B-812F-3A436E8E3597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E9FDC0-B15A-7422-1FD1-7C3D9FBA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" t="83732" r="4731" b="977"/>
          <a:stretch/>
        </p:blipFill>
        <p:spPr>
          <a:xfrm>
            <a:off x="0" y="-20838"/>
            <a:ext cx="12199326" cy="6934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64A1CB-7609-5DDD-F696-BE4A27C48BC9}"/>
              </a:ext>
            </a:extLst>
          </p:cNvPr>
          <p:cNvSpPr txBox="1"/>
          <p:nvPr/>
        </p:nvSpPr>
        <p:spPr>
          <a:xfrm>
            <a:off x="550069" y="1208136"/>
            <a:ext cx="7691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le fichier dans la zone de </a:t>
            </a:r>
            <a:r>
              <a:rPr lang="fr-F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BA024-129E-AA8C-B7E8-0FAD80B9B7E0}"/>
              </a:ext>
            </a:extLst>
          </p:cNvPr>
          <p:cNvSpPr txBox="1"/>
          <p:nvPr/>
        </p:nvSpPr>
        <p:spPr>
          <a:xfrm>
            <a:off x="2183321" y="2424341"/>
            <a:ext cx="2943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F7F6F1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git add file.sh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D4BBF-0422-91C8-B61F-5A8F8A77353D}"/>
              </a:ext>
            </a:extLst>
          </p:cNvPr>
          <p:cNvSpPr txBox="1"/>
          <p:nvPr/>
        </p:nvSpPr>
        <p:spPr>
          <a:xfrm>
            <a:off x="2335721" y="4815620"/>
            <a:ext cx="2943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F7F6F1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git commit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50DB8-9221-FCC2-0DFF-C5E3C3EFC3F7}"/>
              </a:ext>
            </a:extLst>
          </p:cNvPr>
          <p:cNvSpPr txBox="1"/>
          <p:nvPr/>
        </p:nvSpPr>
        <p:spPr>
          <a:xfrm>
            <a:off x="611981" y="3644687"/>
            <a:ext cx="7691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continue la fusion par </a:t>
            </a:r>
          </a:p>
        </p:txBody>
      </p:sp>
    </p:spTree>
    <p:extLst>
      <p:ext uri="{BB962C8B-B14F-4D97-AF65-F5344CB8AC3E}">
        <p14:creationId xmlns:p14="http://schemas.microsoft.com/office/powerpoint/2010/main" val="1372310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B0451-983B-CBBA-E14C-A7EA5564B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4328545-E697-F8D8-56D3-7FA332AA24AA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65E9D00-A90F-60A9-4590-F974B294157E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9062D97-3167-2FCF-3EA9-8A653AABBA99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B22B6D-4790-AF34-939F-A7EAD5C24FCD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0275FCE-F5DD-FEB4-B19D-5E5FF7282B61}"/>
              </a:ext>
            </a:extLst>
          </p:cNvPr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630A87-D19C-081C-CA65-AB9A8407EAD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68024" y="1115078"/>
            <a:ext cx="714951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1 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Trouver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en-US" altLang="en-US" sz="2400" dirty="0">
                <a:solidFill>
                  <a:srgbClr val="DC1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précédent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6B1AC-1729-14A1-6BA0-B4D3B4DC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13"/>
          <a:stretch/>
        </p:blipFill>
        <p:spPr>
          <a:xfrm>
            <a:off x="1983127" y="1516392"/>
            <a:ext cx="8721439" cy="2440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0E0E68-30C0-4E97-F590-67184A08C2AE}"/>
              </a:ext>
            </a:extLst>
          </p:cNvPr>
          <p:cNvSpPr txBox="1"/>
          <p:nvPr/>
        </p:nvSpPr>
        <p:spPr>
          <a:xfrm>
            <a:off x="568024" y="4112224"/>
            <a:ext cx="7451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2 :</a:t>
            </a:r>
            <a:r>
              <a:rPr lang="fr-FR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fr-FR" sz="2400" b="0" i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Restaurer </a:t>
            </a:r>
            <a:r>
              <a:rPr lang="fr-FR" sz="2400" b="0" i="1" dirty="0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 dépôt à un état précédent 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B8EFB67A-67F6-D973-7513-C9B5F9D184BB}"/>
              </a:ext>
            </a:extLst>
          </p:cNvPr>
          <p:cNvSpPr txBox="1"/>
          <p:nvPr/>
        </p:nvSpPr>
        <p:spPr>
          <a:xfrm>
            <a:off x="-841146" y="44309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0E824DA-C8C1-DA64-CF41-973F5D30B0C7}"/>
              </a:ext>
            </a:extLst>
          </p:cNvPr>
          <p:cNvCxnSpPr>
            <a:cxnSpLocks/>
          </p:cNvCxnSpPr>
          <p:nvPr/>
        </p:nvCxnSpPr>
        <p:spPr>
          <a:xfrm>
            <a:off x="8142732" y="3957129"/>
            <a:ext cx="1906524" cy="7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68AE1C-69A0-8AEF-8B45-086F7B4D231A}"/>
              </a:ext>
            </a:extLst>
          </p:cNvPr>
          <p:cNvCxnSpPr>
            <a:cxnSpLocks/>
          </p:cNvCxnSpPr>
          <p:nvPr/>
        </p:nvCxnSpPr>
        <p:spPr>
          <a:xfrm>
            <a:off x="4293656" y="6600570"/>
            <a:ext cx="1906524" cy="7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3D00750-120F-3B08-C178-60658271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537" y="4865175"/>
            <a:ext cx="4050237" cy="151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75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3A210-9913-CE60-B442-B8F6442D7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B13DF5B5-1DF4-731A-21F2-E537F72258A3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9668466D-EA40-D8BC-4CCB-08D5AE8D9883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9A8FF4-F082-42C2-944E-33960829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4196"/>
            <a:ext cx="12192000" cy="2900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74D51C-EE52-CD82-DC3F-F093EF9FCF7E}"/>
              </a:ext>
            </a:extLst>
          </p:cNvPr>
          <p:cNvSpPr txBox="1"/>
          <p:nvPr/>
        </p:nvSpPr>
        <p:spPr>
          <a:xfrm>
            <a:off x="584983" y="183625"/>
            <a:ext cx="9777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      git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A4757-9351-58E1-4A3A-0D0625541DA1}"/>
              </a:ext>
            </a:extLst>
          </p:cNvPr>
          <p:cNvSpPr txBox="1"/>
          <p:nvPr/>
        </p:nvSpPr>
        <p:spPr>
          <a:xfrm>
            <a:off x="584983" y="1329652"/>
            <a:ext cx="386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-3      git  add  source.js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20AC8-6487-AEA1-69AF-965ACE02984B}"/>
              </a:ext>
            </a:extLst>
          </p:cNvPr>
          <p:cNvSpPr txBox="1"/>
          <p:nvPr/>
        </p:nvSpPr>
        <p:spPr>
          <a:xfrm>
            <a:off x="584983" y="723596"/>
            <a:ext cx="7851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-2      echo “print(hello”);//first commit ” &gt;&gt; source.js 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E044B-09D4-8FBE-E2EC-F4B927A19A7F}"/>
              </a:ext>
            </a:extLst>
          </p:cNvPr>
          <p:cNvSpPr txBox="1"/>
          <p:nvPr/>
        </p:nvSpPr>
        <p:spPr>
          <a:xfrm>
            <a:off x="515937" y="1894500"/>
            <a:ext cx="9777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-4      git commit –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m”initial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commit</a:t>
            </a:r>
            <a:r>
              <a:rPr lang="en-US" sz="2400" dirty="0">
                <a:latin typeface="Arial Narrow" panose="020B0606020202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772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0523E-98C1-D7BF-F0FD-4A18A20D2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6EC42780-8A28-D687-8894-D3652811E512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E69AA395-8A2E-8B4F-B40B-16ABD6E2E690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7F768-F11B-9C99-7253-EA915CDA3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8467"/>
            <a:ext cx="12192000" cy="2773536"/>
          </a:xfrm>
          <a:prstGeom prst="rect">
            <a:avLst/>
          </a:prstGeom>
        </p:spPr>
      </p:pic>
      <p:cxnSp>
        <p:nvCxnSpPr>
          <p:cNvPr id="4" name="直接连接符 11">
            <a:extLst>
              <a:ext uri="{FF2B5EF4-FFF2-40B4-BE49-F238E27FC236}">
                <a16:creationId xmlns:a16="http://schemas.microsoft.com/office/drawing/2014/main" id="{E54433B4-8422-A86C-3F68-B1DEFB2FE6C1}"/>
              </a:ext>
            </a:extLst>
          </p:cNvPr>
          <p:cNvCxnSpPr/>
          <p:nvPr/>
        </p:nvCxnSpPr>
        <p:spPr>
          <a:xfrm>
            <a:off x="0" y="6081925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11">
            <a:extLst>
              <a:ext uri="{FF2B5EF4-FFF2-40B4-BE49-F238E27FC236}">
                <a16:creationId xmlns:a16="http://schemas.microsoft.com/office/drawing/2014/main" id="{4C655571-58D1-2FE1-00E6-A07BD43DB6F8}"/>
              </a:ext>
            </a:extLst>
          </p:cNvPr>
          <p:cNvCxnSpPr/>
          <p:nvPr/>
        </p:nvCxnSpPr>
        <p:spPr>
          <a:xfrm>
            <a:off x="-111551" y="342572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89BFE38-83BD-2B1C-85AC-0C208D954DB9}"/>
              </a:ext>
            </a:extLst>
          </p:cNvPr>
          <p:cNvSpPr txBox="1"/>
          <p:nvPr/>
        </p:nvSpPr>
        <p:spPr>
          <a:xfrm>
            <a:off x="646450" y="697481"/>
            <a:ext cx="9777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-2      echo “function new_.........”  &gt;&gt;  source.js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-3      git  add  source.js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-4      git commit –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m”Adding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new page</a:t>
            </a:r>
            <a:r>
              <a:rPr lang="en-US" sz="2400" dirty="0">
                <a:latin typeface="Arial Narrow" panose="020B0606020202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067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E1A0C-E16D-43DC-346B-CF1EAA5F7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CE92836A-B1CA-662F-CB57-793D9FD7FD2C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3DE83B7C-6DA9-3B32-F27B-2656A1AED16B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2B454F-E3A6-1A63-7372-D2631E7AB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1016"/>
            <a:ext cx="12229715" cy="31353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E7955A-5C6F-16D0-D8C8-F4D76FF234D9}"/>
              </a:ext>
            </a:extLst>
          </p:cNvPr>
          <p:cNvSpPr txBox="1"/>
          <p:nvPr/>
        </p:nvSpPr>
        <p:spPr>
          <a:xfrm>
            <a:off x="426994" y="285570"/>
            <a:ext cx="381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421851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08A62-F479-962F-6970-CE6D3F5D0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4C705FD7-EA8F-EE1C-17BC-9F4E412EAE4B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EA2B240-74A6-AB76-9238-DA392D8DF227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F41E71-C78E-3B78-7D23-30CD210876C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264713" y="1109279"/>
            <a:ext cx="714951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1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Trouver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précédent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par git log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F1505-F3CC-BCA2-D691-92502C709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31" y="2151828"/>
            <a:ext cx="9160273" cy="277779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C86BDE-8339-EDCA-A9F7-5AAB83D0A8A6}"/>
              </a:ext>
            </a:extLst>
          </p:cNvPr>
          <p:cNvCxnSpPr>
            <a:cxnSpLocks/>
          </p:cNvCxnSpPr>
          <p:nvPr/>
        </p:nvCxnSpPr>
        <p:spPr>
          <a:xfrm flipV="1">
            <a:off x="515937" y="4315968"/>
            <a:ext cx="791655" cy="50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595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7372B-A9BD-873F-A110-FE62B76D4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C19602B1-8DF5-57FF-CFCB-F00EBDCCAE38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149E443D-A224-43E4-B2E7-8A4F3A429B28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AAF296-5BC8-1B60-0CFC-A2A265DD6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4" y="77076"/>
            <a:ext cx="10961446" cy="2810234"/>
          </a:xfrm>
          <a:prstGeom prst="rect">
            <a:avLst/>
          </a:prstGeom>
          <a:effectLst>
            <a:glow>
              <a:schemeClr val="accent1"/>
            </a:glow>
            <a:softEdge rad="381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98C361-6D29-DB73-37DE-7CC10AAEA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14" y="3818811"/>
            <a:ext cx="11610757" cy="2971257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2792AE-7BB2-A3AC-0B78-18FDC3E076C5}"/>
              </a:ext>
            </a:extLst>
          </p:cNvPr>
          <p:cNvSpPr/>
          <p:nvPr/>
        </p:nvSpPr>
        <p:spPr>
          <a:xfrm>
            <a:off x="1249261" y="2944283"/>
            <a:ext cx="8759952" cy="822960"/>
          </a:xfrm>
          <a:prstGeom prst="roundRect">
            <a:avLst>
              <a:gd name="adj" fmla="val 6667"/>
            </a:avLst>
          </a:prstGeom>
          <a:solidFill>
            <a:srgbClr val="2F2E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$ git reset  82f5555</a:t>
            </a:r>
          </a:p>
        </p:txBody>
      </p:sp>
    </p:spTree>
    <p:extLst>
      <p:ext uri="{BB962C8B-B14F-4D97-AF65-F5344CB8AC3E}">
        <p14:creationId xmlns:p14="http://schemas.microsoft.com/office/powerpoint/2010/main" val="1107726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for thesis defense2">
      <a:dk1>
        <a:srgbClr val="2F2E41"/>
      </a:dk1>
      <a:lt1>
        <a:sysClr val="window" lastClr="FFFFFF"/>
      </a:lt1>
      <a:dk2>
        <a:srgbClr val="44546A"/>
      </a:dk2>
      <a:lt2>
        <a:srgbClr val="E7E6E6"/>
      </a:lt2>
      <a:accent1>
        <a:srgbClr val="FF9D00"/>
      </a:accent1>
      <a:accent2>
        <a:srgbClr val="FD658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字体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570</Words>
  <Application>Microsoft Office PowerPoint</Application>
  <PresentationFormat>Widescreen</PresentationFormat>
  <Paragraphs>68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8" baseType="lpstr">
      <vt:lpstr>Arial Black</vt:lpstr>
      <vt:lpstr>Consolas</vt:lpstr>
      <vt:lpstr>Cascadia Code SemiBold</vt:lpstr>
      <vt:lpstr>Calibri</vt:lpstr>
      <vt:lpstr>Bahnschrift Light</vt:lpstr>
      <vt:lpstr>Verdana</vt:lpstr>
      <vt:lpstr>Broadway</vt:lpstr>
      <vt:lpstr>Bahnschrift Light SemiCondensed</vt:lpstr>
      <vt:lpstr>OPPOSans R</vt:lpstr>
      <vt:lpstr>Arial Narrow</vt:lpstr>
      <vt:lpstr>Arial</vt:lpstr>
      <vt:lpstr>OPPOSans B</vt:lpstr>
      <vt:lpstr>Bahnschrift SemiBold</vt:lpstr>
      <vt:lpstr>Arial Rounded MT Bold</vt:lpstr>
      <vt:lpstr>Algerian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STOF BENNSEER</cp:lastModifiedBy>
  <cp:revision>96</cp:revision>
  <cp:lastPrinted>2025-04-09T13:03:24Z</cp:lastPrinted>
  <dcterms:created xsi:type="dcterms:W3CDTF">2023-03-14T10:49:00Z</dcterms:created>
  <dcterms:modified xsi:type="dcterms:W3CDTF">2025-04-16T20:49:36Z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9829646C1A614BFBA60ADE0148E21BDA_11</vt:lpwstr>
  </property>
  <property fmtid="{D5CDD505-2E9C-101B-9397-08002B2CF9AE}" pid="3" name="KSOProductBuildVer">
    <vt:lpwstr>1036-12.2.0.20782</vt:lpwstr>
  </property>
</Properties>
</file>