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3"/>
    <p:sldId id="260" r:id="rId4"/>
    <p:sldId id="265" r:id="rId5"/>
    <p:sldId id="266" r:id="rId6"/>
    <p:sldId id="267" r:id="rId7"/>
    <p:sldId id="261" r:id="rId8"/>
    <p:sldId id="268" r:id="rId9"/>
    <p:sldId id="262" r:id="rId10"/>
    <p:sldId id="263" r:id="rId11"/>
    <p:sldId id="269" r:id="rId12"/>
    <p:sldId id="264" r:id="rId13"/>
    <p:sldId id="273" r:id="rId14"/>
    <p:sldId id="270" r:id="rId15"/>
    <p:sldId id="277" r:id="rId16"/>
    <p:sldId id="275" r:id="rId17"/>
    <p:sldId id="271" r:id="rId18"/>
    <p:sldId id="272" r:id="rId19"/>
    <p:sldId id="274" r:id="rId20"/>
  </p:sldIdLst>
  <p:sldSz cx="12192000" cy="6858000"/>
  <p:notesSz cx="6858000" cy="9144000"/>
  <p:embeddedFontLst>
    <p:embeddedFont>
      <p:font typeface="Consolas" panose="020B0609020204030204"/>
      <p:regular r:id="rId24"/>
      <p:bold r:id="rId25"/>
      <p:italic r:id="rId26"/>
      <p:boldItalic r:id="rId27"/>
    </p:embeddedFont>
    <p:embeddedFont>
      <p:font typeface="OPPOSans R" panose="00020600040101010101" charset="-122"/>
      <p:regular r:id="rId28"/>
    </p:embeddedFont>
    <p:embeddedFont>
      <p:font typeface="OPPOSans B" panose="00020600040101010101" charset="-12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82" y="882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6812512"/>
        <c:axId val="946810112"/>
      </c:bar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46812512"/>
        <c:axId val="946810112"/>
      </c:line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6812512"/>
        <c:axId val="946810112"/>
      </c:bar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Title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This will be the Content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&lt; The Main Diapo , Proposed by Abdessamad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  <a:endParaRPr lang="en-US" altLang="zh-CN" sz="1800" b="1" dirty="0"/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  <a:endParaRPr lang="en-US" altLang="zh-CN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/>
                <a:gridCol w="4543425"/>
              </a:tblGrid>
              <a:tr h="10826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  <a:endParaRPr lang="en-US" altLang="fr-FR" sz="2000" b="1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  <a:endParaRPr lang="en-US" altLang="fr-FR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  <a:endParaRPr lang="en-US" altLang="fr-FR"/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603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  <a:endParaRPr lang="en-US" altLang="fr-FR"/>
                    </a:p>
                  </a:txBody>
                  <a:tcPr/>
                </a:tc>
              </a:tr>
              <a:tr h="624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  <a:endParaRPr lang="en-US" alt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+mj-lt"/>
              </a:rPr>
              <a:t>le Besoin !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fr-FR"/>
              <a:t>Je veux garder un historique clair de mon travail</a:t>
            </a:r>
            <a:endParaRPr lang="en-US" altLang="fr-FR"/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2" grpId="0"/>
      <p:bldP spid="6" grpId="1" animBg="1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  <a:endParaRPr lang="en-US" altLang="zh-CN" sz="8000" dirty="0">
              <a:latin typeface="+mj-lt"/>
            </a:endParaRP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  <a:endParaRPr lang="en-US" altLang="zh-CN" sz="8000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/>
                <a:gridCol w="3410612"/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  <a:endParaRPr lang="en-US" altLang="zh-CN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Name of the section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  <a:endParaRPr lang="en-US" altLang="zh-CN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634008" y="1740835"/>
            <a:ext cx="10042056" cy="2642667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00711" y="2364504"/>
            <a:ext cx="6766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Insert a motivational quote or life motto here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  <a:endParaRPr lang="en-US" altLang="zh-CN" sz="4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  <a:endParaRPr lang="en-US" altLang="zh-CN" b="1" dirty="0"/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  <a:endParaRPr lang="en-US" altLang="zh-CN" b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WPS Presentation</Application>
  <PresentationFormat>宽屏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Consolas</vt:lpstr>
      <vt:lpstr>OPPOSans R</vt:lpstr>
      <vt:lpstr>OPPOSans B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WPS_1728504429</cp:lastModifiedBy>
  <cp:revision>75</cp:revision>
  <dcterms:created xsi:type="dcterms:W3CDTF">2023-03-14T10:49:00Z</dcterms:created>
  <dcterms:modified xsi:type="dcterms:W3CDTF">2025-04-05T22:35:05Z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