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TINY URL GENERATOR ARCHITECTURE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65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509" y="2447636"/>
            <a:ext cx="3149600" cy="108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SPRING BOOT APPLICATION</a:t>
            </a:r>
          </a:p>
          <a:p>
            <a:pPr algn="ctr"/>
            <a:endParaRPr lang="en-IE" dirty="0"/>
          </a:p>
          <a:p>
            <a:pPr algn="ctr"/>
            <a:r>
              <a:rPr lang="en-IE" dirty="0" smtClean="0"/>
              <a:t>REST API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068946" y="4708235"/>
            <a:ext cx="3713018" cy="73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POSTGRESQL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375237" y="609599"/>
            <a:ext cx="3209636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ANGULAR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14109" y="1496291"/>
            <a:ext cx="1717964" cy="95134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5455" y="3639128"/>
            <a:ext cx="0" cy="84050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38400" y="609600"/>
            <a:ext cx="2817091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BROWSER</a:t>
            </a:r>
            <a:endParaRPr lang="en-IE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78909" y="1704110"/>
            <a:ext cx="0" cy="74352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80055" y="2950092"/>
            <a:ext cx="2946400" cy="849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ELASTICSEARCH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7673" y="3726871"/>
            <a:ext cx="2032000" cy="842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LOGSTASH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781964" y="4547754"/>
            <a:ext cx="535709" cy="4121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754226" y="5766261"/>
            <a:ext cx="2946400" cy="849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KIBANA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077200" y="3537527"/>
            <a:ext cx="808182" cy="18934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322560" y="3891280"/>
            <a:ext cx="40640" cy="17983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1277</TotalTime>
  <Words>15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TINY URL GENERATOR ARCHITECTURE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URL GENERATOR ARCHITECTURE</dc:title>
  <dc:creator>Saleem, Abdhul Kaaseem (IE - Dublin)</dc:creator>
  <cp:lastModifiedBy>Saleem, Abdhul Kaaseem (IE - Dublin)</cp:lastModifiedBy>
  <cp:revision>4</cp:revision>
  <dcterms:created xsi:type="dcterms:W3CDTF">2019-01-27T12:35:29Z</dcterms:created>
  <dcterms:modified xsi:type="dcterms:W3CDTF">2019-01-28T09:52:40Z</dcterms:modified>
</cp:coreProperties>
</file>