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1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2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1048713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1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Notes Placeholder 1048689"/>
          <p:cNvSpPr>
            <a:spLocks noGrp="1"/>
          </p:cNvSpPr>
          <p:nvPr>
            <p:ph type="body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8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lIns="0" tIns="0" rIns="0" bIns="0"/>
          <a:lstStyle/>
          <a:p>
            <a:endParaRPr/>
          </a:p>
        </p:txBody>
      </p:sp>
      <p:sp>
        <p:nvSpPr>
          <p:cNvPr id="1048699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0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1048701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70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70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70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104870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9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1048710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31440" y="-10956"/>
            <a:ext cx="8595717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1114424" y="2600325"/>
            <a:ext cx="8610600" cy="22250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altLang="en-GB" sz="2400" dirty="0" err="1"/>
              <a:t>Abdhur Raheem A</a:t>
            </a:r>
            <a:endParaRPr lang="zh-CN" altLang="en-US"/>
          </a:p>
          <a:p>
            <a:r>
              <a:rPr lang="en-US" sz="2400" dirty="0"/>
              <a:t>REGISTER NO AND NMID:</a:t>
            </a:r>
            <a:r>
              <a:rPr lang="en-US" altLang="en-GB" sz="2400" dirty="0"/>
              <a:t>E97883193DC6483B97E4A5E57B880A74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</a:t>
            </a:r>
            <a:r>
              <a:rPr lang="en-US" altLang="en-GB" sz="2400" dirty="0"/>
              <a:t> NAME</a:t>
            </a:r>
            <a:r>
              <a:rPr lang="en-US" sz="2400" dirty="0"/>
              <a:t>: BSc AIML</a:t>
            </a:r>
            <a:endParaRPr lang="zh-CN" altLang="en-US"/>
          </a:p>
          <a:p>
            <a:r>
              <a:rPr lang="en-US" sz="2400" dirty="0"/>
              <a:t>COLLEGE</a:t>
            </a:r>
            <a:r>
              <a:rPr lang="en-US" altLang="en-GB" sz="2400" dirty="0"/>
              <a:t> NAME:</a:t>
            </a:r>
            <a:r>
              <a:rPr lang="en-US" sz="2400" dirty="0"/>
              <a:t> COLLEGE</a:t>
            </a:r>
            <a:r>
              <a:rPr lang="en-US" altLang="en-GB" sz="2400" dirty="0"/>
              <a:t> </a:t>
            </a:r>
            <a:r>
              <a:rPr lang="en-US" sz="2400" dirty="0"/>
              <a:t>/ UNIVERSITY: Akshaya College of arts and Science</a:t>
            </a:r>
            <a:r>
              <a:rPr lang="en-US" altLang="en-GB" sz="2400" dirty="0"/>
              <a:t> </a:t>
            </a:r>
            <a:r>
              <a:rPr lang="en-US" sz="2400" dirty="0"/>
              <a:t>/ </a:t>
            </a:r>
            <a:r>
              <a:rPr lang="en-US" altLang="en-GB" sz="2400" dirty="0" err="1"/>
              <a:t>B</a:t>
            </a:r>
            <a:r>
              <a:rPr lang="en-US" sz="2400" dirty="0" err="1"/>
              <a:t>harathiar</a:t>
            </a:r>
            <a:r>
              <a:rPr lang="en-US" sz="2400" dirty="0"/>
              <a:t> </a:t>
            </a:r>
            <a:r>
              <a:rPr lang="en-US" altLang="en-GB" sz="2400" dirty="0"/>
              <a:t>U</a:t>
            </a:r>
            <a:r>
              <a:rPr lang="en-US" sz="2400" dirty="0"/>
              <a:t>niversity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1048681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2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8" name="Picture 2097167"/>
          <p:cNvPicPr>
            <a:picLocks/>
          </p:cNvPicPr>
          <p:nvPr/>
        </p:nvPicPr>
        <p:blipFill>
          <a:blip r:embed="rId2"/>
          <a:srcRect l="2238" t="-5116" r="-2238" b="5116"/>
          <a:stretch>
            <a:fillRect/>
          </a:stretch>
        </p:blipFill>
        <p:spPr>
          <a:xfrm>
            <a:off x="638464" y="1845015"/>
            <a:ext cx="10882293" cy="353596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70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flipH="1" flipV="1">
            <a:off x="3276600" y="7620000"/>
            <a:ext cx="752475" cy="285752"/>
          </a:xfrm>
          <a:prstGeom prst="rect">
            <a:avLst/>
          </a:prstGeom>
        </p:spPr>
      </p:pic>
      <p:sp>
        <p:nvSpPr>
          <p:cNvPr id="1048687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8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1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456" y="10944849"/>
            <a:ext cx="1953805" cy="1193771"/>
          </a:xfrm>
          <a:prstGeom prst="rect">
            <a:avLst/>
          </a:prstGeom>
        </p:spPr>
      </p:pic>
      <p:pic>
        <p:nvPicPr>
          <p:cNvPr id="2097172" name="Picture 2097171"/>
          <p:cNvPicPr>
            <a:picLocks/>
          </p:cNvPicPr>
          <p:nvPr/>
        </p:nvPicPr>
        <p:blipFill>
          <a:blip r:embed="rId4"/>
          <a:srcRect l="-2379" t="2316" r="2379" b="-2316"/>
          <a:stretch>
            <a:fillRect/>
          </a:stretch>
        </p:blipFill>
        <p:spPr>
          <a:xfrm>
            <a:off x="433167" y="1981597"/>
            <a:ext cx="10228243" cy="338097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3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408" y="9638819"/>
            <a:ext cx="2103390" cy="1529976"/>
          </a:xfrm>
          <a:prstGeom prst="rect">
            <a:avLst/>
          </a:prstGeom>
        </p:spPr>
      </p:pic>
      <p:sp>
        <p:nvSpPr>
          <p:cNvPr id="1048689" name="TextBox 1048688"/>
          <p:cNvSpPr txBox="1"/>
          <p:nvPr/>
        </p:nvSpPr>
        <p:spPr>
          <a:xfrm>
            <a:off x="4724982" y="17703396"/>
            <a:ext cx="4572000" cy="9296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11D11B92AD60888B602412B51A5430EA</a:t>
            </a:r>
          </a:p>
        </p:txBody>
      </p:sp>
      <p:pic>
        <p:nvPicPr>
          <p:cNvPr id="2097174" name="Picture 2097173"/>
          <p:cNvPicPr>
            <a:picLocks/>
          </p:cNvPicPr>
          <p:nvPr/>
        </p:nvPicPr>
        <p:blipFill>
          <a:blip r:embed="rId4"/>
          <a:srcRect l="6549" t="8402" r="-6549" b="-8402"/>
          <a:stretch>
            <a:fillRect/>
          </a:stretch>
        </p:blipFill>
        <p:spPr>
          <a:xfrm>
            <a:off x="736033" y="1848072"/>
            <a:ext cx="11239486" cy="380047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5" name="Picture 2097174"/>
          <p:cNvPicPr>
            <a:picLocks/>
          </p:cNvPicPr>
          <p:nvPr/>
        </p:nvPicPr>
        <p:blipFill>
          <a:blip r:embed="rId2"/>
          <a:srcRect l="3173" t="3888" r="-3173" b="-3888"/>
          <a:stretch>
            <a:fillRect/>
          </a:stretch>
        </p:blipFill>
        <p:spPr>
          <a:xfrm>
            <a:off x="714383" y="1759962"/>
            <a:ext cx="10232851" cy="3619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9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7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6" name="TextBox 1"/>
          <p:cNvSpPr txBox="1"/>
          <p:nvPr/>
        </p:nvSpPr>
        <p:spPr>
          <a:xfrm>
            <a:off x="1143000" y="2094364"/>
            <a:ext cx="6864668" cy="3647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This portfolio project was an excellent practical application of front-end development skills. It successfully demonstrates my ability to design, code, and deploy a modern, responsive website. More than just a project, it acts as the primary showcase for my AI/ML journey, highlighting my technical skills, projects, and passion for the field. It is a foundational asset that I will continually update throughout my academic and professional career.</a:t>
            </a:r>
            <a:endParaRPr lang="en-IN" sz="2400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26" name="TextBox 20"/>
          <p:cNvSpPr txBox="1"/>
          <p:nvPr/>
        </p:nvSpPr>
        <p:spPr>
          <a:xfrm>
            <a:off x="2000423" y="2321481"/>
            <a:ext cx="8191154" cy="1894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Digital Portfolio</a:t>
            </a:r>
            <a:endParaRPr lang="en-IN" sz="6000" b="1" dirty="0"/>
          </a:p>
          <a:p>
            <a:endParaRPr lang="en-IN" sz="6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701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49" name="TextBox 10"/>
          <p:cNvSpPr txBox="1"/>
          <p:nvPr/>
        </p:nvSpPr>
        <p:spPr>
          <a:xfrm>
            <a:off x="447675" y="2019300"/>
            <a:ext cx="7543800" cy="2580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In today's digital age, students and professionals need a centralized platform to showcase their skills and projects. Traditional resumes are static and limiting. A self-developed digital portfolio solves this by providing a dynamic and comprehensive showcase of one's abilities and creativity.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55017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55" name="TextBox 8"/>
          <p:cNvSpPr txBox="1"/>
          <p:nvPr/>
        </p:nvSpPr>
        <p:spPr>
          <a:xfrm>
            <a:off x="838201" y="2286000"/>
            <a:ext cx="7467600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/>
              <a:t>This project involved developing a fully responsive, single-page portfolio website from scratch using HTML, CSS, and JavaScript. The objective was to create a professional online presence that highlights my educational background, technical skills, academic projects, and interests in AI/ML, serving as an interactive resume and central hub for my academic career.</a:t>
            </a:r>
            <a:br>
              <a:rPr lang="en-US" sz="2400" dirty="0"/>
            </a:br>
            <a:endParaRPr lang="en-I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61" name="TextBox 6"/>
          <p:cNvSpPr txBox="1"/>
          <p:nvPr/>
        </p:nvSpPr>
        <p:spPr>
          <a:xfrm>
            <a:off x="762000" y="2577516"/>
            <a:ext cx="6781800" cy="4003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Recruiters &amp; Companies:</a:t>
            </a:r>
            <a:r>
              <a:rPr lang="en-US" sz="2400" dirty="0"/>
              <a:t> To assess technical skills and project experience for internships and entry-level positions.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University Professors &amp; Peers:</a:t>
            </a:r>
            <a:r>
              <a:rPr lang="en-US" sz="2400" dirty="0"/>
              <a:t> For academic collaboration, project reviews, and networking.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Hackathon &amp; Project Collaborators:</a:t>
            </a:r>
            <a:r>
              <a:rPr lang="en-US" sz="2400" dirty="0"/>
              <a:t> To understand my skill set for potential team formations.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Myself:</a:t>
            </a:r>
            <a:r>
              <a:rPr lang="en-US" sz="2400" dirty="0"/>
              <a:t> A living document of my learning progress and achievements in AI/ML.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105"/>
              </a:spcBef>
              <a:buNone/>
            </a:pPr>
            <a:r>
              <a:rPr lang="en-IN" sz="3600" spc="10" dirty="0"/>
              <a:t> TECHNIQUES</a:t>
            </a:r>
            <a:endParaRPr sz="3600" dirty="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67" name="TextBox 7"/>
          <p:cNvSpPr txBox="1"/>
          <p:nvPr/>
        </p:nvSpPr>
        <p:spPr>
          <a:xfrm>
            <a:off x="3124200" y="2125611"/>
            <a:ext cx="6553200" cy="293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Frontend:</a:t>
            </a:r>
            <a:r>
              <a:rPr lang="en-IN" sz="2400" dirty="0"/>
              <a:t> HTML5, CSS3, JavaScript (ES6+)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Styling:</a:t>
            </a:r>
            <a:r>
              <a:rPr lang="en-IN" sz="2400" dirty="0"/>
              <a:t> Custom CSS with Flexbox &amp; Grid for layout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Icons &amp; UI:</a:t>
            </a:r>
            <a:r>
              <a:rPr lang="en-IN" sz="2400" dirty="0"/>
              <a:t> Font Awesome Icons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Design Principles:</a:t>
            </a:r>
            <a:r>
              <a:rPr lang="en-IN" sz="2400" dirty="0"/>
              <a:t> Mobile-First Responsive Design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Version Control:</a:t>
            </a:r>
            <a:r>
              <a:rPr lang="en-IN" sz="2400" dirty="0"/>
              <a:t> Git &amp; GitHub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Code Editor:</a:t>
            </a:r>
            <a:r>
              <a:rPr lang="en-IN" sz="2400" dirty="0"/>
              <a:t> VS Code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6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2" name="TextBox 1"/>
          <p:cNvSpPr txBox="1"/>
          <p:nvPr/>
        </p:nvSpPr>
        <p:spPr>
          <a:xfrm>
            <a:off x="767849" y="1722098"/>
            <a:ext cx="8794750" cy="4003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Navigation Bar:</a:t>
            </a:r>
            <a:r>
              <a:rPr lang="en-US" sz="2400" dirty="0"/>
              <a:t> Fixed header with links to all sections.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Hero:</a:t>
            </a:r>
            <a:r>
              <a:rPr lang="en-US" sz="2400" dirty="0"/>
              <a:t> Personal introduction with call-to-action buttons.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About:</a:t>
            </a:r>
            <a:r>
              <a:rPr lang="en-US" sz="2400" dirty="0"/>
              <a:t> Personal bio and key skill tags.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Education:</a:t>
            </a:r>
            <a:r>
              <a:rPr lang="en-US" sz="2400" dirty="0"/>
              <a:t> Timeline of academic qualifications.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Projects:</a:t>
            </a:r>
            <a:r>
              <a:rPr lang="en-US" sz="2400" dirty="0"/>
              <a:t> Grid layout showcasing 3 projects with tech stacks.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Skills:</a:t>
            </a:r>
            <a:r>
              <a:rPr lang="en-US" sz="2400" dirty="0"/>
              <a:t> Visual skill bars categorized by Programming, AI/ML, and Web Tech.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Interests:</a:t>
            </a:r>
            <a:r>
              <a:rPr lang="en-US" sz="2400" dirty="0"/>
              <a:t> Card-based layout for AI/ML passions.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Contact:</a:t>
            </a:r>
            <a:r>
              <a:rPr lang="en-US" sz="2400" dirty="0"/>
              <a:t> Contact information and functional form.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Footer:</a:t>
            </a:r>
            <a:r>
              <a:rPr lang="en-US" sz="2400" dirty="0"/>
              <a:t> Social media links and copyright.</a:t>
            </a:r>
          </a:p>
          <a:p>
            <a:pPr marL="342900" indent="-342900">
              <a:buFont typeface="+mj-lt"/>
              <a:buAutoNum type="arabicPeriod"/>
            </a:pPr>
            <a:endParaRPr lang="en-IN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FEATURES </a:t>
            </a:r>
          </a:p>
        </p:txBody>
      </p:sp>
      <p:sp>
        <p:nvSpPr>
          <p:cNvPr id="1048674" name="TextBox 2"/>
          <p:cNvSpPr txBox="1"/>
          <p:nvPr/>
        </p:nvSpPr>
        <p:spPr>
          <a:xfrm>
            <a:off x="2667000" y="-3520271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endParaRPr lang="en-IN" dirty="0"/>
          </a:p>
        </p:txBody>
      </p:sp>
      <p:sp>
        <p:nvSpPr>
          <p:cNvPr id="1048675" name="TextBox 3"/>
          <p:cNvSpPr txBox="1"/>
          <p:nvPr/>
        </p:nvSpPr>
        <p:spPr>
          <a:xfrm>
            <a:off x="755331" y="1875042"/>
            <a:ext cx="7924800" cy="3914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b="1" dirty="0"/>
              <a:t>Fully Responsive:</a:t>
            </a:r>
            <a:r>
              <a:rPr lang="en-IN" sz="2400" dirty="0"/>
              <a:t> Adapts seamlessly to desktop, tablet, and mobile devices.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b="1" dirty="0"/>
              <a:t>Interactive UI:</a:t>
            </a:r>
            <a:r>
              <a:rPr lang="en-IN" sz="2400" dirty="0"/>
              <a:t> Smooth scrolling navigation, hover effects on buttons and cards.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b="1" dirty="0"/>
              <a:t>Dynamic Skills Section:</a:t>
            </a:r>
            <a:r>
              <a:rPr lang="en-IN" sz="2400" dirty="0"/>
              <a:t> Visual progress bars to quantify proficiency levels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b="1" dirty="0"/>
              <a:t>Functional Contact Form:</a:t>
            </a:r>
            <a:r>
              <a:rPr lang="en-IN" sz="2400" dirty="0"/>
              <a:t> Client-side validation for user inputs.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b="1" dirty="0"/>
              <a:t>Mobile-Friendly Navigation:</a:t>
            </a:r>
            <a:r>
              <a:rPr lang="en-IN" sz="2400" dirty="0"/>
              <a:t> Hamburger menu for smaller screens.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543</Words>
  <Application>Microsoft Office PowerPoint</Application>
  <PresentationFormat>Widescreen</PresentationFormat>
  <Paragraphs>69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Courier New</vt:lpstr>
      <vt:lpstr>Roboto</vt:lpstr>
      <vt:lpstr>Times New Roman</vt:lpstr>
      <vt:lpstr>Trebuchet MS</vt:lpstr>
      <vt:lpstr>Wingdings</vt:lpstr>
      <vt:lpstr>Office Theme</vt:lpstr>
      <vt:lpstr>Digital Portfolio  </vt:lpstr>
      <vt:lpstr>PROJECT TITLE</vt:lpstr>
      <vt:lpstr>AGENDA</vt:lpstr>
      <vt:lpstr>PROBLEM STATEMENT</vt:lpstr>
      <vt:lpstr>OVERVIEW</vt:lpstr>
      <vt:lpstr>WHO ARE THE END USERS?</vt:lpstr>
      <vt:lpstr> TECHNIQUES</vt:lpstr>
      <vt:lpstr>PowerPoint Presentation</vt:lpstr>
      <vt:lpstr>FEATURES </vt:lpstr>
      <vt:lpstr>RESULTS AND SCREENSHOTS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dharmaprakash k</cp:lastModifiedBy>
  <cp:revision>1</cp:revision>
  <dcterms:created xsi:type="dcterms:W3CDTF">2024-03-27T19:07:22Z</dcterms:created>
  <dcterms:modified xsi:type="dcterms:W3CDTF">2025-09-04T16:33:31Z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562c68504e844bfab52f2afbbfbceee7</vt:lpwstr>
  </property>
</Properties>
</file>