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5DCAF-0EB6-4D78-A6CF-C6FEEA0E2D92}" v="14" dt="2024-11-15T19:01:24.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73" d="100"/>
          <a:sy n="73" d="100"/>
        </p:scale>
        <p:origin x="4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zekia Asaava" userId="3133923db7f505b5" providerId="LiveId" clId="{2E45DCAF-0EB6-4D78-A6CF-C6FEEA0E2D92}"/>
    <pc:docChg chg="undo custSel addSld delSld modSld">
      <pc:chgData name="Hezekia Asaava" userId="3133923db7f505b5" providerId="LiveId" clId="{2E45DCAF-0EB6-4D78-A6CF-C6FEEA0E2D92}" dt="2024-11-15T19:09:57.768" v="2915" actId="14100"/>
      <pc:docMkLst>
        <pc:docMk/>
      </pc:docMkLst>
      <pc:sldChg chg="addSp modSp mod">
        <pc:chgData name="Hezekia Asaava" userId="3133923db7f505b5" providerId="LiveId" clId="{2E45DCAF-0EB6-4D78-A6CF-C6FEEA0E2D92}" dt="2024-11-15T17:58:27.275" v="452" actId="20577"/>
        <pc:sldMkLst>
          <pc:docMk/>
          <pc:sldMk cId="175855737" sldId="263"/>
        </pc:sldMkLst>
        <pc:spChg chg="mod">
          <ac:chgData name="Hezekia Asaava" userId="3133923db7f505b5" providerId="LiveId" clId="{2E45DCAF-0EB6-4D78-A6CF-C6FEEA0E2D92}" dt="2024-11-15T17:58:27.275" v="452" actId="20577"/>
          <ac:spMkLst>
            <pc:docMk/>
            <pc:sldMk cId="175855737" sldId="263"/>
            <ac:spMk id="2" creationId="{00000000-0000-0000-0000-000000000000}"/>
          </ac:spMkLst>
        </pc:spChg>
        <pc:spChg chg="add mod">
          <ac:chgData name="Hezekia Asaava" userId="3133923db7f505b5" providerId="LiveId" clId="{2E45DCAF-0EB6-4D78-A6CF-C6FEEA0E2D92}" dt="2024-11-15T17:56:22.850" v="337" actId="255"/>
          <ac:spMkLst>
            <pc:docMk/>
            <pc:sldMk cId="175855737" sldId="263"/>
            <ac:spMk id="3" creationId="{8A26AD5B-7DDF-CAF6-1578-F65FF5394A61}"/>
          </ac:spMkLst>
        </pc:spChg>
        <pc:picChg chg="mod">
          <ac:chgData name="Hezekia Asaava" userId="3133923db7f505b5" providerId="LiveId" clId="{2E45DCAF-0EB6-4D78-A6CF-C6FEEA0E2D92}" dt="2024-11-15T17:42:48.780" v="6" actId="14100"/>
          <ac:picMkLst>
            <pc:docMk/>
            <pc:sldMk cId="175855737" sldId="263"/>
            <ac:picMk id="6" creationId="{00000000-0000-0000-0000-000000000000}"/>
          </ac:picMkLst>
        </pc:picChg>
      </pc:sldChg>
      <pc:sldChg chg="addSp delSp modSp mod">
        <pc:chgData name="Hezekia Asaava" userId="3133923db7f505b5" providerId="LiveId" clId="{2E45DCAF-0EB6-4D78-A6CF-C6FEEA0E2D92}" dt="2024-11-15T17:59:08.830" v="492" actId="20577"/>
        <pc:sldMkLst>
          <pc:docMk/>
          <pc:sldMk cId="1931790546" sldId="264"/>
        </pc:sldMkLst>
        <pc:spChg chg="mod">
          <ac:chgData name="Hezekia Asaava" userId="3133923db7f505b5" providerId="LiveId" clId="{2E45DCAF-0EB6-4D78-A6CF-C6FEEA0E2D92}" dt="2024-11-15T17:58:47.483" v="466" actId="20577"/>
          <ac:spMkLst>
            <pc:docMk/>
            <pc:sldMk cId="1931790546" sldId="264"/>
            <ac:spMk id="2" creationId="{00000000-0000-0000-0000-000000000000}"/>
          </ac:spMkLst>
        </pc:spChg>
        <pc:spChg chg="add del mod">
          <ac:chgData name="Hezekia Asaava" userId="3133923db7f505b5" providerId="LiveId" clId="{2E45DCAF-0EB6-4D78-A6CF-C6FEEA0E2D92}" dt="2024-11-15T17:44:52.817" v="22"/>
          <ac:spMkLst>
            <pc:docMk/>
            <pc:sldMk cId="1931790546" sldId="264"/>
            <ac:spMk id="3" creationId="{14368DD5-63B6-DE29-2055-FA8FCEB20B76}"/>
          </ac:spMkLst>
        </pc:spChg>
        <pc:spChg chg="add mod">
          <ac:chgData name="Hezekia Asaava" userId="3133923db7f505b5" providerId="LiveId" clId="{2E45DCAF-0EB6-4D78-A6CF-C6FEEA0E2D92}" dt="2024-11-15T17:59:08.830" v="492" actId="20577"/>
          <ac:spMkLst>
            <pc:docMk/>
            <pc:sldMk cId="1931790546" sldId="264"/>
            <ac:spMk id="5" creationId="{B71204C3-0C93-FAFA-E9B5-7474B479DBA3}"/>
          </ac:spMkLst>
        </pc:spChg>
        <pc:picChg chg="mod">
          <ac:chgData name="Hezekia Asaava" userId="3133923db7f505b5" providerId="LiveId" clId="{2E45DCAF-0EB6-4D78-A6CF-C6FEEA0E2D92}" dt="2024-11-15T17:44:31.735" v="19" actId="1076"/>
          <ac:picMkLst>
            <pc:docMk/>
            <pc:sldMk cId="1931790546" sldId="264"/>
            <ac:picMk id="4" creationId="{00000000-0000-0000-0000-000000000000}"/>
          </ac:picMkLst>
        </pc:picChg>
      </pc:sldChg>
      <pc:sldChg chg="addSp modSp mod">
        <pc:chgData name="Hezekia Asaava" userId="3133923db7f505b5" providerId="LiveId" clId="{2E45DCAF-0EB6-4D78-A6CF-C6FEEA0E2D92}" dt="2024-11-15T18:06:14.927" v="693" actId="20577"/>
        <pc:sldMkLst>
          <pc:docMk/>
          <pc:sldMk cId="2976145197" sldId="265"/>
        </pc:sldMkLst>
        <pc:spChg chg="mod">
          <ac:chgData name="Hezekia Asaava" userId="3133923db7f505b5" providerId="LiveId" clId="{2E45DCAF-0EB6-4D78-A6CF-C6FEEA0E2D92}" dt="2024-11-15T18:03:04.038" v="601" actId="1076"/>
          <ac:spMkLst>
            <pc:docMk/>
            <pc:sldMk cId="2976145197" sldId="265"/>
            <ac:spMk id="2" creationId="{00000000-0000-0000-0000-000000000000}"/>
          </ac:spMkLst>
        </pc:spChg>
        <pc:spChg chg="add mod">
          <ac:chgData name="Hezekia Asaava" userId="3133923db7f505b5" providerId="LiveId" clId="{2E45DCAF-0EB6-4D78-A6CF-C6FEEA0E2D92}" dt="2024-11-15T18:06:14.927" v="693" actId="20577"/>
          <ac:spMkLst>
            <pc:docMk/>
            <pc:sldMk cId="2976145197" sldId="265"/>
            <ac:spMk id="3" creationId="{F9331C20-50EE-195A-85CA-6EB48E0609AF}"/>
          </ac:spMkLst>
        </pc:spChg>
        <pc:picChg chg="mod">
          <ac:chgData name="Hezekia Asaava" userId="3133923db7f505b5" providerId="LiveId" clId="{2E45DCAF-0EB6-4D78-A6CF-C6FEEA0E2D92}" dt="2024-11-15T18:03:06.756" v="602" actId="1076"/>
          <ac:picMkLst>
            <pc:docMk/>
            <pc:sldMk cId="2976145197" sldId="265"/>
            <ac:picMk id="4" creationId="{00000000-0000-0000-0000-000000000000}"/>
          </ac:picMkLst>
        </pc:picChg>
      </pc:sldChg>
      <pc:sldChg chg="addSp delSp modSp mod">
        <pc:chgData name="Hezekia Asaava" userId="3133923db7f505b5" providerId="LiveId" clId="{2E45DCAF-0EB6-4D78-A6CF-C6FEEA0E2D92}" dt="2024-11-15T18:06:39.161" v="695" actId="1076"/>
        <pc:sldMkLst>
          <pc:docMk/>
          <pc:sldMk cId="3099721918" sldId="266"/>
        </pc:sldMkLst>
        <pc:spChg chg="mod">
          <ac:chgData name="Hezekia Asaava" userId="3133923db7f505b5" providerId="LiveId" clId="{2E45DCAF-0EB6-4D78-A6CF-C6FEEA0E2D92}" dt="2024-11-15T17:52:09.499" v="171" actId="20577"/>
          <ac:spMkLst>
            <pc:docMk/>
            <pc:sldMk cId="3099721918" sldId="266"/>
            <ac:spMk id="2" creationId="{00000000-0000-0000-0000-000000000000}"/>
          </ac:spMkLst>
        </pc:spChg>
        <pc:spChg chg="add del mod">
          <ac:chgData name="Hezekia Asaava" userId="3133923db7f505b5" providerId="LiveId" clId="{2E45DCAF-0EB6-4D78-A6CF-C6FEEA0E2D92}" dt="2024-11-15T17:48:35.265" v="53"/>
          <ac:spMkLst>
            <pc:docMk/>
            <pc:sldMk cId="3099721918" sldId="266"/>
            <ac:spMk id="3" creationId="{BEF42FE6-7856-9E66-2F05-05CD74EC1E37}"/>
          </ac:spMkLst>
        </pc:spChg>
        <pc:spChg chg="add mod">
          <ac:chgData name="Hezekia Asaava" userId="3133923db7f505b5" providerId="LiveId" clId="{2E45DCAF-0EB6-4D78-A6CF-C6FEEA0E2D92}" dt="2024-11-15T18:06:39.161" v="695" actId="1076"/>
          <ac:spMkLst>
            <pc:docMk/>
            <pc:sldMk cId="3099721918" sldId="266"/>
            <ac:spMk id="5" creationId="{86164FCC-D43C-7297-59CB-56013617676B}"/>
          </ac:spMkLst>
        </pc:spChg>
        <pc:picChg chg="mod">
          <ac:chgData name="Hezekia Asaava" userId="3133923db7f505b5" providerId="LiveId" clId="{2E45DCAF-0EB6-4D78-A6CF-C6FEEA0E2D92}" dt="2024-11-15T17:46:03.033" v="27" actId="1076"/>
          <ac:picMkLst>
            <pc:docMk/>
            <pc:sldMk cId="3099721918" sldId="266"/>
            <ac:picMk id="4" creationId="{00000000-0000-0000-0000-000000000000}"/>
          </ac:picMkLst>
        </pc:picChg>
      </pc:sldChg>
      <pc:sldChg chg="addSp delSp modSp mod">
        <pc:chgData name="Hezekia Asaava" userId="3133923db7f505b5" providerId="LiveId" clId="{2E45DCAF-0EB6-4D78-A6CF-C6FEEA0E2D92}" dt="2024-11-15T18:16:11.951" v="1035" actId="313"/>
        <pc:sldMkLst>
          <pc:docMk/>
          <pc:sldMk cId="355476614" sldId="267"/>
        </pc:sldMkLst>
        <pc:spChg chg="mod">
          <ac:chgData name="Hezekia Asaava" userId="3133923db7f505b5" providerId="LiveId" clId="{2E45DCAF-0EB6-4D78-A6CF-C6FEEA0E2D92}" dt="2024-11-15T18:09:05.480" v="792" actId="20577"/>
          <ac:spMkLst>
            <pc:docMk/>
            <pc:sldMk cId="355476614" sldId="267"/>
            <ac:spMk id="2" creationId="{00000000-0000-0000-0000-000000000000}"/>
          </ac:spMkLst>
        </pc:spChg>
        <pc:spChg chg="add mod">
          <ac:chgData name="Hezekia Asaava" userId="3133923db7f505b5" providerId="LiveId" clId="{2E45DCAF-0EB6-4D78-A6CF-C6FEEA0E2D92}" dt="2024-11-15T18:16:11.951" v="1035" actId="313"/>
          <ac:spMkLst>
            <pc:docMk/>
            <pc:sldMk cId="355476614" sldId="267"/>
            <ac:spMk id="3" creationId="{9209B302-1169-1BF7-DDE9-0792BD345C57}"/>
          </ac:spMkLst>
        </pc:spChg>
        <pc:spChg chg="add del mod">
          <ac:chgData name="Hezekia Asaava" userId="3133923db7f505b5" providerId="LiveId" clId="{2E45DCAF-0EB6-4D78-A6CF-C6FEEA0E2D92}" dt="2024-11-15T18:11:11.692" v="794" actId="22"/>
          <ac:spMkLst>
            <pc:docMk/>
            <pc:sldMk cId="355476614" sldId="267"/>
            <ac:spMk id="6" creationId="{67731057-8FB7-D5F3-7605-7AAA005EB204}"/>
          </ac:spMkLst>
        </pc:spChg>
        <pc:spChg chg="add del mod">
          <ac:chgData name="Hezekia Asaava" userId="3133923db7f505b5" providerId="LiveId" clId="{2E45DCAF-0EB6-4D78-A6CF-C6FEEA0E2D92}" dt="2024-11-15T18:11:41.404" v="797"/>
          <ac:spMkLst>
            <pc:docMk/>
            <pc:sldMk cId="355476614" sldId="267"/>
            <ac:spMk id="10" creationId="{CA39F6F5-C23E-6D34-E783-395F96579BDB}"/>
          </ac:spMkLst>
        </pc:spChg>
        <pc:picChg chg="del mod">
          <ac:chgData name="Hezekia Asaava" userId="3133923db7f505b5" providerId="LiveId" clId="{2E45DCAF-0EB6-4D78-A6CF-C6FEEA0E2D92}" dt="2024-11-15T18:11:08.292" v="793" actId="478"/>
          <ac:picMkLst>
            <pc:docMk/>
            <pc:sldMk cId="355476614" sldId="267"/>
            <ac:picMk id="4" creationId="{00000000-0000-0000-0000-000000000000}"/>
          </ac:picMkLst>
        </pc:picChg>
        <pc:picChg chg="add del mod ord">
          <ac:chgData name="Hezekia Asaava" userId="3133923db7f505b5" providerId="LiveId" clId="{2E45DCAF-0EB6-4D78-A6CF-C6FEEA0E2D92}" dt="2024-11-15T18:11:18.761" v="796" actId="478"/>
          <ac:picMkLst>
            <pc:docMk/>
            <pc:sldMk cId="355476614" sldId="267"/>
            <ac:picMk id="8" creationId="{E4D88657-7FAB-9AF3-3086-7B9FA8B3FB05}"/>
          </ac:picMkLst>
        </pc:picChg>
        <pc:picChg chg="add mod">
          <ac:chgData name="Hezekia Asaava" userId="3133923db7f505b5" providerId="LiveId" clId="{2E45DCAF-0EB6-4D78-A6CF-C6FEEA0E2D92}" dt="2024-11-15T18:12:00.407" v="804" actId="14100"/>
          <ac:picMkLst>
            <pc:docMk/>
            <pc:sldMk cId="355476614" sldId="267"/>
            <ac:picMk id="11" creationId="{952620A9-3278-9AD7-80BE-5A626C98B1C4}"/>
          </ac:picMkLst>
        </pc:picChg>
      </pc:sldChg>
      <pc:sldChg chg="addSp modSp mod">
        <pc:chgData name="Hezekia Asaava" userId="3133923db7f505b5" providerId="LiveId" clId="{2E45DCAF-0EB6-4D78-A6CF-C6FEEA0E2D92}" dt="2024-11-15T18:16:30.800" v="1036" actId="1076"/>
        <pc:sldMkLst>
          <pc:docMk/>
          <pc:sldMk cId="3201606579" sldId="268"/>
        </pc:sldMkLst>
        <pc:spChg chg="mod">
          <ac:chgData name="Hezekia Asaava" userId="3133923db7f505b5" providerId="LiveId" clId="{2E45DCAF-0EB6-4D78-A6CF-C6FEEA0E2D92}" dt="2024-11-15T18:08:22.786" v="764" actId="14100"/>
          <ac:spMkLst>
            <pc:docMk/>
            <pc:sldMk cId="3201606579" sldId="268"/>
            <ac:spMk id="2" creationId="{00000000-0000-0000-0000-000000000000}"/>
          </ac:spMkLst>
        </pc:spChg>
        <pc:spChg chg="add mod">
          <ac:chgData name="Hezekia Asaava" userId="3133923db7f505b5" providerId="LiveId" clId="{2E45DCAF-0EB6-4D78-A6CF-C6FEEA0E2D92}" dt="2024-11-15T18:16:30.800" v="1036" actId="1076"/>
          <ac:spMkLst>
            <pc:docMk/>
            <pc:sldMk cId="3201606579" sldId="268"/>
            <ac:spMk id="3" creationId="{9DF43DAE-7BEB-5146-301E-729CE66BCEAE}"/>
          </ac:spMkLst>
        </pc:spChg>
        <pc:picChg chg="mod">
          <ac:chgData name="Hezekia Asaava" userId="3133923db7f505b5" providerId="LiveId" clId="{2E45DCAF-0EB6-4D78-A6CF-C6FEEA0E2D92}" dt="2024-11-15T18:08:24.580" v="765" actId="1076"/>
          <ac:picMkLst>
            <pc:docMk/>
            <pc:sldMk cId="3201606579" sldId="268"/>
            <ac:picMk id="4" creationId="{00000000-0000-0000-0000-000000000000}"/>
          </ac:picMkLst>
        </pc:picChg>
      </pc:sldChg>
      <pc:sldChg chg="addSp modSp mod">
        <pc:chgData name="Hezekia Asaava" userId="3133923db7f505b5" providerId="LiveId" clId="{2E45DCAF-0EB6-4D78-A6CF-C6FEEA0E2D92}" dt="2024-11-15T18:22:46.458" v="1256" actId="20577"/>
        <pc:sldMkLst>
          <pc:docMk/>
          <pc:sldMk cId="3380018861" sldId="269"/>
        </pc:sldMkLst>
        <pc:spChg chg="mod">
          <ac:chgData name="Hezekia Asaava" userId="3133923db7f505b5" providerId="LiveId" clId="{2E45DCAF-0EB6-4D78-A6CF-C6FEEA0E2D92}" dt="2024-11-15T18:16:45.708" v="1038" actId="14100"/>
          <ac:spMkLst>
            <pc:docMk/>
            <pc:sldMk cId="3380018861" sldId="269"/>
            <ac:spMk id="2" creationId="{00000000-0000-0000-0000-000000000000}"/>
          </ac:spMkLst>
        </pc:spChg>
        <pc:spChg chg="add mod">
          <ac:chgData name="Hezekia Asaava" userId="3133923db7f505b5" providerId="LiveId" clId="{2E45DCAF-0EB6-4D78-A6CF-C6FEEA0E2D92}" dt="2024-11-15T18:22:46.458" v="1256" actId="20577"/>
          <ac:spMkLst>
            <pc:docMk/>
            <pc:sldMk cId="3380018861" sldId="269"/>
            <ac:spMk id="3" creationId="{FA77B877-6625-65AA-5ED7-98A06D768C28}"/>
          </ac:spMkLst>
        </pc:spChg>
        <pc:picChg chg="mod">
          <ac:chgData name="Hezekia Asaava" userId="3133923db7f505b5" providerId="LiveId" clId="{2E45DCAF-0EB6-4D78-A6CF-C6FEEA0E2D92}" dt="2024-11-15T18:16:47.457" v="1039" actId="1076"/>
          <ac:picMkLst>
            <pc:docMk/>
            <pc:sldMk cId="3380018861" sldId="269"/>
            <ac:picMk id="5" creationId="{00000000-0000-0000-0000-000000000000}"/>
          </ac:picMkLst>
        </pc:picChg>
      </pc:sldChg>
      <pc:sldChg chg="addSp delSp modSp mod">
        <pc:chgData name="Hezekia Asaava" userId="3133923db7f505b5" providerId="LiveId" clId="{2E45DCAF-0EB6-4D78-A6CF-C6FEEA0E2D92}" dt="2024-11-15T18:24:28.085" v="1265" actId="1076"/>
        <pc:sldMkLst>
          <pc:docMk/>
          <pc:sldMk cId="123033493" sldId="270"/>
        </pc:sldMkLst>
        <pc:spChg chg="mod">
          <ac:chgData name="Hezekia Asaava" userId="3133923db7f505b5" providerId="LiveId" clId="{2E45DCAF-0EB6-4D78-A6CF-C6FEEA0E2D92}" dt="2024-11-15T18:19:48.391" v="1117" actId="27636"/>
          <ac:spMkLst>
            <pc:docMk/>
            <pc:sldMk cId="123033493" sldId="270"/>
            <ac:spMk id="2" creationId="{00000000-0000-0000-0000-000000000000}"/>
          </ac:spMkLst>
        </pc:spChg>
        <pc:spChg chg="add del mod">
          <ac:chgData name="Hezekia Asaava" userId="3133923db7f505b5" providerId="LiveId" clId="{2E45DCAF-0EB6-4D78-A6CF-C6FEEA0E2D92}" dt="2024-11-15T18:23:53.237" v="1259"/>
          <ac:spMkLst>
            <pc:docMk/>
            <pc:sldMk cId="123033493" sldId="270"/>
            <ac:spMk id="3" creationId="{4318A94D-E2A0-F75A-0B9D-09326644D107}"/>
          </ac:spMkLst>
        </pc:spChg>
        <pc:spChg chg="add mod">
          <ac:chgData name="Hezekia Asaava" userId="3133923db7f505b5" providerId="LiveId" clId="{2E45DCAF-0EB6-4D78-A6CF-C6FEEA0E2D92}" dt="2024-11-15T18:24:28.085" v="1265" actId="1076"/>
          <ac:spMkLst>
            <pc:docMk/>
            <pc:sldMk cId="123033493" sldId="270"/>
            <ac:spMk id="4" creationId="{D4EC3AB2-BBAD-8F50-9BCF-C5612CEFD6AE}"/>
          </ac:spMkLst>
        </pc:spChg>
        <pc:picChg chg="mod">
          <ac:chgData name="Hezekia Asaava" userId="3133923db7f505b5" providerId="LiveId" clId="{2E45DCAF-0EB6-4D78-A6CF-C6FEEA0E2D92}" dt="2024-11-15T18:19:50.690" v="1118" actId="1076"/>
          <ac:picMkLst>
            <pc:docMk/>
            <pc:sldMk cId="123033493" sldId="270"/>
            <ac:picMk id="5" creationId="{00000000-0000-0000-0000-000000000000}"/>
          </ac:picMkLst>
        </pc:picChg>
      </pc:sldChg>
      <pc:sldChg chg="modSp mod">
        <pc:chgData name="Hezekia Asaava" userId="3133923db7f505b5" providerId="LiveId" clId="{2E45DCAF-0EB6-4D78-A6CF-C6FEEA0E2D92}" dt="2024-11-15T18:58:37.627" v="2323" actId="20577"/>
        <pc:sldMkLst>
          <pc:docMk/>
          <pc:sldMk cId="3756144489" sldId="271"/>
        </pc:sldMkLst>
        <pc:spChg chg="mod">
          <ac:chgData name="Hezekia Asaava" userId="3133923db7f505b5" providerId="LiveId" clId="{2E45DCAF-0EB6-4D78-A6CF-C6FEEA0E2D92}" dt="2024-11-15T18:31:15.142" v="1343" actId="20577"/>
          <ac:spMkLst>
            <pc:docMk/>
            <pc:sldMk cId="3756144489" sldId="271"/>
            <ac:spMk id="2" creationId="{00000000-0000-0000-0000-000000000000}"/>
          </ac:spMkLst>
        </pc:spChg>
        <pc:spChg chg="mod">
          <ac:chgData name="Hezekia Asaava" userId="3133923db7f505b5" providerId="LiveId" clId="{2E45DCAF-0EB6-4D78-A6CF-C6FEEA0E2D92}" dt="2024-11-15T18:58:37.627" v="2323" actId="20577"/>
          <ac:spMkLst>
            <pc:docMk/>
            <pc:sldMk cId="3756144489" sldId="271"/>
            <ac:spMk id="3" creationId="{00000000-0000-0000-0000-000000000000}"/>
          </ac:spMkLst>
        </pc:spChg>
      </pc:sldChg>
      <pc:sldChg chg="modSp mod">
        <pc:chgData name="Hezekia Asaava" userId="3133923db7f505b5" providerId="LiveId" clId="{2E45DCAF-0EB6-4D78-A6CF-C6FEEA0E2D92}" dt="2024-11-15T19:04:54.101" v="2515" actId="6549"/>
        <pc:sldMkLst>
          <pc:docMk/>
          <pc:sldMk cId="2068733915" sldId="272"/>
        </pc:sldMkLst>
        <pc:spChg chg="mod">
          <ac:chgData name="Hezekia Asaava" userId="3133923db7f505b5" providerId="LiveId" clId="{2E45DCAF-0EB6-4D78-A6CF-C6FEEA0E2D92}" dt="2024-11-15T19:00:32.940" v="2361" actId="14100"/>
          <ac:spMkLst>
            <pc:docMk/>
            <pc:sldMk cId="2068733915" sldId="272"/>
            <ac:spMk id="2" creationId="{00000000-0000-0000-0000-000000000000}"/>
          </ac:spMkLst>
        </pc:spChg>
        <pc:spChg chg="mod">
          <ac:chgData name="Hezekia Asaava" userId="3133923db7f505b5" providerId="LiveId" clId="{2E45DCAF-0EB6-4D78-A6CF-C6FEEA0E2D92}" dt="2024-11-15T19:04:54.101" v="2515" actId="6549"/>
          <ac:spMkLst>
            <pc:docMk/>
            <pc:sldMk cId="2068733915" sldId="272"/>
            <ac:spMk id="3" creationId="{00000000-0000-0000-0000-000000000000}"/>
          </ac:spMkLst>
        </pc:spChg>
      </pc:sldChg>
      <pc:sldChg chg="modSp mod">
        <pc:chgData name="Hezekia Asaava" userId="3133923db7f505b5" providerId="LiveId" clId="{2E45DCAF-0EB6-4D78-A6CF-C6FEEA0E2D92}" dt="2024-11-15T18:53:52.754" v="2248" actId="313"/>
        <pc:sldMkLst>
          <pc:docMk/>
          <pc:sldMk cId="556340213" sldId="273"/>
        </pc:sldMkLst>
        <pc:spChg chg="mod">
          <ac:chgData name="Hezekia Asaava" userId="3133923db7f505b5" providerId="LiveId" clId="{2E45DCAF-0EB6-4D78-A6CF-C6FEEA0E2D92}" dt="2024-11-15T18:48:14.800" v="1961" actId="27636"/>
          <ac:spMkLst>
            <pc:docMk/>
            <pc:sldMk cId="556340213" sldId="273"/>
            <ac:spMk id="2" creationId="{00000000-0000-0000-0000-000000000000}"/>
          </ac:spMkLst>
        </pc:spChg>
        <pc:spChg chg="mod">
          <ac:chgData name="Hezekia Asaava" userId="3133923db7f505b5" providerId="LiveId" clId="{2E45DCAF-0EB6-4D78-A6CF-C6FEEA0E2D92}" dt="2024-11-15T18:53:52.754" v="2248" actId="313"/>
          <ac:spMkLst>
            <pc:docMk/>
            <pc:sldMk cId="556340213" sldId="273"/>
            <ac:spMk id="3" creationId="{00000000-0000-0000-0000-000000000000}"/>
          </ac:spMkLst>
        </pc:spChg>
      </pc:sldChg>
      <pc:sldChg chg="delSp modSp new mod">
        <pc:chgData name="Hezekia Asaava" userId="3133923db7f505b5" providerId="LiveId" clId="{2E45DCAF-0EB6-4D78-A6CF-C6FEEA0E2D92}" dt="2024-11-15T18:31:21.847" v="1353" actId="20577"/>
        <pc:sldMkLst>
          <pc:docMk/>
          <pc:sldMk cId="3471981774" sldId="274"/>
        </pc:sldMkLst>
        <pc:spChg chg="del">
          <ac:chgData name="Hezekia Asaava" userId="3133923db7f505b5" providerId="LiveId" clId="{2E45DCAF-0EB6-4D78-A6CF-C6FEEA0E2D92}" dt="2024-11-15T17:57:21.051" v="376" actId="478"/>
          <ac:spMkLst>
            <pc:docMk/>
            <pc:sldMk cId="3471981774" sldId="274"/>
            <ac:spMk id="2" creationId="{2DFA83D6-9C5E-6385-1A1C-AF6D5F65AE77}"/>
          </ac:spMkLst>
        </pc:spChg>
        <pc:spChg chg="mod">
          <ac:chgData name="Hezekia Asaava" userId="3133923db7f505b5" providerId="LiveId" clId="{2E45DCAF-0EB6-4D78-A6CF-C6FEEA0E2D92}" dt="2024-11-15T18:31:21.847" v="1353" actId="20577"/>
          <ac:spMkLst>
            <pc:docMk/>
            <pc:sldMk cId="3471981774" sldId="274"/>
            <ac:spMk id="3" creationId="{53537A34-32D4-5F0B-50B7-4C8B175E714C}"/>
          </ac:spMkLst>
        </pc:spChg>
      </pc:sldChg>
      <pc:sldChg chg="modSp new del mod">
        <pc:chgData name="Hezekia Asaava" userId="3133923db7f505b5" providerId="LiveId" clId="{2E45DCAF-0EB6-4D78-A6CF-C6FEEA0E2D92}" dt="2024-11-15T19:01:21.988" v="2388" actId="680"/>
        <pc:sldMkLst>
          <pc:docMk/>
          <pc:sldMk cId="635756079" sldId="275"/>
        </pc:sldMkLst>
        <pc:spChg chg="mod">
          <ac:chgData name="Hezekia Asaava" userId="3133923db7f505b5" providerId="LiveId" clId="{2E45DCAF-0EB6-4D78-A6CF-C6FEEA0E2D92}" dt="2024-11-15T19:01:21.379" v="2387" actId="20577"/>
          <ac:spMkLst>
            <pc:docMk/>
            <pc:sldMk cId="635756079" sldId="275"/>
            <ac:spMk id="2" creationId="{64A185F3-9F2C-254B-E348-44F46D69F1E4}"/>
          </ac:spMkLst>
        </pc:spChg>
        <pc:spChg chg="mod">
          <ac:chgData name="Hezekia Asaava" userId="3133923db7f505b5" providerId="LiveId" clId="{2E45DCAF-0EB6-4D78-A6CF-C6FEEA0E2D92}" dt="2024-11-15T19:01:20.819" v="2386" actId="20577"/>
          <ac:spMkLst>
            <pc:docMk/>
            <pc:sldMk cId="635756079" sldId="275"/>
            <ac:spMk id="3" creationId="{FE7A6AE8-F591-A496-8B22-1BB0102C5635}"/>
          </ac:spMkLst>
        </pc:spChg>
      </pc:sldChg>
      <pc:sldChg chg="modSp new mod">
        <pc:chgData name="Hezekia Asaava" userId="3133923db7f505b5" providerId="LiveId" clId="{2E45DCAF-0EB6-4D78-A6CF-C6FEEA0E2D92}" dt="2024-11-15T19:09:57.768" v="2915" actId="14100"/>
        <pc:sldMkLst>
          <pc:docMk/>
          <pc:sldMk cId="1446863247" sldId="275"/>
        </pc:sldMkLst>
        <pc:spChg chg="mod">
          <ac:chgData name="Hezekia Asaava" userId="3133923db7f505b5" providerId="LiveId" clId="{2E45DCAF-0EB6-4D78-A6CF-C6FEEA0E2D92}" dt="2024-11-15T19:09:57.768" v="2915" actId="14100"/>
          <ac:spMkLst>
            <pc:docMk/>
            <pc:sldMk cId="1446863247" sldId="275"/>
            <ac:spMk id="2" creationId="{6909A12C-A1F6-E4A9-B2A2-5D168D3B06DD}"/>
          </ac:spMkLst>
        </pc:spChg>
        <pc:spChg chg="mod">
          <ac:chgData name="Hezekia Asaava" userId="3133923db7f505b5" providerId="LiveId" clId="{2E45DCAF-0EB6-4D78-A6CF-C6FEEA0E2D92}" dt="2024-11-15T19:09:54.117" v="2914" actId="1076"/>
          <ac:spMkLst>
            <pc:docMk/>
            <pc:sldMk cId="1446863247" sldId="275"/>
            <ac:spMk id="3" creationId="{AE590FE1-275F-266C-8C5B-D6ACC28D30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CB2CEE-9A78-49C1-AD38-1AE391D39BFA}"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237825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CB2CEE-9A78-49C1-AD38-1AE391D39BFA}"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68734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CB2CEE-9A78-49C1-AD38-1AE391D39BFA}"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412805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CB2CEE-9A78-49C1-AD38-1AE391D39BFA}"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341079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CB2CEE-9A78-49C1-AD38-1AE391D39BFA}"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306974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CB2CEE-9A78-49C1-AD38-1AE391D39BFA}"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48578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CB2CEE-9A78-49C1-AD38-1AE391D39BFA}" type="datetimeFigureOut">
              <a:rPr lang="en-US" smtClean="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294688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CB2CEE-9A78-49C1-AD38-1AE391D39BFA}" type="datetimeFigureOut">
              <a:rPr lang="en-US" smtClean="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80182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B2CEE-9A78-49C1-AD38-1AE391D39BFA}" type="datetimeFigureOut">
              <a:rPr lang="en-US" smtClean="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761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CB2CEE-9A78-49C1-AD38-1AE391D39BFA}"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4039183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CB2CEE-9A78-49C1-AD38-1AE391D39BFA}" type="datetimeFigureOut">
              <a:rPr lang="en-US" smtClean="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B6A0F-ECDD-4A32-9B1E-B4DC1D47B122}" type="slidenum">
              <a:rPr lang="en-US" smtClean="0"/>
              <a:t>‹#›</a:t>
            </a:fld>
            <a:endParaRPr lang="en-US"/>
          </a:p>
        </p:txBody>
      </p:sp>
    </p:spTree>
    <p:extLst>
      <p:ext uri="{BB962C8B-B14F-4D97-AF65-F5344CB8AC3E}">
        <p14:creationId xmlns:p14="http://schemas.microsoft.com/office/powerpoint/2010/main" val="33564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B2CEE-9A78-49C1-AD38-1AE391D39BFA}" type="datetimeFigureOut">
              <a:rPr lang="en-US" smtClean="0"/>
              <a:t>11/15/2024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B6A0F-ECDD-4A32-9B1E-B4DC1D47B122}" type="slidenum">
              <a:rPr lang="en-US" smtClean="0"/>
              <a:t>‹#›</a:t>
            </a:fld>
            <a:endParaRPr lang="en-US"/>
          </a:p>
        </p:txBody>
      </p:sp>
    </p:spTree>
    <p:extLst>
      <p:ext uri="{BB962C8B-B14F-4D97-AF65-F5344CB8AC3E}">
        <p14:creationId xmlns:p14="http://schemas.microsoft.com/office/powerpoint/2010/main" val="412916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imd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SETTING UP A FILM STUDIO &amp; GENERATING CONTENT</a:t>
            </a:r>
            <a:br>
              <a:rPr lang="en-US" b="1" dirty="0"/>
            </a:br>
            <a:endParaRPr lang="en-US" dirty="0"/>
          </a:p>
        </p:txBody>
      </p:sp>
      <p:sp>
        <p:nvSpPr>
          <p:cNvPr id="3" name="Subtitle 2"/>
          <p:cNvSpPr>
            <a:spLocks noGrp="1"/>
          </p:cNvSpPr>
          <p:nvPr>
            <p:ph type="subTitle" idx="1"/>
          </p:nvPr>
        </p:nvSpPr>
        <p:spPr/>
        <p:txBody>
          <a:bodyPr>
            <a:normAutofit/>
          </a:bodyPr>
          <a:lstStyle/>
          <a:p>
            <a:r>
              <a:rPr lang="en-US" sz="5400" dirty="0"/>
              <a:t>GROUP 6</a:t>
            </a:r>
          </a:p>
        </p:txBody>
      </p:sp>
    </p:spTree>
    <p:extLst>
      <p:ext uri="{BB962C8B-B14F-4D97-AF65-F5344CB8AC3E}">
        <p14:creationId xmlns:p14="http://schemas.microsoft.com/office/powerpoint/2010/main" val="1519491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p:spPr>
        <p:txBody>
          <a:bodyPr/>
          <a:lstStyle/>
          <a:p>
            <a:r>
              <a:rPr lang="en-US" b="1" dirty="0"/>
              <a:t>Top Rated Genres</a:t>
            </a:r>
          </a:p>
        </p:txBody>
      </p:sp>
      <p:pic>
        <p:nvPicPr>
          <p:cNvPr id="4" name="Content Placeholder 3"/>
          <p:cNvPicPr>
            <a:picLocks noGrp="1" noChangeAspect="1"/>
          </p:cNvPicPr>
          <p:nvPr>
            <p:ph idx="1"/>
          </p:nvPr>
        </p:nvPicPr>
        <p:blipFill>
          <a:blip r:embed="rId2"/>
          <a:stretch>
            <a:fillRect/>
          </a:stretch>
        </p:blipFill>
        <p:spPr>
          <a:xfrm>
            <a:off x="838200" y="1291114"/>
            <a:ext cx="10198768" cy="4038600"/>
          </a:xfrm>
          <a:prstGeom prst="rect">
            <a:avLst/>
          </a:prstGeom>
        </p:spPr>
      </p:pic>
      <p:sp>
        <p:nvSpPr>
          <p:cNvPr id="5" name="TextBox 4">
            <a:extLst>
              <a:ext uri="{FF2B5EF4-FFF2-40B4-BE49-F238E27FC236}">
                <a16:creationId xmlns:a16="http://schemas.microsoft.com/office/drawing/2014/main" id="{B71204C3-0C93-FAFA-E9B5-7474B479DBA3}"/>
              </a:ext>
            </a:extLst>
          </p:cNvPr>
          <p:cNvSpPr txBox="1"/>
          <p:nvPr/>
        </p:nvSpPr>
        <p:spPr>
          <a:xfrm>
            <a:off x="1651000" y="5390674"/>
            <a:ext cx="8890000" cy="923330"/>
          </a:xfrm>
          <a:prstGeom prst="rect">
            <a:avLst/>
          </a:prstGeom>
          <a:noFill/>
        </p:spPr>
        <p:txBody>
          <a:bodyPr wrap="square" rtlCol="0">
            <a:spAutoFit/>
          </a:bodyPr>
          <a:lstStyle/>
          <a:p>
            <a:r>
              <a:rPr lang="en-US" dirty="0"/>
              <a:t>Music, Mystery  was the most rated at 9.0, followed by Documentary, News, Reality-TV  at  8.8, Comedy, Drama, Reality-TV at    8.8, Action, Adventure, Musical at 8.7 and Adventure, Crime at 8 during the period.</a:t>
            </a:r>
          </a:p>
        </p:txBody>
      </p:sp>
    </p:spTree>
    <p:extLst>
      <p:ext uri="{BB962C8B-B14F-4D97-AF65-F5344CB8AC3E}">
        <p14:creationId xmlns:p14="http://schemas.microsoft.com/office/powerpoint/2010/main" val="193179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370"/>
            <a:ext cx="10515600" cy="902201"/>
          </a:xfrm>
        </p:spPr>
        <p:txBody>
          <a:bodyPr/>
          <a:lstStyle/>
          <a:p>
            <a:r>
              <a:rPr lang="en-US" b="1" dirty="0"/>
              <a:t>Voting patterns per genre</a:t>
            </a:r>
          </a:p>
        </p:txBody>
      </p:sp>
      <p:pic>
        <p:nvPicPr>
          <p:cNvPr id="4" name="Content Placeholder 3"/>
          <p:cNvPicPr>
            <a:picLocks noGrp="1" noChangeAspect="1"/>
          </p:cNvPicPr>
          <p:nvPr>
            <p:ph idx="1"/>
          </p:nvPr>
        </p:nvPicPr>
        <p:blipFill>
          <a:blip r:embed="rId2"/>
          <a:stretch>
            <a:fillRect/>
          </a:stretch>
        </p:blipFill>
        <p:spPr>
          <a:xfrm>
            <a:off x="1326147" y="1027331"/>
            <a:ext cx="10185133" cy="4479390"/>
          </a:xfrm>
          <a:prstGeom prst="rect">
            <a:avLst/>
          </a:prstGeom>
        </p:spPr>
      </p:pic>
      <p:sp>
        <p:nvSpPr>
          <p:cNvPr id="3" name="TextBox 2">
            <a:extLst>
              <a:ext uri="{FF2B5EF4-FFF2-40B4-BE49-F238E27FC236}">
                <a16:creationId xmlns:a16="http://schemas.microsoft.com/office/drawing/2014/main" id="{F9331C20-50EE-195A-85CA-6EB48E0609AF}"/>
              </a:ext>
            </a:extLst>
          </p:cNvPr>
          <p:cNvSpPr txBox="1"/>
          <p:nvPr/>
        </p:nvSpPr>
        <p:spPr>
          <a:xfrm>
            <a:off x="1478280" y="5292189"/>
            <a:ext cx="9235440" cy="1200329"/>
          </a:xfrm>
          <a:prstGeom prst="rect">
            <a:avLst/>
          </a:prstGeom>
          <a:noFill/>
        </p:spPr>
        <p:txBody>
          <a:bodyPr wrap="square" rtlCol="0">
            <a:spAutoFit/>
          </a:bodyPr>
          <a:lstStyle/>
          <a:p>
            <a:r>
              <a:rPr lang="en-US" dirty="0" err="1"/>
              <a:t>Action,Adventure,Sci</a:t>
            </a:r>
            <a:r>
              <a:rPr lang="en-US" dirty="0"/>
              <a:t>-Fi genre  was the highly voted genre with  23,023,248 votes, followed by Action, Adventure, Fantasy genre with 9,658,883 votes.</a:t>
            </a:r>
          </a:p>
          <a:p>
            <a:r>
              <a:rPr lang="en-US" dirty="0"/>
              <a:t>Adventure, Animation, Comedy genre   Drama genre and Comedy, Drama, Romance genre had 8,687,435 votes ,8,395,521votes and 7,665,463votes respectively.</a:t>
            </a:r>
          </a:p>
        </p:txBody>
      </p:sp>
    </p:spTree>
    <p:extLst>
      <p:ext uri="{BB962C8B-B14F-4D97-AF65-F5344CB8AC3E}">
        <p14:creationId xmlns:p14="http://schemas.microsoft.com/office/powerpoint/2010/main" val="297614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915"/>
          </a:xfrm>
        </p:spPr>
        <p:txBody>
          <a:bodyPr/>
          <a:lstStyle/>
          <a:p>
            <a:r>
              <a:rPr lang="en-US" b="1" dirty="0"/>
              <a:t>Counts and Average ratings of  genres.</a:t>
            </a:r>
          </a:p>
        </p:txBody>
      </p:sp>
      <p:pic>
        <p:nvPicPr>
          <p:cNvPr id="4" name="Content Placeholder 3"/>
          <p:cNvPicPr>
            <a:picLocks noGrp="1" noChangeAspect="1"/>
          </p:cNvPicPr>
          <p:nvPr>
            <p:ph idx="1"/>
          </p:nvPr>
        </p:nvPicPr>
        <p:blipFill>
          <a:blip r:embed="rId2"/>
          <a:stretch>
            <a:fillRect/>
          </a:stretch>
        </p:blipFill>
        <p:spPr>
          <a:xfrm>
            <a:off x="1435768" y="1314291"/>
            <a:ext cx="9320463" cy="3686175"/>
          </a:xfrm>
          <a:prstGeom prst="rect">
            <a:avLst/>
          </a:prstGeom>
        </p:spPr>
      </p:pic>
      <p:sp>
        <p:nvSpPr>
          <p:cNvPr id="5" name="TextBox 4">
            <a:extLst>
              <a:ext uri="{FF2B5EF4-FFF2-40B4-BE49-F238E27FC236}">
                <a16:creationId xmlns:a16="http://schemas.microsoft.com/office/drawing/2014/main" id="{86164FCC-D43C-7297-59CB-56013617676B}"/>
              </a:ext>
            </a:extLst>
          </p:cNvPr>
          <p:cNvSpPr txBox="1"/>
          <p:nvPr/>
        </p:nvSpPr>
        <p:spPr>
          <a:xfrm>
            <a:off x="1965959" y="5105717"/>
            <a:ext cx="8260080"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most produced and highly rated genres are: Documentary , Drama and Comedy.</a:t>
            </a:r>
          </a:p>
          <a:p>
            <a:pPr marL="285750" indent="-285750">
              <a:buFont typeface="Arial" panose="020B0604020202020204" pitchFamily="34" charset="0"/>
              <a:buChar char="•"/>
            </a:pPr>
            <a:r>
              <a:rPr lang="en-US" dirty="0"/>
              <a:t>Horror has  the lowest average rating among the most produced genres.</a:t>
            </a:r>
            <a:endParaRPr lang="en-KE" dirty="0"/>
          </a:p>
        </p:txBody>
      </p:sp>
    </p:spTree>
    <p:extLst>
      <p:ext uri="{BB962C8B-B14F-4D97-AF65-F5344CB8AC3E}">
        <p14:creationId xmlns:p14="http://schemas.microsoft.com/office/powerpoint/2010/main" val="309972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755"/>
          </a:xfrm>
        </p:spPr>
        <p:txBody>
          <a:bodyPr/>
          <a:lstStyle/>
          <a:p>
            <a:r>
              <a:rPr lang="en-US" b="1" dirty="0"/>
              <a:t>Regional Documentary Preference distribution</a:t>
            </a:r>
          </a:p>
        </p:txBody>
      </p:sp>
      <p:sp>
        <p:nvSpPr>
          <p:cNvPr id="3" name="TextBox 2">
            <a:extLst>
              <a:ext uri="{FF2B5EF4-FFF2-40B4-BE49-F238E27FC236}">
                <a16:creationId xmlns:a16="http://schemas.microsoft.com/office/drawing/2014/main" id="{9209B302-1169-1BF7-DDE9-0792BD345C57}"/>
              </a:ext>
            </a:extLst>
          </p:cNvPr>
          <p:cNvSpPr txBox="1"/>
          <p:nvPr/>
        </p:nvSpPr>
        <p:spPr>
          <a:xfrm>
            <a:off x="1681480" y="5987051"/>
            <a:ext cx="8829040" cy="369332"/>
          </a:xfrm>
          <a:prstGeom prst="rect">
            <a:avLst/>
          </a:prstGeom>
          <a:noFill/>
        </p:spPr>
        <p:txBody>
          <a:bodyPr wrap="square" rtlCol="0">
            <a:spAutoFit/>
          </a:bodyPr>
          <a:lstStyle/>
          <a:p>
            <a:r>
              <a:rPr lang="en-US" dirty="0"/>
              <a:t>The Documentary genre was the most preferred in the US region.</a:t>
            </a:r>
            <a:endParaRPr lang="en-KE" dirty="0"/>
          </a:p>
        </p:txBody>
      </p:sp>
      <p:pic>
        <p:nvPicPr>
          <p:cNvPr id="11" name="Content Placeholder 10">
            <a:extLst>
              <a:ext uri="{FF2B5EF4-FFF2-40B4-BE49-F238E27FC236}">
                <a16:creationId xmlns:a16="http://schemas.microsoft.com/office/drawing/2014/main" id="{952620A9-3278-9AD7-80BE-5A626C98B1C4}"/>
              </a:ext>
            </a:extLst>
          </p:cNvPr>
          <p:cNvPicPr>
            <a:picLocks noGrp="1" noChangeAspect="1"/>
          </p:cNvPicPr>
          <p:nvPr>
            <p:ph idx="1"/>
          </p:nvPr>
        </p:nvPicPr>
        <p:blipFill>
          <a:blip r:embed="rId2"/>
          <a:stretch>
            <a:fillRect/>
          </a:stretch>
        </p:blipFill>
        <p:spPr>
          <a:xfrm>
            <a:off x="1107440" y="1155436"/>
            <a:ext cx="8829040" cy="4875059"/>
          </a:xfrm>
          <a:prstGeom prst="rect">
            <a:avLst/>
          </a:prstGeom>
        </p:spPr>
      </p:pic>
    </p:spTree>
    <p:extLst>
      <p:ext uri="{BB962C8B-B14F-4D97-AF65-F5344CB8AC3E}">
        <p14:creationId xmlns:p14="http://schemas.microsoft.com/office/powerpoint/2010/main" val="35547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965"/>
            <a:ext cx="10515600" cy="823595"/>
          </a:xfrm>
        </p:spPr>
        <p:txBody>
          <a:bodyPr/>
          <a:lstStyle/>
          <a:p>
            <a:r>
              <a:rPr lang="en-US" b="1" dirty="0"/>
              <a:t>Regional Drama Preference distribution</a:t>
            </a:r>
          </a:p>
        </p:txBody>
      </p:sp>
      <p:pic>
        <p:nvPicPr>
          <p:cNvPr id="4" name="Content Placeholder 3"/>
          <p:cNvPicPr>
            <a:picLocks noGrp="1" noChangeAspect="1"/>
          </p:cNvPicPr>
          <p:nvPr>
            <p:ph idx="1"/>
          </p:nvPr>
        </p:nvPicPr>
        <p:blipFill>
          <a:blip r:embed="rId2"/>
          <a:stretch>
            <a:fillRect/>
          </a:stretch>
        </p:blipFill>
        <p:spPr>
          <a:xfrm>
            <a:off x="1054501" y="1158399"/>
            <a:ext cx="9897979" cy="4038600"/>
          </a:xfrm>
          <a:prstGeom prst="rect">
            <a:avLst/>
          </a:prstGeom>
        </p:spPr>
      </p:pic>
      <p:sp>
        <p:nvSpPr>
          <p:cNvPr id="3" name="TextBox 2">
            <a:extLst>
              <a:ext uri="{FF2B5EF4-FFF2-40B4-BE49-F238E27FC236}">
                <a16:creationId xmlns:a16="http://schemas.microsoft.com/office/drawing/2014/main" id="{9DF43DAE-7BEB-5146-301E-729CE66BCEAE}"/>
              </a:ext>
            </a:extLst>
          </p:cNvPr>
          <p:cNvSpPr txBox="1"/>
          <p:nvPr/>
        </p:nvSpPr>
        <p:spPr>
          <a:xfrm>
            <a:off x="1487370" y="5330269"/>
            <a:ext cx="9032240" cy="369332"/>
          </a:xfrm>
          <a:prstGeom prst="rect">
            <a:avLst/>
          </a:prstGeom>
          <a:noFill/>
        </p:spPr>
        <p:txBody>
          <a:bodyPr wrap="square" rtlCol="0">
            <a:spAutoFit/>
          </a:bodyPr>
          <a:lstStyle/>
          <a:p>
            <a:r>
              <a:rPr lang="en-US" dirty="0"/>
              <a:t>The Drama genre was the most preferred in the India region.</a:t>
            </a:r>
            <a:endParaRPr lang="en-KE" dirty="0"/>
          </a:p>
        </p:txBody>
      </p:sp>
    </p:spTree>
    <p:extLst>
      <p:ext uri="{BB962C8B-B14F-4D97-AF65-F5344CB8AC3E}">
        <p14:creationId xmlns:p14="http://schemas.microsoft.com/office/powerpoint/2010/main" val="320160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625"/>
            <a:ext cx="10515600" cy="1014096"/>
          </a:xfrm>
        </p:spPr>
        <p:txBody>
          <a:bodyPr/>
          <a:lstStyle/>
          <a:p>
            <a:r>
              <a:rPr lang="en-US" b="1" dirty="0"/>
              <a:t>Regional Comedy Preference</a:t>
            </a:r>
          </a:p>
        </p:txBody>
      </p:sp>
      <p:pic>
        <p:nvPicPr>
          <p:cNvPr id="5" name="Content Placeholder 4"/>
          <p:cNvPicPr>
            <a:picLocks noGrp="1" noChangeAspect="1"/>
          </p:cNvPicPr>
          <p:nvPr>
            <p:ph idx="1"/>
          </p:nvPr>
        </p:nvPicPr>
        <p:blipFill>
          <a:blip r:embed="rId2"/>
          <a:stretch>
            <a:fillRect/>
          </a:stretch>
        </p:blipFill>
        <p:spPr>
          <a:xfrm>
            <a:off x="707858" y="1188721"/>
            <a:ext cx="10776284" cy="4038600"/>
          </a:xfrm>
          <a:prstGeom prst="rect">
            <a:avLst/>
          </a:prstGeom>
        </p:spPr>
      </p:pic>
      <p:sp>
        <p:nvSpPr>
          <p:cNvPr id="3" name="TextBox 2">
            <a:extLst>
              <a:ext uri="{FF2B5EF4-FFF2-40B4-BE49-F238E27FC236}">
                <a16:creationId xmlns:a16="http://schemas.microsoft.com/office/drawing/2014/main" id="{FA77B877-6625-65AA-5ED7-98A06D768C28}"/>
              </a:ext>
            </a:extLst>
          </p:cNvPr>
          <p:cNvSpPr txBox="1"/>
          <p:nvPr/>
        </p:nvSpPr>
        <p:spPr>
          <a:xfrm>
            <a:off x="838200" y="5484613"/>
            <a:ext cx="10139680" cy="369332"/>
          </a:xfrm>
          <a:prstGeom prst="rect">
            <a:avLst/>
          </a:prstGeom>
          <a:noFill/>
        </p:spPr>
        <p:txBody>
          <a:bodyPr wrap="square" rtlCol="0">
            <a:spAutoFit/>
          </a:bodyPr>
          <a:lstStyle/>
          <a:p>
            <a:r>
              <a:rPr lang="en-US" dirty="0"/>
              <a:t>The Comedy genre was the most preferred in the Malaysia region compared to Thailand ,DO,GT and KW.</a:t>
            </a:r>
            <a:endParaRPr lang="en-KE" dirty="0"/>
          </a:p>
        </p:txBody>
      </p:sp>
    </p:spTree>
    <p:extLst>
      <p:ext uri="{BB962C8B-B14F-4D97-AF65-F5344CB8AC3E}">
        <p14:creationId xmlns:p14="http://schemas.microsoft.com/office/powerpoint/2010/main" val="3380018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6795"/>
          </a:xfrm>
        </p:spPr>
        <p:txBody>
          <a:bodyPr>
            <a:normAutofit/>
          </a:bodyPr>
          <a:lstStyle/>
          <a:p>
            <a:r>
              <a:rPr lang="en-US" b="1" dirty="0"/>
              <a:t>Runtime distribution per selected genre</a:t>
            </a:r>
          </a:p>
        </p:txBody>
      </p:sp>
      <p:pic>
        <p:nvPicPr>
          <p:cNvPr id="5" name="Content Placeholder 4"/>
          <p:cNvPicPr>
            <a:picLocks noGrp="1" noChangeAspect="1"/>
          </p:cNvPicPr>
          <p:nvPr>
            <p:ph idx="1"/>
          </p:nvPr>
        </p:nvPicPr>
        <p:blipFill>
          <a:blip r:embed="rId2"/>
          <a:stretch>
            <a:fillRect/>
          </a:stretch>
        </p:blipFill>
        <p:spPr>
          <a:xfrm>
            <a:off x="742215" y="1409700"/>
            <a:ext cx="10154652" cy="4038600"/>
          </a:xfrm>
          <a:prstGeom prst="rect">
            <a:avLst/>
          </a:prstGeom>
        </p:spPr>
      </p:pic>
      <p:sp>
        <p:nvSpPr>
          <p:cNvPr id="4" name="TextBox 3">
            <a:extLst>
              <a:ext uri="{FF2B5EF4-FFF2-40B4-BE49-F238E27FC236}">
                <a16:creationId xmlns:a16="http://schemas.microsoft.com/office/drawing/2014/main" id="{D4EC3AB2-BBAD-8F50-9BCF-C5612CEFD6AE}"/>
              </a:ext>
            </a:extLst>
          </p:cNvPr>
          <p:cNvSpPr txBox="1"/>
          <p:nvPr/>
        </p:nvSpPr>
        <p:spPr>
          <a:xfrm>
            <a:off x="1513840" y="5600700"/>
            <a:ext cx="9652000" cy="369332"/>
          </a:xfrm>
          <a:prstGeom prst="rect">
            <a:avLst/>
          </a:prstGeom>
          <a:noFill/>
        </p:spPr>
        <p:txBody>
          <a:bodyPr wrap="square" rtlCol="0">
            <a:spAutoFit/>
          </a:bodyPr>
          <a:lstStyle/>
          <a:p>
            <a:r>
              <a:rPr lang="en-US" dirty="0"/>
              <a:t>The average runtime for Documentary is 78 minutes, Drama 98 minutes and Comedy at 91 minutes. </a:t>
            </a:r>
          </a:p>
        </p:txBody>
      </p:sp>
    </p:spTree>
    <p:extLst>
      <p:ext uri="{BB962C8B-B14F-4D97-AF65-F5344CB8AC3E}">
        <p14:creationId xmlns:p14="http://schemas.microsoft.com/office/powerpoint/2010/main" val="123033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Findings</a:t>
            </a:r>
          </a:p>
        </p:txBody>
      </p:sp>
      <p:sp>
        <p:nvSpPr>
          <p:cNvPr id="3" name="Content Placeholder 2"/>
          <p:cNvSpPr>
            <a:spLocks noGrp="1"/>
          </p:cNvSpPr>
          <p:nvPr>
            <p:ph idx="1"/>
          </p:nvPr>
        </p:nvSpPr>
        <p:spPr/>
        <p:txBody>
          <a:bodyPr>
            <a:normAutofit lnSpcReduction="10000"/>
          </a:bodyPr>
          <a:lstStyle/>
          <a:p>
            <a:pPr algn="just"/>
            <a:r>
              <a:rPr lang="en-US" dirty="0"/>
              <a:t>Documentary is the most preferred genre of movies, followed by Drama, Comedy ,Horror and Comedy Drama. </a:t>
            </a:r>
          </a:p>
          <a:p>
            <a:pPr algn="just"/>
            <a:r>
              <a:rPr lang="en-US" dirty="0"/>
              <a:t>Music, Mystery  is the highly  rated genre at 9.0, followed by Documentary, News, Reality-TV genre at  8.8, Comedy, Drama, Reality-TV genre at    8.8, Action, Adventure, Musical genre at 8.7 and Adventure, Crime genre at 8.</a:t>
            </a:r>
          </a:p>
          <a:p>
            <a:r>
              <a:rPr lang="en-US" dirty="0" err="1"/>
              <a:t>Action,Adventure,Sci</a:t>
            </a:r>
            <a:r>
              <a:rPr lang="en-US" dirty="0"/>
              <a:t>-Fi genre  was the highly voted genre with  23,023,248 votes, followed by Action, Adventure, Fantasy genre with 9,658,883 votes. Adventure, Animation, Comedy genre   Drama genre and Comedy, Drama, Romance genre had 8,687,435 votes ,8,395,521votes and 7,665,463votes respectively.</a:t>
            </a:r>
          </a:p>
        </p:txBody>
      </p:sp>
    </p:spTree>
    <p:extLst>
      <p:ext uri="{BB962C8B-B14F-4D97-AF65-F5344CB8AC3E}">
        <p14:creationId xmlns:p14="http://schemas.microsoft.com/office/powerpoint/2010/main" val="375614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835"/>
          </a:xfrm>
        </p:spPr>
        <p:txBody>
          <a:bodyPr/>
          <a:lstStyle/>
          <a:p>
            <a:r>
              <a:rPr lang="en-US" b="1" dirty="0"/>
              <a:t>Findings</a:t>
            </a:r>
            <a:r>
              <a:rPr lang="en-US" dirty="0"/>
              <a:t> Cont’d</a:t>
            </a:r>
          </a:p>
        </p:txBody>
      </p:sp>
      <p:sp>
        <p:nvSpPr>
          <p:cNvPr id="3" name="Content Placeholder 2"/>
          <p:cNvSpPr>
            <a:spLocks noGrp="1"/>
          </p:cNvSpPr>
          <p:nvPr>
            <p:ph idx="1"/>
          </p:nvPr>
        </p:nvSpPr>
        <p:spPr>
          <a:xfrm>
            <a:off x="838200" y="1253331"/>
            <a:ext cx="10515600" cy="4351338"/>
          </a:xfrm>
        </p:spPr>
        <p:txBody>
          <a:bodyPr/>
          <a:lstStyle/>
          <a:p>
            <a:r>
              <a:rPr lang="en-US" dirty="0"/>
              <a:t>Documentary is the most preferred genre in US, while Drama is preferred in India, XWW, PH and Russia in that order.</a:t>
            </a:r>
          </a:p>
          <a:p>
            <a:r>
              <a:rPr lang="en-US" dirty="0"/>
              <a:t>Comedy is mostly preferred in Malaysia, TH,DO in that order respectively.</a:t>
            </a:r>
          </a:p>
          <a:p>
            <a:r>
              <a:rPr lang="en-US" dirty="0"/>
              <a:t>The average runtime for Documentary is 78 minutes, Drama 98 minutes and Comedy at 91 minutes. </a:t>
            </a:r>
          </a:p>
        </p:txBody>
      </p:sp>
    </p:spTree>
    <p:extLst>
      <p:ext uri="{BB962C8B-B14F-4D97-AF65-F5344CB8AC3E}">
        <p14:creationId xmlns:p14="http://schemas.microsoft.com/office/powerpoint/2010/main" val="206873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355"/>
          </a:xfrm>
        </p:spPr>
        <p:txBody>
          <a:bodyPr>
            <a:normAutofit fontScale="90000"/>
          </a:bodyPr>
          <a:lstStyle/>
          <a:p>
            <a:r>
              <a:rPr lang="en-US" b="1" dirty="0"/>
              <a:t>Recommendation</a:t>
            </a:r>
          </a:p>
        </p:txBody>
      </p:sp>
      <p:sp>
        <p:nvSpPr>
          <p:cNvPr id="3" name="Content Placeholder 2"/>
          <p:cNvSpPr>
            <a:spLocks noGrp="1"/>
          </p:cNvSpPr>
          <p:nvPr>
            <p:ph idx="1"/>
          </p:nvPr>
        </p:nvSpPr>
        <p:spPr>
          <a:xfrm>
            <a:off x="756920" y="1253331"/>
            <a:ext cx="10515600" cy="4351338"/>
          </a:xfrm>
        </p:spPr>
        <p:txBody>
          <a:bodyPr>
            <a:normAutofit fontScale="85000" lnSpcReduction="10000"/>
          </a:bodyPr>
          <a:lstStyle/>
          <a:p>
            <a:pPr marL="0" indent="0" algn="just">
              <a:buNone/>
            </a:pPr>
            <a:r>
              <a:rPr lang="en-US" b="0" i="0" dirty="0">
                <a:solidFill>
                  <a:srgbClr val="202124"/>
                </a:solidFill>
                <a:effectLst/>
                <a:latin typeface="Roboto" panose="02000000000000000000" pitchFamily="2" charset="0"/>
              </a:rPr>
              <a:t>1. The studio should focus on genres that have High average rating  and are most preferred .</a:t>
            </a:r>
            <a:r>
              <a:rPr lang="en-US" b="0" i="0" dirty="0" err="1">
                <a:solidFill>
                  <a:srgbClr val="202124"/>
                </a:solidFill>
                <a:effectLst/>
                <a:latin typeface="Roboto" panose="02000000000000000000" pitchFamily="2" charset="0"/>
              </a:rPr>
              <a:t>i.e</a:t>
            </a:r>
            <a:r>
              <a:rPr lang="en-US" dirty="0">
                <a:solidFill>
                  <a:srgbClr val="202124"/>
                </a:solidFill>
                <a:latin typeface="Roboto" panose="02000000000000000000" pitchFamily="2" charset="0"/>
              </a:rPr>
              <a:t> </a:t>
            </a:r>
            <a:r>
              <a:rPr lang="en-US" b="0" i="0" dirty="0">
                <a:solidFill>
                  <a:srgbClr val="202124"/>
                </a:solidFill>
                <a:effectLst/>
                <a:latin typeface="Roboto" panose="02000000000000000000" pitchFamily="2" charset="0"/>
              </a:rPr>
              <a:t> Documentary, Dramas and Comedy. </a:t>
            </a:r>
            <a:r>
              <a:rPr lang="en-US" dirty="0">
                <a:solidFill>
                  <a:srgbClr val="202124"/>
                </a:solidFill>
                <a:latin typeface="Roboto" panose="02000000000000000000" pitchFamily="2" charset="0"/>
              </a:rPr>
              <a:t>And the studio should also focus on producing </a:t>
            </a:r>
            <a:r>
              <a:rPr lang="en-US" b="0" i="0" dirty="0">
                <a:solidFill>
                  <a:srgbClr val="202124"/>
                </a:solidFill>
                <a:effectLst/>
                <a:latin typeface="Roboto" panose="02000000000000000000" pitchFamily="2" charset="0"/>
              </a:rPr>
              <a:t>high quality documentaries and drama in order to increase the genres’ average rating to match genres that are highly rated .i.e. music and mystery genre that has an average rating of 9.</a:t>
            </a:r>
          </a:p>
          <a:p>
            <a:pPr marL="0" indent="0" algn="just">
              <a:buNone/>
            </a:pPr>
            <a:r>
              <a:rPr lang="en-US" b="0" i="0" dirty="0">
                <a:solidFill>
                  <a:srgbClr val="202124"/>
                </a:solidFill>
                <a:effectLst/>
                <a:latin typeface="Roboto" panose="02000000000000000000" pitchFamily="2" charset="0"/>
              </a:rPr>
              <a:t>2. The studio should adjust the length of the movie to align with audience expectations and preferences. Drama should maintain around 98 minutes of runtime and comedy approximately 91 minutes to balance humor and narrative flow. </a:t>
            </a:r>
          </a:p>
          <a:p>
            <a:pPr marL="0" indent="0" algn="just">
              <a:buNone/>
            </a:pPr>
            <a:r>
              <a:rPr lang="en-US" b="0" i="0" dirty="0">
                <a:solidFill>
                  <a:srgbClr val="202124"/>
                </a:solidFill>
                <a:effectLst/>
                <a:latin typeface="Roboto" panose="02000000000000000000" pitchFamily="2" charset="0"/>
              </a:rPr>
              <a:t>3.The studio should observe regional </a:t>
            </a:r>
            <a:r>
              <a:rPr lang="en-US" dirty="0">
                <a:solidFill>
                  <a:srgbClr val="202124"/>
                </a:solidFill>
                <a:latin typeface="Roboto" panose="02000000000000000000" pitchFamily="2" charset="0"/>
              </a:rPr>
              <a:t>preferences of the genres. By </a:t>
            </a:r>
            <a:r>
              <a:rPr lang="en-US" b="0" i="0" dirty="0">
                <a:solidFill>
                  <a:srgbClr val="202124"/>
                </a:solidFill>
                <a:effectLst/>
                <a:latin typeface="Roboto" panose="02000000000000000000" pitchFamily="2" charset="0"/>
              </a:rPr>
              <a:t>Creating and modifying content to fit the specific preferences and culture:</a:t>
            </a:r>
          </a:p>
          <a:p>
            <a:pPr marL="0" indent="0" algn="just">
              <a:buNone/>
            </a:pPr>
            <a:r>
              <a:rPr lang="en-US" b="0" i="0" dirty="0">
                <a:solidFill>
                  <a:srgbClr val="202124"/>
                </a:solidFill>
                <a:effectLst/>
                <a:latin typeface="Roboto" panose="02000000000000000000" pitchFamily="2" charset="0"/>
              </a:rPr>
              <a:t> Documentary genre</a:t>
            </a:r>
            <a:r>
              <a:rPr lang="en-US" dirty="0">
                <a:solidFill>
                  <a:srgbClr val="202124"/>
                </a:solidFill>
                <a:latin typeface="Roboto" panose="02000000000000000000" pitchFamily="2" charset="0"/>
              </a:rPr>
              <a:t> to focus on the </a:t>
            </a:r>
            <a:r>
              <a:rPr lang="en-US" b="0" i="0" dirty="0">
                <a:solidFill>
                  <a:srgbClr val="202124"/>
                </a:solidFill>
                <a:effectLst/>
                <a:latin typeface="Roboto" panose="02000000000000000000" pitchFamily="2" charset="0"/>
              </a:rPr>
              <a:t>US region, Drama genre to focus on the India region and Comedy genre to focus on the Malaysia region.</a:t>
            </a:r>
            <a:endParaRPr lang="en-US" dirty="0"/>
          </a:p>
        </p:txBody>
      </p:sp>
    </p:spTree>
    <p:extLst>
      <p:ext uri="{BB962C8B-B14F-4D97-AF65-F5344CB8AC3E}">
        <p14:creationId xmlns:p14="http://schemas.microsoft.com/office/powerpoint/2010/main" val="55634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mn-lt"/>
                <a:ea typeface="+mn-ea"/>
                <a:cs typeface="+mn-cs"/>
              </a:rPr>
              <a:t>Introduction</a:t>
            </a:r>
          </a:p>
        </p:txBody>
      </p:sp>
      <p:sp>
        <p:nvSpPr>
          <p:cNvPr id="3" name="Content Placeholder 2"/>
          <p:cNvSpPr>
            <a:spLocks noGrp="1"/>
          </p:cNvSpPr>
          <p:nvPr>
            <p:ph idx="1"/>
          </p:nvPr>
        </p:nvSpPr>
        <p:spPr/>
        <p:txBody>
          <a:bodyPr/>
          <a:lstStyle/>
          <a:p>
            <a:pPr marL="0" indent="0">
              <a:buNone/>
            </a:pPr>
            <a:r>
              <a:rPr lang="en-US" sz="3600" b="1" dirty="0"/>
              <a:t>Overview</a:t>
            </a:r>
          </a:p>
          <a:p>
            <a:pPr marL="0" indent="0" algn="just">
              <a:buNone/>
            </a:pPr>
            <a:r>
              <a:rPr lang="en-US" sz="3600" dirty="0"/>
              <a:t>In pursuit of diversification a company intends to set up a movie studio in order to create and sell original content. It is therefore necessary for the company to undertake a pre-entry business viability assessment as an important and effective management approach in the new enterprise.</a:t>
            </a:r>
          </a:p>
        </p:txBody>
      </p:sp>
    </p:spTree>
    <p:extLst>
      <p:ext uri="{BB962C8B-B14F-4D97-AF65-F5344CB8AC3E}">
        <p14:creationId xmlns:p14="http://schemas.microsoft.com/office/powerpoint/2010/main" val="2659906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A12C-A1F6-E4A9-B2A2-5D168D3B06DD}"/>
              </a:ext>
            </a:extLst>
          </p:cNvPr>
          <p:cNvSpPr>
            <a:spLocks noGrp="1"/>
          </p:cNvSpPr>
          <p:nvPr>
            <p:ph type="title"/>
          </p:nvPr>
        </p:nvSpPr>
        <p:spPr>
          <a:xfrm>
            <a:off x="838200" y="365125"/>
            <a:ext cx="10515600" cy="793115"/>
          </a:xfrm>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AE590FE1-275F-266C-8C5B-D6ACC28D303D}"/>
              </a:ext>
            </a:extLst>
          </p:cNvPr>
          <p:cNvSpPr>
            <a:spLocks noGrp="1"/>
          </p:cNvSpPr>
          <p:nvPr>
            <p:ph idx="1"/>
          </p:nvPr>
        </p:nvSpPr>
        <p:spPr>
          <a:xfrm>
            <a:off x="838200" y="1520825"/>
            <a:ext cx="10515600" cy="4351338"/>
          </a:xfrm>
        </p:spPr>
        <p:txBody>
          <a:bodyPr/>
          <a:lstStyle/>
          <a:p>
            <a:r>
              <a:rPr lang="en-US" dirty="0"/>
              <a:t>The company should go ahead and set up the studio which would focus on the following three genres namely: doc, drama &amp; comedy whiles focusing on the recommended regions per genre.</a:t>
            </a:r>
          </a:p>
          <a:p>
            <a:r>
              <a:rPr lang="en-US" dirty="0"/>
              <a:t>Further analysis of the set up and production costs of the genres and the expected income is required.</a:t>
            </a:r>
            <a:endParaRPr lang="en-KE" dirty="0"/>
          </a:p>
        </p:txBody>
      </p:sp>
    </p:spTree>
    <p:extLst>
      <p:ext uri="{BB962C8B-B14F-4D97-AF65-F5344CB8AC3E}">
        <p14:creationId xmlns:p14="http://schemas.microsoft.com/office/powerpoint/2010/main" val="144686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Background</a:t>
            </a:r>
          </a:p>
        </p:txBody>
      </p:sp>
      <p:sp>
        <p:nvSpPr>
          <p:cNvPr id="3" name="Content Placeholder 2"/>
          <p:cNvSpPr>
            <a:spLocks noGrp="1"/>
          </p:cNvSpPr>
          <p:nvPr>
            <p:ph idx="1"/>
          </p:nvPr>
        </p:nvSpPr>
        <p:spPr/>
        <p:txBody>
          <a:bodyPr>
            <a:normAutofit lnSpcReduction="10000"/>
          </a:bodyPr>
          <a:lstStyle/>
          <a:p>
            <a:pPr marL="0" indent="0">
              <a:buNone/>
            </a:pPr>
            <a:r>
              <a:rPr lang="en-US" sz="3600" b="1" dirty="0"/>
              <a:t>Business understanding</a:t>
            </a:r>
          </a:p>
          <a:p>
            <a:pPr marL="0" indent="0" algn="just">
              <a:buNone/>
            </a:pPr>
            <a:r>
              <a:rPr lang="en-US" sz="4000" dirty="0"/>
              <a:t>In 2019 the global film industry was worth over USD 42 billion(</a:t>
            </a:r>
            <a:r>
              <a:rPr lang="en-US" sz="4000" dirty="0" err="1"/>
              <a:t>Wikipidea</a:t>
            </a:r>
            <a:r>
              <a:rPr lang="en-US" sz="4000" dirty="0"/>
              <a:t>) with the largest markets being the United States , Asia-pacific , the UK and Europe.</a:t>
            </a:r>
          </a:p>
          <a:p>
            <a:pPr marL="0" indent="0" algn="just">
              <a:buNone/>
            </a:pPr>
            <a:r>
              <a:rPr lang="en-US" sz="4000" dirty="0"/>
              <a:t>The industry comprises various film genres such as action, crime, animated, comedy, drama among others.</a:t>
            </a:r>
          </a:p>
        </p:txBody>
      </p:sp>
    </p:spTree>
    <p:extLst>
      <p:ext uri="{BB962C8B-B14F-4D97-AF65-F5344CB8AC3E}">
        <p14:creationId xmlns:p14="http://schemas.microsoft.com/office/powerpoint/2010/main" val="339780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570"/>
          </a:xfrm>
        </p:spPr>
        <p:txBody>
          <a:bodyPr>
            <a:normAutofit fontScale="90000"/>
          </a:bodyPr>
          <a:lstStyle/>
          <a:p>
            <a:r>
              <a:rPr lang="en-US" b="1" dirty="0"/>
              <a:t>Data overview</a:t>
            </a:r>
            <a:endParaRPr lang="en-US" dirty="0"/>
          </a:p>
        </p:txBody>
      </p:sp>
      <p:sp>
        <p:nvSpPr>
          <p:cNvPr id="3" name="Content Placeholder 2"/>
          <p:cNvSpPr>
            <a:spLocks noGrp="1"/>
          </p:cNvSpPr>
          <p:nvPr>
            <p:ph idx="1"/>
          </p:nvPr>
        </p:nvSpPr>
        <p:spPr>
          <a:xfrm>
            <a:off x="838200" y="1026696"/>
            <a:ext cx="10515600" cy="5150267"/>
          </a:xfrm>
        </p:spPr>
        <p:txBody>
          <a:bodyPr>
            <a:noAutofit/>
          </a:bodyPr>
          <a:lstStyle/>
          <a:p>
            <a:pPr algn="just"/>
            <a:r>
              <a:rPr lang="en-US" sz="4400" dirty="0"/>
              <a:t>The project uses data from the global film Industry between 2010 to 2019 mined from </a:t>
            </a:r>
            <a:r>
              <a:rPr lang="en-US" sz="4400" u="sng" dirty="0">
                <a:hlinkClick r:id="rId2"/>
              </a:rPr>
              <a:t>www.imdb.com</a:t>
            </a:r>
            <a:r>
              <a:rPr lang="en-US" sz="4400" dirty="0"/>
              <a:t> website.</a:t>
            </a:r>
          </a:p>
          <a:p>
            <a:pPr algn="just"/>
            <a:r>
              <a:rPr lang="en-US" sz="4400" dirty="0"/>
              <a:t>The data comprises movie basics, movie ratings, genre, runtime, directors and writers among others. The data is cleaned , analyzed and the findings used to inform decision making.</a:t>
            </a:r>
          </a:p>
        </p:txBody>
      </p:sp>
    </p:spTree>
    <p:extLst>
      <p:ext uri="{BB962C8B-B14F-4D97-AF65-F5344CB8AC3E}">
        <p14:creationId xmlns:p14="http://schemas.microsoft.com/office/powerpoint/2010/main" val="156711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Description of variables</a:t>
            </a:r>
          </a:p>
        </p:txBody>
      </p:sp>
      <p:sp>
        <p:nvSpPr>
          <p:cNvPr id="3" name="Content Placeholder 2"/>
          <p:cNvSpPr>
            <a:spLocks noGrp="1"/>
          </p:cNvSpPr>
          <p:nvPr>
            <p:ph idx="1"/>
          </p:nvPr>
        </p:nvSpPr>
        <p:spPr/>
        <p:txBody>
          <a:bodyPr/>
          <a:lstStyle/>
          <a:p>
            <a:r>
              <a:rPr lang="en-US" dirty="0"/>
              <a:t>1.Genre- a style or category of a movie e.g. action, horror, comedy, drama etc. </a:t>
            </a:r>
          </a:p>
          <a:p>
            <a:pPr marL="0" indent="0">
              <a:buNone/>
            </a:pPr>
            <a:r>
              <a:rPr lang="en-US" dirty="0"/>
              <a:t>*2.Runtime- This is the length of the movie. </a:t>
            </a:r>
          </a:p>
          <a:p>
            <a:pPr marL="0" indent="0">
              <a:buNone/>
            </a:pPr>
            <a:r>
              <a:rPr lang="en-US" dirty="0"/>
              <a:t>*3.Ratings- ranking of the movie in the box office. </a:t>
            </a:r>
          </a:p>
          <a:p>
            <a:pPr marL="0" indent="0">
              <a:buNone/>
            </a:pPr>
            <a:r>
              <a:rPr lang="en-US" dirty="0"/>
              <a:t>*4.Director profession-the occupation of the movie directors. *5.Ordering- The number of movies ordered.</a:t>
            </a:r>
          </a:p>
          <a:p>
            <a:pPr marL="0" indent="0">
              <a:buNone/>
            </a:pPr>
            <a:r>
              <a:rPr lang="en-US" dirty="0"/>
              <a:t>*6.Region- The geographical area to be targeted.</a:t>
            </a:r>
          </a:p>
        </p:txBody>
      </p:sp>
    </p:spTree>
    <p:extLst>
      <p:ext uri="{BB962C8B-B14F-4D97-AF65-F5344CB8AC3E}">
        <p14:creationId xmlns:p14="http://schemas.microsoft.com/office/powerpoint/2010/main" val="323926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p>
        </p:txBody>
      </p:sp>
      <p:sp>
        <p:nvSpPr>
          <p:cNvPr id="3" name="Content Placeholder 2"/>
          <p:cNvSpPr>
            <a:spLocks noGrp="1"/>
          </p:cNvSpPr>
          <p:nvPr>
            <p:ph idx="1"/>
          </p:nvPr>
        </p:nvSpPr>
        <p:spPr/>
        <p:txBody>
          <a:bodyPr/>
          <a:lstStyle/>
          <a:p>
            <a:pPr algn="just"/>
            <a:r>
              <a:rPr lang="en-US" dirty="0"/>
              <a:t> The company lacks filmmaking experience and therefore necessary to undertake this project to inform the decision to open a new studio.</a:t>
            </a:r>
          </a:p>
          <a:p>
            <a:pPr algn="just"/>
            <a:r>
              <a:rPr lang="en-US" dirty="0"/>
              <a:t>Therefore, the primary challenge is to overcome this lack of experience and create a successful movie studio that produces high-quality movies that appeal to a wide audience. </a:t>
            </a:r>
          </a:p>
          <a:p>
            <a:pPr algn="just"/>
            <a:r>
              <a:rPr lang="en-US" dirty="0"/>
              <a:t>The management will utilize the results and findings of this analysis to guide on the content to be produced by the new studio.</a:t>
            </a:r>
          </a:p>
        </p:txBody>
      </p:sp>
    </p:spTree>
    <p:extLst>
      <p:ext uri="{BB962C8B-B14F-4D97-AF65-F5344CB8AC3E}">
        <p14:creationId xmlns:p14="http://schemas.microsoft.com/office/powerpoint/2010/main" val="5788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Objectives</a:t>
            </a:r>
          </a:p>
        </p:txBody>
      </p:sp>
      <p:sp>
        <p:nvSpPr>
          <p:cNvPr id="3" name="Content Placeholder 2"/>
          <p:cNvSpPr>
            <a:spLocks noGrp="1"/>
          </p:cNvSpPr>
          <p:nvPr>
            <p:ph idx="1"/>
          </p:nvPr>
        </p:nvSpPr>
        <p:spPr/>
        <p:txBody>
          <a:bodyPr>
            <a:normAutofit/>
          </a:bodyPr>
          <a:lstStyle/>
          <a:p>
            <a:pPr marL="571500" indent="-571500" algn="just">
              <a:buFont typeface="+mj-lt"/>
              <a:buAutoNum type="romanLcPeriod"/>
            </a:pPr>
            <a:r>
              <a:rPr lang="en-US" sz="4800" dirty="0"/>
              <a:t>To explore film genres that are marketable for the company. </a:t>
            </a:r>
          </a:p>
          <a:p>
            <a:pPr marL="571500" indent="-571500" algn="just">
              <a:buFont typeface="+mj-lt"/>
              <a:buAutoNum type="romanLcPeriod"/>
            </a:pPr>
            <a:r>
              <a:rPr lang="en-US" sz="4800" dirty="0"/>
              <a:t>To determine the appropriate movie runtime. </a:t>
            </a:r>
          </a:p>
          <a:p>
            <a:pPr marL="571500" indent="-571500" algn="just">
              <a:buFont typeface="+mj-lt"/>
              <a:buAutoNum type="romanLcPeriod"/>
            </a:pPr>
            <a:r>
              <a:rPr lang="en-US" sz="4800" dirty="0"/>
              <a:t>Determine which region to target. </a:t>
            </a:r>
          </a:p>
        </p:txBody>
      </p:sp>
    </p:spTree>
    <p:extLst>
      <p:ext uri="{BB962C8B-B14F-4D97-AF65-F5344CB8AC3E}">
        <p14:creationId xmlns:p14="http://schemas.microsoft.com/office/powerpoint/2010/main" val="2444353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37A34-32D4-5F0B-50B7-4C8B175E714C}"/>
              </a:ext>
            </a:extLst>
          </p:cNvPr>
          <p:cNvSpPr>
            <a:spLocks noGrp="1"/>
          </p:cNvSpPr>
          <p:nvPr>
            <p:ph idx="1"/>
          </p:nvPr>
        </p:nvSpPr>
        <p:spPr>
          <a:xfrm>
            <a:off x="746760" y="1337945"/>
            <a:ext cx="10515600" cy="4351338"/>
          </a:xfrm>
        </p:spPr>
        <p:txBody>
          <a:bodyPr>
            <a:normAutofit/>
          </a:bodyPr>
          <a:lstStyle/>
          <a:p>
            <a:pPr marL="0" indent="0">
              <a:buNone/>
            </a:pPr>
            <a:r>
              <a:rPr lang="en-US" sz="8000" dirty="0"/>
              <a:t>Data Analysis  and  Visualization </a:t>
            </a:r>
            <a:endParaRPr lang="en-KE" sz="8000" dirty="0"/>
          </a:p>
        </p:txBody>
      </p:sp>
    </p:spTree>
    <p:extLst>
      <p:ext uri="{BB962C8B-B14F-4D97-AF65-F5344CB8AC3E}">
        <p14:creationId xmlns:p14="http://schemas.microsoft.com/office/powerpoint/2010/main" val="347198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884555"/>
          </a:xfrm>
        </p:spPr>
        <p:txBody>
          <a:bodyPr/>
          <a:lstStyle/>
          <a:p>
            <a:r>
              <a:rPr lang="en-US" b="1" dirty="0"/>
              <a:t>Most Produced Genres</a:t>
            </a:r>
          </a:p>
        </p:txBody>
      </p:sp>
      <p:pic>
        <p:nvPicPr>
          <p:cNvPr id="6" name="Content Placeholder 5"/>
          <p:cNvPicPr>
            <a:picLocks noGrp="1" noChangeAspect="1"/>
          </p:cNvPicPr>
          <p:nvPr>
            <p:ph idx="1"/>
          </p:nvPr>
        </p:nvPicPr>
        <p:blipFill>
          <a:blip r:embed="rId2"/>
          <a:stretch>
            <a:fillRect/>
          </a:stretch>
        </p:blipFill>
        <p:spPr>
          <a:xfrm>
            <a:off x="1390851" y="1005840"/>
            <a:ext cx="9632749" cy="4775200"/>
          </a:xfrm>
          <a:prstGeom prst="rect">
            <a:avLst/>
          </a:prstGeom>
        </p:spPr>
      </p:pic>
      <p:sp>
        <p:nvSpPr>
          <p:cNvPr id="3" name="TextBox 2">
            <a:extLst>
              <a:ext uri="{FF2B5EF4-FFF2-40B4-BE49-F238E27FC236}">
                <a16:creationId xmlns:a16="http://schemas.microsoft.com/office/drawing/2014/main" id="{8A26AD5B-7DDF-CAF6-1578-F65FF5394A61}"/>
              </a:ext>
            </a:extLst>
          </p:cNvPr>
          <p:cNvSpPr txBox="1"/>
          <p:nvPr/>
        </p:nvSpPr>
        <p:spPr>
          <a:xfrm>
            <a:off x="1971040" y="5689600"/>
            <a:ext cx="7508240" cy="646331"/>
          </a:xfrm>
          <a:prstGeom prst="rect">
            <a:avLst/>
          </a:prstGeom>
          <a:noFill/>
        </p:spPr>
        <p:txBody>
          <a:bodyPr wrap="square" rtlCol="0">
            <a:spAutoFit/>
          </a:bodyPr>
          <a:lstStyle/>
          <a:p>
            <a:pPr marL="171450" indent="-171450" algn="just">
              <a:buFont typeface="Arial" panose="020B0604020202020204" pitchFamily="34" charset="0"/>
              <a:buChar char="•"/>
            </a:pPr>
            <a:r>
              <a:rPr lang="en-US" dirty="0"/>
              <a:t>Documentary genre was the most produced genre of movies, followed by Drama, Comedy ,Horror and Comedy Drama</a:t>
            </a:r>
            <a:r>
              <a:rPr lang="en-US" sz="1100" dirty="0"/>
              <a:t> </a:t>
            </a:r>
            <a:r>
              <a:rPr lang="en-US" dirty="0"/>
              <a:t>during the period.</a:t>
            </a:r>
          </a:p>
        </p:txBody>
      </p:sp>
    </p:spTree>
    <p:extLst>
      <p:ext uri="{BB962C8B-B14F-4D97-AF65-F5344CB8AC3E}">
        <p14:creationId xmlns:p14="http://schemas.microsoft.com/office/powerpoint/2010/main" val="175855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887</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Roboto</vt:lpstr>
      <vt:lpstr>Office Theme</vt:lpstr>
      <vt:lpstr>SETTING UP A FILM STUDIO &amp; GENERATING CONTENT </vt:lpstr>
      <vt:lpstr>Introduction</vt:lpstr>
      <vt:lpstr>Background</vt:lpstr>
      <vt:lpstr>Data overview</vt:lpstr>
      <vt:lpstr>Description of variables</vt:lpstr>
      <vt:lpstr>Business Problem</vt:lpstr>
      <vt:lpstr>Objectives</vt:lpstr>
      <vt:lpstr>PowerPoint Presentation</vt:lpstr>
      <vt:lpstr>Most Produced Genres</vt:lpstr>
      <vt:lpstr>Top Rated Genres</vt:lpstr>
      <vt:lpstr>Voting patterns per genre</vt:lpstr>
      <vt:lpstr>Counts and Average ratings of  genres.</vt:lpstr>
      <vt:lpstr>Regional Documentary Preference distribution</vt:lpstr>
      <vt:lpstr>Regional Drama Preference distribution</vt:lpstr>
      <vt:lpstr>Regional Comedy Preference</vt:lpstr>
      <vt:lpstr>Runtime distribution per selected genre</vt:lpstr>
      <vt:lpstr>Findings</vt:lpstr>
      <vt:lpstr>Findings Cont’d</vt:lpstr>
      <vt:lpstr>Recommendation</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A FILM STUDIO &amp; GENERATING CONTENT</dc:title>
  <dc:creator>Dr. Mburu Ndung'u</dc:creator>
  <cp:lastModifiedBy>Abdirahman Abdi</cp:lastModifiedBy>
  <cp:revision>12</cp:revision>
  <dcterms:created xsi:type="dcterms:W3CDTF">2024-11-15T13:38:18Z</dcterms:created>
  <dcterms:modified xsi:type="dcterms:W3CDTF">2024-11-15T19:21:26Z</dcterms:modified>
</cp:coreProperties>
</file>