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75" r:id="rId4"/>
    <p:sldId id="264" r:id="rId5"/>
    <p:sldId id="267" r:id="rId6"/>
    <p:sldId id="269" r:id="rId7"/>
    <p:sldId id="270" r:id="rId8"/>
    <p:sldId id="271" r:id="rId9"/>
    <p:sldId id="272" r:id="rId10"/>
    <p:sldId id="268" r:id="rId11"/>
    <p:sldId id="273" r:id="rId12"/>
  </p:sldIdLst>
  <p:sldSz cx="12192000" cy="6858000"/>
  <p:notesSz cx="6742113" cy="9875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-François Schärz" initials="JS" lastIdx="1" clrIdx="0">
    <p:extLst>
      <p:ext uri="{19B8F6BF-5375-455C-9EA6-DF929625EA0E}">
        <p15:presenceInfo xmlns:p15="http://schemas.microsoft.com/office/powerpoint/2012/main" userId="S::jfs@sontex.ch::6cbace31-c5ab-4a61-bc58-1c65de33d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9C06C16-109D-4FA4-9603-9C85B1D3AA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0D8B42-4BFC-4624-8A8C-817E1E747B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2934D-86B0-4ED0-8435-9511C99745B9}" type="datetimeFigureOut">
              <a:rPr lang="fr-CH" smtClean="0"/>
              <a:pPr/>
              <a:t>14.01.2020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83CD20-0A9D-4207-A4C8-6769266602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AA3944-0A45-48EE-BEB7-410E3EE3A2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B8E0F-5E15-4FAC-BE18-62268F83891B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3081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C7689-8255-48DA-8981-9434B73DB225}" type="datetimeFigureOut">
              <a:rPr lang="fr-CH" smtClean="0"/>
              <a:t>14.01.2020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4212" y="4752747"/>
            <a:ext cx="5393690" cy="38886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8971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A50FE-D614-43E6-9493-7A5D5DAB8F2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713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Actions sur la sélection plutôt que un bouton par ligne (vs </a:t>
            </a:r>
            <a:r>
              <a:rPr lang="fr-FR" dirty="0" err="1"/>
              <a:t>task</a:t>
            </a:r>
            <a:r>
              <a:rPr lang="fr-FR" dirty="0"/>
              <a:t>)</a:t>
            </a:r>
          </a:p>
          <a:p>
            <a:r>
              <a:rPr lang="fr-FR" dirty="0"/>
              <a:t>ID unique par catégorie utilisé comme id de &lt;li&gt;</a:t>
            </a:r>
          </a:p>
          <a:p>
            <a:r>
              <a:rPr lang="fr-FR" dirty="0"/>
              <a:t>Code spécial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container sur le &lt;</a:t>
            </a:r>
            <a:r>
              <a:rPr lang="fr-FR" dirty="0" err="1"/>
              <a:t>ul</a:t>
            </a:r>
            <a:r>
              <a:rPr lang="fr-FR" dirty="0"/>
              <a:t>&gt; avec </a:t>
            </a:r>
            <a:r>
              <a:rPr lang="fr-FR" dirty="0" err="1"/>
              <a:t>listener</a:t>
            </a:r>
            <a:r>
              <a:rPr lang="fr-FR" dirty="0"/>
              <a:t> pour le click.</a:t>
            </a:r>
          </a:p>
          <a:p>
            <a:endParaRPr lang="fr-FR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A50FE-D614-43E6-9493-7A5D5DAB8F2D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573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la liaisons entre la liste des catégories / une catégorie / une tâche</a:t>
            </a:r>
          </a:p>
          <a:p>
            <a:r>
              <a:rPr lang="fr-FR" dirty="0"/>
              <a:t>Mettre des fonctions à disposition pour l’affichage</a:t>
            </a:r>
          </a:p>
          <a:p>
            <a:r>
              <a:rPr lang="fr-FR" dirty="0"/>
              <a:t>Code spécial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Id généré par une fonction liée avec le </a:t>
            </a:r>
            <a:r>
              <a:rPr lang="fr-FR" dirty="0" err="1"/>
              <a:t>gettime</a:t>
            </a:r>
            <a:r>
              <a:rPr lang="fr-FR" dirty="0"/>
              <a:t> (</a:t>
            </a:r>
            <a:r>
              <a:rPr lang="fr-FR" dirty="0" err="1"/>
              <a:t>milisecond</a:t>
            </a:r>
            <a:r>
              <a:rPr lang="fr-FR" dirty="0"/>
              <a:t> depuis 01.01.01.1970) Attention lors de la création de </a:t>
            </a:r>
            <a:r>
              <a:rPr lang="fr-FR" dirty="0" err="1"/>
              <a:t>category</a:t>
            </a:r>
            <a:r>
              <a:rPr lang="fr-FR" dirty="0"/>
              <a:t> par le code !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A50FE-D614-43E6-9493-7A5D5DAB8F2D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407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9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8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8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0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18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664043"/>
            <a:ext cx="4895055" cy="4127158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664043"/>
            <a:ext cx="4895056" cy="4127157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CF821E-84F8-4C05-B0B1-C4B86A17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89239"/>
            <a:ext cx="10018713" cy="84296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6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3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5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8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0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09" y="389239"/>
            <a:ext cx="10018713" cy="8429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621441"/>
            <a:ext cx="10018713" cy="4169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6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-powell/todo-list-collab/tree/master/javascript-finished" TargetMode="External"/><Relationship Id="rId2" Type="http://schemas.openxmlformats.org/officeDocument/2006/relationships/hyperlink" Target="https://www.wunderlis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wCpkOk2uCg&amp;feature=emb_logo" TargetMode="External"/><Relationship Id="rId5" Type="http://schemas.openxmlformats.org/officeDocument/2006/relationships/hyperlink" Target="https://github.com/themaxsandelin/todo" TargetMode="External"/><Relationship Id="rId4" Type="http://schemas.openxmlformats.org/officeDocument/2006/relationships/hyperlink" Target="https://www.youtube.com/watch?v=W7FaYfuwu7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531B7-9700-45BC-9DB5-7B0ADFC7A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Javascript</a:t>
            </a:r>
            <a:br>
              <a:rPr lang="fr-FR" dirty="0"/>
            </a:br>
            <a:r>
              <a:rPr lang="fr-FR" dirty="0"/>
              <a:t>TODO-List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33F8C-6F65-4F6B-95E9-D797A4505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CAS-DAW / Module DJS</a:t>
            </a:r>
          </a:p>
          <a:p>
            <a:r>
              <a:rPr lang="fr-FR" dirty="0"/>
              <a:t>Sébastien Vial – Abdulkadir Ahmed – Jean-François Schärz/ (Equipe 4) / 2020-01-14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990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87FB1-5D5B-414B-A0BD-8A75B31F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88675-ED25-41EC-9963-38565549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1441"/>
            <a:ext cx="10018713" cy="4847320"/>
          </a:xfrm>
        </p:spPr>
        <p:txBody>
          <a:bodyPr>
            <a:normAutofit/>
          </a:bodyPr>
          <a:lstStyle/>
          <a:p>
            <a:r>
              <a:rPr lang="fr-FR" dirty="0" err="1"/>
              <a:t>Wunderlist</a:t>
            </a:r>
            <a:r>
              <a:rPr lang="fr-FR" dirty="0"/>
              <a:t> – Application </a:t>
            </a: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by JFS as TODO-</a:t>
            </a:r>
            <a:r>
              <a:rPr lang="fr-FR" dirty="0" err="1"/>
              <a:t>list</a:t>
            </a:r>
            <a:endParaRPr lang="fr-FR" dirty="0"/>
          </a:p>
          <a:p>
            <a:pPr lvl="1"/>
            <a:r>
              <a:rPr lang="fr-FR" dirty="0" err="1"/>
              <a:t>Website</a:t>
            </a:r>
            <a:r>
              <a:rPr lang="fr-FR" dirty="0"/>
              <a:t> : </a:t>
            </a:r>
            <a:r>
              <a:rPr lang="fr-CH" dirty="0">
                <a:hlinkClick r:id="rId2"/>
              </a:rPr>
              <a:t>https://www.wunderlist.com/</a:t>
            </a:r>
            <a:endParaRPr lang="fr-FR" dirty="0"/>
          </a:p>
          <a:p>
            <a:r>
              <a:rPr lang="fr-FR" dirty="0"/>
              <a:t>Kevin Powell – </a:t>
            </a:r>
            <a:r>
              <a:rPr lang="fr-FR" dirty="0" err="1"/>
              <a:t>Todo</a:t>
            </a:r>
            <a:r>
              <a:rPr lang="fr-FR" dirty="0"/>
              <a:t>-List </a:t>
            </a:r>
            <a:r>
              <a:rPr lang="fr-FR" dirty="0" err="1"/>
              <a:t>examples</a:t>
            </a:r>
            <a:endParaRPr lang="fr-FR" dirty="0"/>
          </a:p>
          <a:p>
            <a:pPr lvl="1"/>
            <a:r>
              <a:rPr lang="fr-FR" dirty="0"/>
              <a:t>Code : </a:t>
            </a:r>
            <a:r>
              <a:rPr lang="fr-CH" dirty="0">
                <a:hlinkClick r:id="rId3"/>
              </a:rPr>
              <a:t>https://github.com/kevin-powell/todo-list-collab/tree/master/javascript-finished</a:t>
            </a:r>
            <a:endParaRPr lang="fr-FR" dirty="0"/>
          </a:p>
          <a:p>
            <a:pPr lvl="1"/>
            <a:r>
              <a:rPr lang="fr-FR" dirty="0" err="1"/>
              <a:t>Explaination</a:t>
            </a:r>
            <a:r>
              <a:rPr lang="fr-FR" dirty="0"/>
              <a:t> : </a:t>
            </a:r>
            <a:r>
              <a:rPr lang="fr-CH" dirty="0">
                <a:hlinkClick r:id="rId4"/>
              </a:rPr>
              <a:t>https://www.youtube.com/watch?v=W7FaYfuwu70</a:t>
            </a:r>
            <a:endParaRPr lang="fr-FR" dirty="0"/>
          </a:p>
          <a:p>
            <a:r>
              <a:rPr lang="fr-FR" dirty="0"/>
              <a:t>Max </a:t>
            </a:r>
            <a:r>
              <a:rPr lang="fr-FR" dirty="0" err="1"/>
              <a:t>Sandelin</a:t>
            </a:r>
            <a:r>
              <a:rPr lang="fr-FR" dirty="0"/>
              <a:t> – </a:t>
            </a:r>
            <a:r>
              <a:rPr lang="fr-FR" dirty="0" err="1"/>
              <a:t>Todo-list</a:t>
            </a:r>
            <a:r>
              <a:rPr lang="fr-FR" dirty="0"/>
              <a:t> App</a:t>
            </a:r>
          </a:p>
          <a:p>
            <a:pPr lvl="1"/>
            <a:r>
              <a:rPr lang="fr-FR" dirty="0"/>
              <a:t>Code : </a:t>
            </a:r>
            <a:r>
              <a:rPr lang="fr-CH" dirty="0">
                <a:hlinkClick r:id="rId5"/>
              </a:rPr>
              <a:t>https://github.com/themaxsandelin/todo</a:t>
            </a:r>
            <a:endParaRPr lang="fr-CH" dirty="0"/>
          </a:p>
          <a:p>
            <a:pPr lvl="1"/>
            <a:r>
              <a:rPr lang="fr-FR" dirty="0" err="1"/>
              <a:t>Explaination</a:t>
            </a:r>
            <a:r>
              <a:rPr lang="fr-FR" dirty="0"/>
              <a:t> : </a:t>
            </a:r>
            <a:r>
              <a:rPr lang="fr-CH" dirty="0">
                <a:hlinkClick r:id="rId6"/>
              </a:rPr>
              <a:t>https://www.youtube.com/watch?v=2wCpkOk2uCg&amp;feature=emb_logo</a:t>
            </a:r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533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87FB1-5D5B-414B-A0BD-8A75B31F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88675-ED25-41EC-9963-38565549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</a:t>
            </a:r>
          </a:p>
          <a:p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0279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87FB1-5D5B-414B-A0BD-8A75B31F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Project description - Application structure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81049F-3F3D-4915-82CD-8D618CF4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85" y="1959252"/>
            <a:ext cx="9969368" cy="38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3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C1E2C0-8007-4817-AD49-051FAE33F8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HTML</a:t>
            </a:r>
          </a:p>
          <a:p>
            <a:r>
              <a:rPr lang="de-CH" sz="2400" dirty="0"/>
              <a:t>CSS</a:t>
            </a:r>
          </a:p>
          <a:p>
            <a:r>
              <a:rPr lang="de-CH" sz="2400" dirty="0"/>
              <a:t>JavaScript</a:t>
            </a:r>
          </a:p>
          <a:p>
            <a:endParaRPr lang="de-CH" sz="2400" dirty="0"/>
          </a:p>
          <a:p>
            <a:endParaRPr lang="de-CH" sz="2400" dirty="0"/>
          </a:p>
          <a:p>
            <a:endParaRPr lang="LID4096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BE1C-2F2C-4FB3-BC93-6C4A97FB58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Datedropper</a:t>
            </a:r>
          </a:p>
          <a:p>
            <a:r>
              <a:rPr lang="de-CH" sz="2400" dirty="0"/>
              <a:t>Font </a:t>
            </a:r>
            <a:r>
              <a:rPr lang="de-CH" sz="2400" dirty="0" err="1"/>
              <a:t>Awesome</a:t>
            </a:r>
            <a:endParaRPr lang="de-CH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966DF9-5245-4D29-B04B-0B4FA321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Implemented languages and Libraries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3358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AB2321E-4848-4A27-B522-EE6D42367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664043"/>
            <a:ext cx="10295795" cy="4703806"/>
          </a:xfrm>
        </p:spPr>
        <p:txBody>
          <a:bodyPr>
            <a:normAutofit/>
          </a:bodyPr>
          <a:lstStyle/>
          <a:p>
            <a:r>
              <a:rPr lang="fr-FR" sz="2400" dirty="0"/>
              <a:t>Types of </a:t>
            </a:r>
            <a:r>
              <a:rPr lang="fr-FR" sz="2400" dirty="0" err="1"/>
              <a:t>category</a:t>
            </a:r>
            <a:r>
              <a:rPr lang="fr-FR" sz="2400" dirty="0"/>
              <a:t> </a:t>
            </a:r>
          </a:p>
          <a:p>
            <a:pPr lvl="1"/>
            <a:r>
              <a:rPr lang="fr-FR" sz="2200" dirty="0"/>
              <a:t>High </a:t>
            </a:r>
            <a:r>
              <a:rPr lang="fr-FR" sz="2200" dirty="0" err="1"/>
              <a:t>priority</a:t>
            </a:r>
            <a:endParaRPr lang="fr-FR" sz="2200" dirty="0"/>
          </a:p>
          <a:p>
            <a:pPr lvl="1"/>
            <a:r>
              <a:rPr lang="fr-FR" sz="2200" dirty="0"/>
              <a:t>Standard</a:t>
            </a:r>
          </a:p>
          <a:p>
            <a:r>
              <a:rPr lang="fr-FR" sz="2400" dirty="0"/>
              <a:t>Actions on </a:t>
            </a:r>
            <a:r>
              <a:rPr lang="fr-FR" sz="2400" dirty="0" err="1"/>
              <a:t>selection</a:t>
            </a:r>
            <a:endParaRPr lang="fr-FR" sz="2400" dirty="0"/>
          </a:p>
          <a:p>
            <a:pPr lvl="1"/>
            <a:r>
              <a:rPr lang="fr-FR" sz="2000" dirty="0" err="1"/>
              <a:t>Add</a:t>
            </a:r>
            <a:endParaRPr lang="fr-FR" sz="2000" dirty="0"/>
          </a:p>
          <a:p>
            <a:pPr lvl="1"/>
            <a:r>
              <a:rPr lang="fr-FR" sz="2000" dirty="0" err="1"/>
              <a:t>Remove</a:t>
            </a:r>
            <a:endParaRPr lang="fr-FR" sz="2000" dirty="0"/>
          </a:p>
          <a:p>
            <a:pPr lvl="1"/>
            <a:r>
              <a:rPr lang="fr-FR" sz="2000" dirty="0"/>
              <a:t>Edit description</a:t>
            </a:r>
          </a:p>
          <a:p>
            <a:pPr lvl="1"/>
            <a:r>
              <a:rPr lang="fr-FR" sz="2000" dirty="0"/>
              <a:t>Change </a:t>
            </a:r>
            <a:r>
              <a:rPr lang="fr-FR" sz="2000" dirty="0" err="1"/>
              <a:t>selection</a:t>
            </a:r>
            <a:endParaRPr lang="fr-FR" sz="2000" dirty="0"/>
          </a:p>
          <a:p>
            <a:pPr lvl="1"/>
            <a:r>
              <a:rPr lang="fr-FR" sz="2000" dirty="0" err="1"/>
              <a:t>Contained</a:t>
            </a:r>
            <a:r>
              <a:rPr lang="fr-FR" sz="2000" dirty="0"/>
              <a:t> </a:t>
            </a:r>
            <a:r>
              <a:rPr lang="fr-FR" sz="2000" dirty="0" err="1"/>
              <a:t>tasks</a:t>
            </a:r>
            <a:endParaRPr lang="fr-CH" sz="200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800F48E-56D2-40EF-AA09-E63FA466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Categories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5FBD12-9B21-47EF-B00C-E0CD6B13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57" y="1752128"/>
            <a:ext cx="5534659" cy="45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2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AB2321E-4848-4A27-B522-EE6D42367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664043"/>
            <a:ext cx="10295795" cy="4703806"/>
          </a:xfrm>
        </p:spPr>
        <p:txBody>
          <a:bodyPr>
            <a:normAutofit/>
          </a:bodyPr>
          <a:lstStyle/>
          <a:p>
            <a:r>
              <a:rPr lang="fr-FR" sz="2400" dirty="0" err="1"/>
              <a:t>Development</a:t>
            </a:r>
            <a:r>
              <a:rPr lang="fr-FR" sz="2400" dirty="0"/>
              <a:t> structure</a:t>
            </a:r>
          </a:p>
          <a:p>
            <a:pPr lvl="1"/>
            <a:r>
              <a:rPr lang="fr-FR" sz="2200" dirty="0"/>
              <a:t>Class to store ALL </a:t>
            </a:r>
            <a:r>
              <a:rPr lang="fr-FR" sz="2200" dirty="0" err="1"/>
              <a:t>categories</a:t>
            </a:r>
            <a:endParaRPr lang="fr-FR" sz="2200" dirty="0"/>
          </a:p>
          <a:p>
            <a:pPr lvl="1"/>
            <a:r>
              <a:rPr lang="fr-FR" sz="2200" dirty="0"/>
              <a:t>Class to store ONE </a:t>
            </a:r>
            <a:r>
              <a:rPr lang="fr-FR" sz="2200" dirty="0" err="1"/>
              <a:t>categorie</a:t>
            </a:r>
            <a:endParaRPr lang="fr-FR" sz="2200" dirty="0"/>
          </a:p>
          <a:p>
            <a:pPr lvl="1"/>
            <a:r>
              <a:rPr lang="fr-FR" sz="2200" dirty="0"/>
              <a:t>Class to store ONE </a:t>
            </a:r>
            <a:r>
              <a:rPr lang="fr-FR" sz="2200" dirty="0" err="1"/>
              <a:t>task</a:t>
            </a:r>
            <a:endParaRPr lang="fr-FR" sz="2200" dirty="0"/>
          </a:p>
          <a:p>
            <a:r>
              <a:rPr lang="fr-FR" sz="2400" dirty="0"/>
              <a:t>General </a:t>
            </a:r>
            <a:r>
              <a:rPr lang="fr-FR" sz="2400" dirty="0" err="1"/>
              <a:t>functions</a:t>
            </a:r>
            <a:endParaRPr lang="fr-FR" sz="2400" dirty="0"/>
          </a:p>
          <a:p>
            <a:pPr lvl="1"/>
            <a:r>
              <a:rPr lang="fr-FR" sz="2200" dirty="0"/>
              <a:t>Display update</a:t>
            </a:r>
          </a:p>
          <a:p>
            <a:pPr lvl="1"/>
            <a:r>
              <a:rPr lang="fr-FR" sz="2200" dirty="0" err="1"/>
              <a:t>Selected</a:t>
            </a:r>
            <a:r>
              <a:rPr lang="fr-FR" sz="2200" dirty="0"/>
              <a:t> </a:t>
            </a:r>
            <a:r>
              <a:rPr lang="fr-FR" sz="2200" dirty="0" err="1"/>
              <a:t>category</a:t>
            </a:r>
            <a:endParaRPr lang="fr-FR" sz="220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800F48E-56D2-40EF-AA09-E63FA466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Categories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4439D1-D2DE-412B-BD68-DEC07B64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685" y="1373380"/>
            <a:ext cx="4613735" cy="27823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7426C1E-EF1E-4F9E-943F-28283A644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685" y="4396065"/>
            <a:ext cx="4613735" cy="22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8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0BBABC-FC4B-4CC8-A2DE-A3F2D85884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/>
              <a:t>Fonctions liées à chaque «</a:t>
            </a:r>
            <a:r>
              <a:rPr lang="fr-CH" dirty="0" err="1"/>
              <a:t>Task</a:t>
            </a:r>
            <a:r>
              <a:rPr lang="fr-CH" dirty="0"/>
              <a:t>»</a:t>
            </a:r>
          </a:p>
          <a:p>
            <a:pPr lvl="1"/>
            <a:r>
              <a:rPr lang="fr-CH" dirty="0"/>
              <a:t>Ajout</a:t>
            </a:r>
          </a:p>
          <a:p>
            <a:pPr lvl="1"/>
            <a:r>
              <a:rPr lang="fr-CH" dirty="0"/>
              <a:t>Edition </a:t>
            </a:r>
          </a:p>
          <a:p>
            <a:pPr lvl="1"/>
            <a:r>
              <a:rPr lang="fr-CH" dirty="0"/>
              <a:t>Suppression</a:t>
            </a:r>
          </a:p>
          <a:p>
            <a:pPr lvl="1"/>
            <a:r>
              <a:rPr lang="fr-CH" dirty="0"/>
              <a:t>Réalisée</a:t>
            </a:r>
          </a:p>
          <a:p>
            <a:pPr lvl="1"/>
            <a:r>
              <a:rPr lang="fr-CH" dirty="0"/>
              <a:t>Définir comme prioritaire</a:t>
            </a:r>
          </a:p>
          <a:p>
            <a:r>
              <a:rPr lang="fr-CH" dirty="0"/>
              <a:t>Contraintes</a:t>
            </a:r>
          </a:p>
          <a:p>
            <a:pPr lvl="1"/>
            <a:r>
              <a:rPr lang="fr-CH" dirty="0"/>
              <a:t>Ajout ne se fait que lorsqu’une catégorie est sélectionnée.</a:t>
            </a:r>
          </a:p>
          <a:p>
            <a:pPr lvl="1"/>
            <a:r>
              <a:rPr lang="fr-CH" dirty="0"/>
              <a:t>Suppression de la tâche de la catégorie active et des tâches prioritaires</a:t>
            </a:r>
          </a:p>
          <a:p>
            <a:pPr lvl="1"/>
            <a:r>
              <a:rPr lang="fr-CH" dirty="0"/>
              <a:t>Une tâche ne peut être qu'une fois prioritaire</a:t>
            </a:r>
          </a:p>
          <a:p>
            <a:r>
              <a:rPr lang="fr-CH" dirty="0"/>
              <a:t>Astuces</a:t>
            </a:r>
          </a:p>
          <a:p>
            <a:pPr lvl="1"/>
            <a:r>
              <a:rPr lang="fr-CH" dirty="0" err="1"/>
              <a:t>DoubleClick</a:t>
            </a:r>
            <a:r>
              <a:rPr lang="fr-CH" dirty="0"/>
              <a:t> sur une tâche réalisée permet de changer son statut.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E4B27B7-E5FE-4F11-A10C-C5DB933F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Tasks</a:t>
            </a:r>
            <a:r>
              <a:rPr lang="fr-CH" dirty="0"/>
              <a:t> – Fonctions, Contraintes, Astuces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A6023AE-2E6F-44B6-B5C9-CBA721D3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25" y="2304288"/>
            <a:ext cx="4992094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40A5C3D-AC5D-406B-AE2F-EFF8027AA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34071" y="1902344"/>
            <a:ext cx="4387433" cy="3715119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981C9DAC-E28A-4538-9569-EA53CA26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Task</a:t>
            </a:r>
            <a:r>
              <a:rPr lang="fr-CH" dirty="0"/>
              <a:t> &amp; Priorités – Matrice d’</a:t>
            </a:r>
            <a:r>
              <a:rPr lang="fr-CH" dirty="0" err="1"/>
              <a:t>Heisenhover</a:t>
            </a:r>
            <a:endParaRPr lang="fr-CH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CFA61B-EA9A-4E87-8BA4-799E2559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84" y="2300461"/>
            <a:ext cx="5485104" cy="29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0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87FB1-5D5B-414B-A0BD-8A75B31F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Live </a:t>
            </a:r>
            <a:r>
              <a:rPr lang="fr-FR" dirty="0" err="1"/>
              <a:t>demo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88675-ED25-41EC-9963-38565549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Fake </a:t>
            </a:r>
            <a:r>
              <a:rPr lang="fr-FR" dirty="0" err="1"/>
              <a:t>categories</a:t>
            </a:r>
            <a:r>
              <a:rPr lang="fr-FR" dirty="0"/>
              <a:t> and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generated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, </a:t>
            </a:r>
            <a:r>
              <a:rPr lang="fr-FR" dirty="0" err="1"/>
              <a:t>edit</a:t>
            </a:r>
            <a:r>
              <a:rPr lang="fr-FR" dirty="0"/>
              <a:t> and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category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, </a:t>
            </a:r>
            <a:r>
              <a:rPr lang="fr-FR" dirty="0" err="1"/>
              <a:t>edit</a:t>
            </a:r>
            <a:r>
              <a:rPr lang="fr-FR" dirty="0"/>
              <a:t>,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tasks</a:t>
            </a:r>
            <a:endParaRPr lang="fr-FR" dirty="0"/>
          </a:p>
          <a:p>
            <a:r>
              <a:rPr lang="fr-FR" dirty="0"/>
              <a:t>Set high </a:t>
            </a:r>
            <a:r>
              <a:rPr lang="fr-FR" dirty="0" err="1"/>
              <a:t>priority</a:t>
            </a:r>
            <a:r>
              <a:rPr lang="fr-FR" dirty="0"/>
              <a:t>, </a:t>
            </a:r>
            <a:r>
              <a:rPr lang="fr-FR" dirty="0" err="1"/>
              <a:t>done</a:t>
            </a:r>
            <a:endParaRPr lang="fr-FR" dirty="0"/>
          </a:p>
          <a:p>
            <a:r>
              <a:rPr lang="fr-FR" dirty="0"/>
              <a:t>Change </a:t>
            </a:r>
            <a:r>
              <a:rPr lang="fr-FR" dirty="0" err="1"/>
              <a:t>Urgency</a:t>
            </a:r>
            <a:r>
              <a:rPr lang="fr-FR" dirty="0"/>
              <a:t> to show influences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8918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87FB1-5D5B-414B-A0BD-8A75B31F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Improvement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88675-ED25-41EC-9963-38565549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Save and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possibilities</a:t>
            </a:r>
            <a:r>
              <a:rPr lang="fr-FR" dirty="0"/>
              <a:t> (</a:t>
            </a:r>
            <a:r>
              <a:rPr lang="fr-FR" dirty="0" err="1"/>
              <a:t>db</a:t>
            </a:r>
            <a:r>
              <a:rPr lang="fr-FR" dirty="0"/>
              <a:t> on server </a:t>
            </a:r>
            <a:r>
              <a:rPr lang="fr-FR" dirty="0" err="1"/>
              <a:t>side</a:t>
            </a:r>
            <a:r>
              <a:rPr lang="fr-FR" dirty="0"/>
              <a:t>)</a:t>
            </a:r>
          </a:p>
          <a:p>
            <a:r>
              <a:rPr lang="fr-FR" dirty="0" err="1"/>
              <a:t>Only</a:t>
            </a:r>
            <a:r>
              <a:rPr lang="fr-FR" dirty="0"/>
              <a:t> count </a:t>
            </a:r>
            <a:r>
              <a:rPr lang="fr-FR" dirty="0" err="1"/>
              <a:t>tasks</a:t>
            </a:r>
            <a:r>
              <a:rPr lang="fr-FR" dirty="0"/>
              <a:t> (in </a:t>
            </a:r>
            <a:r>
              <a:rPr lang="fr-FR" dirty="0" err="1"/>
              <a:t>todo</a:t>
            </a:r>
            <a:r>
              <a:rPr lang="fr-FR" dirty="0"/>
              <a:t>) in </a:t>
            </a:r>
            <a:r>
              <a:rPr lang="fr-FR" dirty="0" err="1"/>
              <a:t>category</a:t>
            </a:r>
            <a:r>
              <a:rPr lang="fr-FR" dirty="0"/>
              <a:t> display (x)</a:t>
            </a:r>
          </a:p>
          <a:p>
            <a:r>
              <a:rPr lang="fr-FR" dirty="0" err="1"/>
              <a:t>Regional</a:t>
            </a:r>
            <a:r>
              <a:rPr lang="fr-FR" dirty="0"/>
              <a:t> format for dates</a:t>
            </a:r>
          </a:p>
          <a:p>
            <a:r>
              <a:rPr lang="fr-FR" dirty="0" err="1"/>
              <a:t>Improve</a:t>
            </a:r>
            <a:r>
              <a:rPr lang="fr-FR" dirty="0"/>
              <a:t> design</a:t>
            </a:r>
          </a:p>
          <a:p>
            <a:r>
              <a:rPr lang="fr-FR" dirty="0" err="1"/>
              <a:t>Separate</a:t>
            </a:r>
            <a:r>
              <a:rPr lang="fr-FR" dirty="0"/>
              <a:t> code </a:t>
            </a:r>
            <a:r>
              <a:rPr lang="fr-FR" dirty="0">
                <a:sym typeface="Wingdings" panose="05000000000000000000" pitchFamily="2" charset="2"/>
              </a:rPr>
              <a:t> Model-</a:t>
            </a:r>
            <a:r>
              <a:rPr lang="fr-FR" dirty="0" err="1">
                <a:sym typeface="Wingdings" panose="05000000000000000000" pitchFamily="2" charset="2"/>
              </a:rPr>
              <a:t>View</a:t>
            </a:r>
            <a:r>
              <a:rPr lang="fr-FR" dirty="0">
                <a:sym typeface="Wingdings" panose="05000000000000000000" pitchFamily="2" charset="2"/>
              </a:rPr>
              <a:t>-Controller</a:t>
            </a:r>
          </a:p>
          <a:p>
            <a:r>
              <a:rPr lang="fr-FR" dirty="0">
                <a:sym typeface="Wingdings" panose="05000000000000000000" pitchFamily="2" charset="2"/>
              </a:rPr>
              <a:t>Uniformisation </a:t>
            </a:r>
            <a:r>
              <a:rPr lang="fr-FR" dirty="0" err="1">
                <a:sym typeface="Wingdings" panose="05000000000000000000" pitchFamily="2" charset="2"/>
              </a:rPr>
              <a:t>categories</a:t>
            </a:r>
            <a:r>
              <a:rPr lang="fr-FR" dirty="0">
                <a:sym typeface="Wingdings" panose="05000000000000000000" pitchFamily="2" charset="2"/>
              </a:rPr>
              <a:t> / </a:t>
            </a:r>
            <a:r>
              <a:rPr lang="fr-FR" dirty="0" err="1">
                <a:sym typeface="Wingdings" panose="05000000000000000000" pitchFamily="2" charset="2"/>
              </a:rPr>
              <a:t>tasks</a:t>
            </a:r>
            <a:r>
              <a:rPr lang="fr-FR" dirty="0">
                <a:sym typeface="Wingdings" panose="05000000000000000000" pitchFamily="2" charset="2"/>
              </a:rPr>
              <a:t> handling</a:t>
            </a:r>
            <a:endParaRPr lang="fr-FR" dirty="0"/>
          </a:p>
          <a:p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92220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514</TotalTime>
  <Words>407</Words>
  <Application>Microsoft Office PowerPoint</Application>
  <PresentationFormat>Grand écran</PresentationFormat>
  <Paragraphs>77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Parallaxe</vt:lpstr>
      <vt:lpstr>Projet Javascript TODO-List</vt:lpstr>
      <vt:lpstr>Project description - Application structure</vt:lpstr>
      <vt:lpstr>Implemented languages and Libraries</vt:lpstr>
      <vt:lpstr>Categories</vt:lpstr>
      <vt:lpstr>Categories</vt:lpstr>
      <vt:lpstr>Tasks – Fonctions, Contraintes, Astuces </vt:lpstr>
      <vt:lpstr>Task &amp; Priorités – Matrice d’Heisenhover</vt:lpstr>
      <vt:lpstr>Live demo</vt:lpstr>
      <vt:lpstr>Improvement</vt:lpstr>
      <vt:lpstr>References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Jean-François Schärz</dc:creator>
  <cp:lastModifiedBy>Jean-François Schärz</cp:lastModifiedBy>
  <cp:revision>85</cp:revision>
  <cp:lastPrinted>2020-01-14T13:46:24Z</cp:lastPrinted>
  <dcterms:created xsi:type="dcterms:W3CDTF">2019-10-22T12:02:51Z</dcterms:created>
  <dcterms:modified xsi:type="dcterms:W3CDTF">2020-01-14T17:08:21Z</dcterms:modified>
</cp:coreProperties>
</file>