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2"/>
    </p:embeddedFon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4383ac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f4383ac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4383acc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4383acc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f4383acc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f4383acc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f4383accf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f4383accf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f4383acc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f4383acc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f429a5f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f429a5f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4383accf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4383accf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f4383accf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f4383accf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daily_repor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duExpert/A2-Estadistica-Programacion-con-R-202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hyperlink" Target="https://www.msf.mx/que-es-covid-19" TargetMode="External"/><Relationship Id="rId4" Type="http://schemas.openxmlformats.org/officeDocument/2006/relationships/hyperlink" Target="https://github.com/CSSEGISandData/COVID-19/tree/master/csse_covid_19_data/csse_covid_19_daily_re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876575" y="698838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Estadística y Programación con R 2020 - BEDU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3596300"/>
            <a:ext cx="4255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ALUMNO:  Abdiel Céspedes Jaén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EXPERTO: Jenner Franco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GRUPO: data-analysis-gdl-20-06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572000" y="2397288"/>
            <a:ext cx="4255500" cy="1872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Breve análisis estadístico e interpretación de un conjunto de datos (Covid - 19)</a:t>
            </a:r>
            <a:endParaRPr sz="22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1303800" y="1126400"/>
            <a:ext cx="70305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Objetivo del curso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303800" y="1795100"/>
            <a:ext cx="70305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“Al finalizar el módulo serás capaz de aplicar conocimientos de estadística aplicada y del lenguaje de programación R con el objetivo de generar análisis estadísticos o predictivos, consumiendo datos de bases de datos en la nube, compartiendo los resultados mediante dashboards en una aplicación Web de autoría propia.”</a:t>
            </a:r>
            <a:endParaRPr sz="16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303800" y="2757570"/>
            <a:ext cx="7030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Objetivo del proyecto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239300" y="3487000"/>
            <a:ext cx="7095000" cy="15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24242"/>
                </a:solidFill>
              </a:rPr>
              <a:t>Resolver las siguientes problemáticas:</a:t>
            </a:r>
            <a:endParaRPr sz="1600">
              <a:solidFill>
                <a:srgbClr val="424242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/>
              <a:t>¿Es Estados Unidos el país con mayor número de casos confirmados hasta la fecha en que fue tomada la información?</a:t>
            </a:r>
            <a:endParaRPr sz="1100"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/>
              <a:t>¿La muestra aleatoria simple del 5% de la población sí es representativa de la misma?</a:t>
            </a:r>
            <a:endParaRPr sz="1100"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/>
              <a:t>¿Cuáles son las variables del dataframe de la muestra de registros de covid que más se correlacionan?</a:t>
            </a:r>
            <a:endParaRPr sz="1100"/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/>
              <a:t>¿La variable de los casos recuperados se distribuye de manera normal?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4123200" cy="30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finales del 2019 se desató una pandemia, el COVID-19. Queremos analizar las situaciones de los distintos países en algunos días de interés. En el repositorio </a:t>
            </a:r>
            <a:r>
              <a:rPr lang="es-419" sz="1600" i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https://github.com/CSSEGISandData/COVID-19/tree/master/csse_covid_19_data/csse_covid_19_daily_reports</a:t>
            </a:r>
            <a:r>
              <a:rPr lang="es-419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podemos encontrar información que nos ayudará a realizar nuestros datos.”</a:t>
            </a:r>
            <a:endParaRPr sz="1700"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5">
            <a:alphaModFix/>
          </a:blip>
          <a:srcRect l="21250" r="21791"/>
          <a:stretch/>
        </p:blipFill>
        <p:spPr>
          <a:xfrm>
            <a:off x="6241375" y="2124763"/>
            <a:ext cx="2261825" cy="1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 1</a:t>
            </a: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body" idx="1"/>
          </p:nvPr>
        </p:nvSpPr>
        <p:spPr>
          <a:xfrm>
            <a:off x="1303800" y="4147950"/>
            <a:ext cx="70305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Estados Unidos es de lejos el país con mayor número de contagios por Covid - 19</a:t>
            </a:r>
            <a:endParaRPr sz="1600"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4">
            <a:alphaModFix/>
          </a:blip>
          <a:srcRect t="20848"/>
          <a:stretch/>
        </p:blipFill>
        <p:spPr>
          <a:xfrm>
            <a:off x="1724528" y="1339953"/>
            <a:ext cx="5694950" cy="24636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 2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body" idx="1"/>
          </p:nvPr>
        </p:nvSpPr>
        <p:spPr>
          <a:xfrm>
            <a:off x="5435175" y="1597875"/>
            <a:ext cx="26892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latin typeface="Impact"/>
                <a:ea typeface="Impact"/>
                <a:cs typeface="Impact"/>
                <a:sym typeface="Impact"/>
              </a:rPr>
              <a:t>Muestra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275" y="1403598"/>
            <a:ext cx="3463725" cy="19803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524" y="2192500"/>
            <a:ext cx="3604492" cy="2100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316" name="Google Shape;316;p17"/>
          <p:cNvSpPr txBox="1">
            <a:spLocks noGrp="1"/>
          </p:cNvSpPr>
          <p:nvPr>
            <p:ph type="body" idx="1"/>
          </p:nvPr>
        </p:nvSpPr>
        <p:spPr>
          <a:xfrm>
            <a:off x="1495525" y="3638450"/>
            <a:ext cx="26892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latin typeface="Impact"/>
                <a:ea typeface="Impact"/>
                <a:cs typeface="Impact"/>
                <a:sym typeface="Impact"/>
              </a:rPr>
              <a:t>Población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7" name="Google Shape;317;p17"/>
          <p:cNvSpPr txBox="1">
            <a:spLocks noGrp="1"/>
          </p:cNvSpPr>
          <p:nvPr>
            <p:ph type="body" idx="1"/>
          </p:nvPr>
        </p:nvSpPr>
        <p:spPr>
          <a:xfrm>
            <a:off x="1108275" y="4113825"/>
            <a:ext cx="38694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/>
              <a:t>La muestra sí es representativa de la población ya que ambas demuestran gráficamente una distribución muy similar</a:t>
            </a:r>
            <a:endParaRPr sz="1500"/>
          </a:p>
        </p:txBody>
      </p:sp>
      <p:cxnSp>
        <p:nvCxnSpPr>
          <p:cNvPr id="318" name="Google Shape;318;p17"/>
          <p:cNvCxnSpPr/>
          <p:nvPr/>
        </p:nvCxnSpPr>
        <p:spPr>
          <a:xfrm flipH="1">
            <a:off x="5028600" y="1769650"/>
            <a:ext cx="1183500" cy="11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7"/>
          <p:cNvCxnSpPr/>
          <p:nvPr/>
        </p:nvCxnSpPr>
        <p:spPr>
          <a:xfrm rot="10800000" flipH="1">
            <a:off x="3542400" y="3772550"/>
            <a:ext cx="996900" cy="8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 3</a:t>
            </a: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body" idx="1"/>
          </p:nvPr>
        </p:nvSpPr>
        <p:spPr>
          <a:xfrm>
            <a:off x="1303800" y="4443750"/>
            <a:ext cx="70305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Las variables que más se correlacionan son la de casos confirmados con número de muertes</a:t>
            </a:r>
            <a:endParaRPr sz="1600"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600" y="1597875"/>
            <a:ext cx="4682800" cy="27459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 4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1"/>
          </p:nvPr>
        </p:nvSpPr>
        <p:spPr>
          <a:xfrm>
            <a:off x="1303800" y="4295875"/>
            <a:ext cx="70305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Gracias a la </a:t>
            </a:r>
            <a:r>
              <a:rPr lang="es-419" sz="1600" i="1"/>
              <a:t>qq plot</a:t>
            </a:r>
            <a:r>
              <a:rPr lang="es-419" sz="1600"/>
              <a:t> podemos comprobar que dicha variable, en efecto, sí se distribuye de manera normal (casos recuperados) y es la única que lo hace</a:t>
            </a:r>
            <a:endParaRPr sz="1600"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539" y="1237725"/>
            <a:ext cx="4889025" cy="28533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1"/>
          </p:nvPr>
        </p:nvSpPr>
        <p:spPr>
          <a:xfrm>
            <a:off x="1303800" y="1330050"/>
            <a:ext cx="70305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Los datos del dataframe se distribuyen de manera exponencial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Los datos del dataframe NO se distribuyen de manera exponencial</a:t>
            </a:r>
            <a:endParaRPr sz="1500" b="1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600" y="1960225"/>
            <a:ext cx="5130799" cy="29967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addieldealbs. (s.f.). </a:t>
            </a:r>
            <a:r>
              <a:rPr lang="es-41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Módulo: Programación y Estadística con R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Recuperado el 1 de Diciembre de 2020, de GitHub: </a:t>
            </a:r>
            <a:r>
              <a:rPr lang="es-419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https://github.com/beduExpert/A2-Estadistica-Programacion-con-R-2020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CSSEGISandData. (s.f.). </a:t>
            </a:r>
            <a:r>
              <a:rPr lang="es-41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csse_covid_19_daily_reports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Recuperado el 4 de Diciembre de 2020, de GitHub: </a:t>
            </a:r>
            <a:r>
              <a:rPr lang="es-419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https://github.com/CSSEGISandData/COVID-19/tree/master/csse_covid_19_data/csse_covid_19_daily_reports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Desconocido. (s.f.). </a:t>
            </a:r>
            <a:r>
              <a:rPr lang="es-419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COVID-19?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Recuperado el 5 de Diciembre de 2020, de MEDICOS SIN FRONTERAS: </a:t>
            </a: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https://www.msf.mx/que-es-covid-19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2025" y="0"/>
            <a:ext cx="5619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Presentación en pantalla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Impact</vt:lpstr>
      <vt:lpstr>Arial</vt:lpstr>
      <vt:lpstr>Maven Pro</vt:lpstr>
      <vt:lpstr>Nunito</vt:lpstr>
      <vt:lpstr>Momentum</vt:lpstr>
      <vt:lpstr>Presentación de PowerPoint</vt:lpstr>
      <vt:lpstr>Objetivos</vt:lpstr>
      <vt:lpstr>Contexto</vt:lpstr>
      <vt:lpstr>Pregunta 1</vt:lpstr>
      <vt:lpstr>Pregunta 2</vt:lpstr>
      <vt:lpstr>Pregunta 3</vt:lpstr>
      <vt:lpstr>Pregunta 4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abdiel cespedes</dc:creator>
  <cp:lastModifiedBy>abdiel cespedes</cp:lastModifiedBy>
  <cp:revision>1</cp:revision>
  <dcterms:modified xsi:type="dcterms:W3CDTF">2020-12-09T03:59:58Z</dcterms:modified>
</cp:coreProperties>
</file>