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56" r:id="rId3"/>
    <p:sldId id="257" r:id="rId4"/>
    <p:sldId id="258" r:id="rId5"/>
    <p:sldId id="263" r:id="rId6"/>
    <p:sldId id="260" r:id="rId7"/>
    <p:sldId id="261" r:id="rId8"/>
    <p:sldId id="262" r:id="rId9"/>
    <p:sldId id="265" r:id="rId10"/>
    <p:sldId id="273" r:id="rId11"/>
    <p:sldId id="268" r:id="rId12"/>
    <p:sldId id="271" r:id="rId13"/>
    <p:sldId id="274" r:id="rId14"/>
    <p:sldId id="272" r:id="rId15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30" d="100"/>
          <a:sy n="30" d="100"/>
        </p:scale>
        <p:origin x="23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655D1C-D5E8-48AA-866A-06DB67AFDAD5}" type="datetimeFigureOut">
              <a:rPr lang="en-CA" smtClean="0"/>
              <a:t>2017-04-25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30DF9-5C01-4D83-9BFD-0050E815F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0738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655D1C-D5E8-48AA-866A-06DB67AFDAD5}" type="datetimeFigureOut">
              <a:rPr lang="en-CA" smtClean="0"/>
              <a:t>2017-04-25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30DF9-5C01-4D83-9BFD-0050E815F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95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655D1C-D5E8-48AA-866A-06DB67AFDAD5}" type="datetimeFigureOut">
              <a:rPr lang="en-CA" smtClean="0"/>
              <a:t>2017-04-25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30DF9-5C01-4D83-9BFD-0050E815F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9938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655D1C-D5E8-48AA-866A-06DB67AFDAD5}" type="datetimeFigureOut">
              <a:rPr lang="en-CA" smtClean="0"/>
              <a:t>2017-04-25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30DF9-5C01-4D83-9BFD-0050E815F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844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655D1C-D5E8-48AA-866A-06DB67AFDAD5}" type="datetimeFigureOut">
              <a:rPr lang="en-CA" smtClean="0"/>
              <a:t>2017-04-25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30DF9-5C01-4D83-9BFD-0050E815F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2108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655D1C-D5E8-48AA-866A-06DB67AFDAD5}" type="datetimeFigureOut">
              <a:rPr lang="en-CA" smtClean="0"/>
              <a:t>2017-04-25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30DF9-5C01-4D83-9BFD-0050E815F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0401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655D1C-D5E8-48AA-866A-06DB67AFDAD5}" type="datetimeFigureOut">
              <a:rPr lang="en-CA" smtClean="0"/>
              <a:t>2017-04-25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30DF9-5C01-4D83-9BFD-0050E815F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5881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655D1C-D5E8-48AA-866A-06DB67AFDAD5}" type="datetimeFigureOut">
              <a:rPr lang="en-CA" smtClean="0"/>
              <a:t>2017-04-25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30DF9-5C01-4D83-9BFD-0050E815F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09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655D1C-D5E8-48AA-866A-06DB67AFDAD5}" type="datetimeFigureOut">
              <a:rPr lang="en-CA" smtClean="0"/>
              <a:t>2017-04-25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30DF9-5C01-4D83-9BFD-0050E815F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0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655D1C-D5E8-48AA-866A-06DB67AFDAD5}" type="datetimeFigureOut">
              <a:rPr lang="en-CA" smtClean="0"/>
              <a:t>2017-04-25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30DF9-5C01-4D83-9BFD-0050E815F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3335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655D1C-D5E8-48AA-866A-06DB67AFDAD5}" type="datetimeFigureOut">
              <a:rPr lang="en-CA" smtClean="0"/>
              <a:t>2017-04-25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30DF9-5C01-4D83-9BFD-0050E815F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84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D655D1C-D5E8-48AA-866A-06DB67AFDAD5}" type="datetimeFigureOut">
              <a:rPr lang="en-CA" smtClean="0"/>
              <a:t>2017-04-25</a:t>
            </a:fld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E030DF9-5C01-4D83-9BFD-0050E815F2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81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Decode this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TWLSUEN</a:t>
            </a:r>
          </a:p>
          <a:p>
            <a:r>
              <a:rPr lang="en-CA" dirty="0"/>
              <a:t>HODSA?O</a:t>
            </a:r>
          </a:p>
          <a:p>
            <a:r>
              <a:rPr lang="en-CA" dirty="0"/>
              <a:t>ERIQR!!</a:t>
            </a:r>
          </a:p>
          <a:p>
            <a:endParaRPr lang="en-CA" dirty="0"/>
          </a:p>
          <a:p>
            <a:r>
              <a:rPr lang="en-CA" dirty="0"/>
              <a:t>Write a code that will decode this message</a:t>
            </a:r>
          </a:p>
        </p:txBody>
      </p:sp>
    </p:spTree>
    <p:extLst>
      <p:ext uri="{BB962C8B-B14F-4D97-AF65-F5344CB8AC3E}">
        <p14:creationId xmlns:p14="http://schemas.microsoft.com/office/powerpoint/2010/main" val="198889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 from 1.txt. Print out the first letter of each line, then second, then third etc. until the end.</a:t>
            </a:r>
          </a:p>
          <a:p>
            <a:pPr lvl="1"/>
            <a:r>
              <a:rPr lang="en-CA" dirty="0" err="1"/>
              <a:t>Ie</a:t>
            </a:r>
            <a:r>
              <a:rPr lang="en-CA" dirty="0"/>
              <a:t>. TIICO</a:t>
            </a:r>
            <a:br>
              <a:rPr lang="en-CA" dirty="0"/>
            </a:br>
            <a:r>
              <a:rPr lang="en-CA" dirty="0"/>
              <a:t>     HSSOL     -&gt; THISISCOOL</a:t>
            </a:r>
          </a:p>
        </p:txBody>
      </p:sp>
    </p:spTree>
    <p:extLst>
      <p:ext uri="{BB962C8B-B14F-4D97-AF65-F5344CB8AC3E}">
        <p14:creationId xmlns:p14="http://schemas.microsoft.com/office/powerpoint/2010/main" val="405724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 Things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File – a file</a:t>
            </a:r>
          </a:p>
          <a:p>
            <a:pPr marL="0" indent="0">
              <a:buNone/>
            </a:pPr>
            <a:r>
              <a:rPr lang="en-CA" dirty="0" err="1"/>
              <a:t>FileWriter</a:t>
            </a:r>
            <a:r>
              <a:rPr lang="en-CA" dirty="0"/>
              <a:t> – an object that takes your file and readies it for writing</a:t>
            </a:r>
          </a:p>
          <a:p>
            <a:pPr marL="0" indent="0">
              <a:buNone/>
            </a:pPr>
            <a:r>
              <a:rPr lang="en-CA" dirty="0" err="1"/>
              <a:t>BufferedWriter</a:t>
            </a:r>
            <a:r>
              <a:rPr lang="en-CA" dirty="0"/>
              <a:t> – an object that takes your data and makes it able to be written in a file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126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like the </a:t>
            </a:r>
            <a:r>
              <a:rPr lang="en-CA" dirty="0" err="1"/>
              <a:t>System.out</a:t>
            </a:r>
            <a:r>
              <a:rPr lang="en-CA" dirty="0"/>
              <a:t> we can put things</a:t>
            </a:r>
          </a:p>
          <a:p>
            <a:r>
              <a:rPr lang="en-CA" dirty="0"/>
              <a:t>If my </a:t>
            </a:r>
            <a:r>
              <a:rPr lang="en-CA" dirty="0" err="1"/>
              <a:t>BufferedWriter</a:t>
            </a:r>
            <a:r>
              <a:rPr lang="en-CA" dirty="0"/>
              <a:t> were named writer, I could:</a:t>
            </a:r>
          </a:p>
          <a:p>
            <a:pPr lvl="1"/>
            <a:r>
              <a:rPr lang="en-CA" dirty="0" err="1"/>
              <a:t>writer.write</a:t>
            </a:r>
            <a:r>
              <a:rPr lang="en-CA" dirty="0"/>
              <a:t>() – takes a string and writes it to the file</a:t>
            </a:r>
          </a:p>
          <a:p>
            <a:pPr lvl="1"/>
            <a:r>
              <a:rPr lang="en-CA" dirty="0" err="1"/>
              <a:t>writer.newLine</a:t>
            </a:r>
            <a:r>
              <a:rPr lang="en-CA" dirty="0"/>
              <a:t>() – creates a new line in the file</a:t>
            </a:r>
          </a:p>
        </p:txBody>
      </p:sp>
    </p:spTree>
    <p:extLst>
      <p:ext uri="{BB962C8B-B14F-4D97-AF65-F5344CB8AC3E}">
        <p14:creationId xmlns:p14="http://schemas.microsoft.com/office/powerpoint/2010/main" val="414511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Ask the user for a text to write. Store their message into 4 lines, as if writing a coded message for the previous problem.</a:t>
            </a:r>
          </a:p>
          <a:p>
            <a:r>
              <a:rPr lang="en-CA" dirty="0"/>
              <a:t>Store the solution in 2.txt</a:t>
            </a:r>
          </a:p>
          <a:p>
            <a:pPr lvl="1"/>
            <a:r>
              <a:rPr lang="en-CA" dirty="0"/>
              <a:t>To see if you got it correct, use your previous problem to check if you get the same answer</a:t>
            </a:r>
          </a:p>
          <a:p>
            <a:r>
              <a:rPr lang="en-CA" dirty="0"/>
              <a:t>Hint: try to make your message divisible by 4. If it cannot, add some letters until it is.</a:t>
            </a:r>
          </a:p>
        </p:txBody>
      </p:sp>
    </p:spTree>
    <p:extLst>
      <p:ext uri="{BB962C8B-B14F-4D97-AF65-F5344CB8AC3E}">
        <p14:creationId xmlns:p14="http://schemas.microsoft.com/office/powerpoint/2010/main" val="49524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 a file, and output what the most frequent word is</a:t>
            </a:r>
          </a:p>
          <a:p>
            <a:pPr lvl="1"/>
            <a:r>
              <a:rPr lang="en-CA" dirty="0"/>
              <a:t>Initially, assume there are at most 100 different kinds of words</a:t>
            </a:r>
          </a:p>
        </p:txBody>
      </p:sp>
    </p:spTree>
    <p:extLst>
      <p:ext uri="{BB962C8B-B14F-4D97-AF65-F5344CB8AC3E}">
        <p14:creationId xmlns:p14="http://schemas.microsoft.com/office/powerpoint/2010/main" val="313862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Reading and Writing to A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18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Possibilities of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File is not there</a:t>
            </a:r>
          </a:p>
          <a:p>
            <a:r>
              <a:rPr lang="en-CA" dirty="0"/>
              <a:t>We don’t have permission to go there</a:t>
            </a:r>
          </a:p>
          <a:p>
            <a:r>
              <a:rPr lang="en-CA" dirty="0"/>
              <a:t>There is a problem with getting information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577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Try -Catch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Tries to do one thing, and in case of an error, does something else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try {</a:t>
            </a:r>
          </a:p>
          <a:p>
            <a:pPr marL="0" indent="0">
              <a:buNone/>
            </a:pPr>
            <a:r>
              <a:rPr lang="en-CA" dirty="0"/>
              <a:t>	&lt;Something&gt;</a:t>
            </a:r>
            <a:br>
              <a:rPr lang="en-CA" dirty="0"/>
            </a:b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catch(&lt;Some error&gt;) {</a:t>
            </a:r>
          </a:p>
          <a:p>
            <a:pPr marL="0" indent="0">
              <a:buNone/>
            </a:pP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309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catch (</a:t>
            </a:r>
            <a:r>
              <a:rPr lang="en-CA" dirty="0" err="1"/>
              <a:t>IOException</a:t>
            </a:r>
            <a:r>
              <a:rPr lang="en-CA" dirty="0"/>
              <a:t>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Catches any errors with opening/reading/writing/closing a file</a:t>
            </a:r>
          </a:p>
          <a:p>
            <a:r>
              <a:rPr lang="en-CA" dirty="0"/>
              <a:t>For now, aside from saying it doesn’t work, don’t worry too much</a:t>
            </a:r>
          </a:p>
        </p:txBody>
      </p:sp>
    </p:spTree>
    <p:extLst>
      <p:ext uri="{BB962C8B-B14F-4D97-AF65-F5344CB8AC3E}">
        <p14:creationId xmlns:p14="http://schemas.microsoft.com/office/powerpoint/2010/main" val="348375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Reads from the project folder</a:t>
            </a:r>
          </a:p>
          <a:p>
            <a:r>
              <a:rPr lang="en-CA" dirty="0" err="1"/>
              <a:t>Ie</a:t>
            </a:r>
            <a:r>
              <a:rPr lang="en-CA" dirty="0"/>
              <a:t>. my project is called 3 – Loops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18" y="2976562"/>
            <a:ext cx="5753100" cy="304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335882" y="5229225"/>
            <a:ext cx="935831" cy="4643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59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 Things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File – a file</a:t>
            </a:r>
          </a:p>
          <a:p>
            <a:pPr marL="0" indent="0">
              <a:buNone/>
            </a:pPr>
            <a:r>
              <a:rPr lang="en-CA" dirty="0" err="1"/>
              <a:t>FileReader</a:t>
            </a:r>
            <a:r>
              <a:rPr lang="en-CA" dirty="0"/>
              <a:t> – an object that takes your file and reads it</a:t>
            </a:r>
          </a:p>
          <a:p>
            <a:pPr marL="0" indent="0">
              <a:buNone/>
            </a:pPr>
            <a:r>
              <a:rPr lang="en-CA" dirty="0" err="1"/>
              <a:t>BufferedReader</a:t>
            </a:r>
            <a:r>
              <a:rPr lang="en-CA" dirty="0"/>
              <a:t> – an object that takes your file information and makes it useable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561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File </a:t>
            </a:r>
            <a:r>
              <a:rPr lang="en-CA" dirty="0" err="1"/>
              <a:t>myFile</a:t>
            </a:r>
            <a:r>
              <a:rPr lang="en-CA" dirty="0"/>
              <a:t> = new File(“the filename/address as a string”);</a:t>
            </a:r>
          </a:p>
          <a:p>
            <a:pPr marL="0" indent="0">
              <a:buNone/>
            </a:pPr>
            <a:r>
              <a:rPr lang="en-CA" dirty="0"/>
              <a:t>try {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FileReader</a:t>
            </a:r>
            <a:r>
              <a:rPr lang="en-CA" dirty="0"/>
              <a:t> </a:t>
            </a:r>
            <a:r>
              <a:rPr lang="en-CA" dirty="0" err="1"/>
              <a:t>fr</a:t>
            </a:r>
            <a:r>
              <a:rPr lang="en-CA" dirty="0"/>
              <a:t> = new </a:t>
            </a:r>
            <a:r>
              <a:rPr lang="en-CA" dirty="0" err="1"/>
              <a:t>FileReader</a:t>
            </a:r>
            <a:r>
              <a:rPr lang="en-CA" dirty="0"/>
              <a:t>(</a:t>
            </a:r>
            <a:r>
              <a:rPr lang="en-CA" dirty="0" err="1"/>
              <a:t>myFile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BufferedReader</a:t>
            </a:r>
            <a:r>
              <a:rPr lang="en-CA" dirty="0"/>
              <a:t> reader = new </a:t>
            </a:r>
            <a:r>
              <a:rPr lang="en-CA" dirty="0" err="1"/>
              <a:t>BufferedReader</a:t>
            </a:r>
            <a:r>
              <a:rPr lang="en-CA" dirty="0"/>
              <a:t>(</a:t>
            </a:r>
            <a:r>
              <a:rPr lang="en-CA" dirty="0" err="1"/>
              <a:t>fr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	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b="1" dirty="0"/>
              <a:t> while ((line= </a:t>
            </a:r>
            <a:r>
              <a:rPr lang="en-CA" b="1" dirty="0" err="1"/>
              <a:t>reader.readLine</a:t>
            </a:r>
            <a:r>
              <a:rPr lang="en-CA" b="1" dirty="0"/>
              <a:t>()) != null)  { //important!!!</a:t>
            </a:r>
          </a:p>
          <a:p>
            <a:pPr marL="0" indent="0">
              <a:buNone/>
            </a:pPr>
            <a:r>
              <a:rPr lang="en-CA" b="1" dirty="0"/>
              <a:t>		Read the lines</a:t>
            </a:r>
          </a:p>
          <a:p>
            <a:pPr marL="0" indent="0">
              <a:buNone/>
            </a:pPr>
            <a:r>
              <a:rPr lang="en-CA" b="1" dirty="0"/>
              <a:t>	} </a:t>
            </a:r>
            <a:r>
              <a:rPr lang="en-CA" dirty="0"/>
              <a:t>	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reader.close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fr.close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/>
              <a:t>} catch (</a:t>
            </a:r>
            <a:r>
              <a:rPr lang="en-CA" dirty="0" err="1"/>
              <a:t>IOException</a:t>
            </a:r>
            <a:r>
              <a:rPr lang="en-CA" dirty="0"/>
              <a:t> e) {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System.out.println</a:t>
            </a:r>
            <a:r>
              <a:rPr lang="en-CA" dirty="0"/>
              <a:t>(“Does not work”);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569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the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like the scanner, we can get things</a:t>
            </a:r>
          </a:p>
          <a:p>
            <a:r>
              <a:rPr lang="en-CA" dirty="0"/>
              <a:t>If my </a:t>
            </a:r>
            <a:r>
              <a:rPr lang="en-CA" dirty="0" err="1"/>
              <a:t>BufferedReader</a:t>
            </a:r>
            <a:r>
              <a:rPr lang="en-CA" dirty="0"/>
              <a:t> were named reader, I could:</a:t>
            </a:r>
          </a:p>
          <a:p>
            <a:pPr lvl="1"/>
            <a:r>
              <a:rPr lang="en-CA" dirty="0" err="1"/>
              <a:t>reader.read</a:t>
            </a:r>
            <a:r>
              <a:rPr lang="en-CA" dirty="0"/>
              <a:t>() – reads a single character and gives a character to be used</a:t>
            </a:r>
          </a:p>
          <a:p>
            <a:pPr lvl="1"/>
            <a:r>
              <a:rPr lang="en-CA" dirty="0" err="1"/>
              <a:t>reader.readLine</a:t>
            </a:r>
            <a:r>
              <a:rPr lang="en-CA" dirty="0"/>
              <a:t>() – reads an entire line and gives a string to be used</a:t>
            </a:r>
          </a:p>
        </p:txBody>
      </p:sp>
    </p:spTree>
    <p:extLst>
      <p:ext uri="{BB962C8B-B14F-4D97-AF65-F5344CB8AC3E}">
        <p14:creationId xmlns:p14="http://schemas.microsoft.com/office/powerpoint/2010/main" val="4010439139"/>
      </p:ext>
    </p:extLst>
  </p:cSld>
  <p:clrMapOvr>
    <a:masterClrMapping/>
  </p:clrMapOvr>
</p:sld>
</file>

<file path=ppt/theme/theme1.xml><?xml version="1.0" encoding="utf-8"?>
<a:theme xmlns:a="http://schemas.openxmlformats.org/drawingml/2006/main" name="Tech3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ch3" id="{9021DDA6-41D3-4E1A-B446-AB1933F6841F}" vid="{2A11F0DE-F973-4A04-A72F-73F636D89EE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Tech3</Template>
  <TotalTime>631</TotalTime>
  <Words>414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Tech3</vt:lpstr>
      <vt:lpstr>Decode this Message</vt:lpstr>
      <vt:lpstr>Reading and Writing to A File</vt:lpstr>
      <vt:lpstr>Possibilities of Error</vt:lpstr>
      <vt:lpstr>Try -Catch</vt:lpstr>
      <vt:lpstr>catch (IOException e)</vt:lpstr>
      <vt:lpstr>Reading from a File</vt:lpstr>
      <vt:lpstr>3 Things You Need</vt:lpstr>
      <vt:lpstr>Format </vt:lpstr>
      <vt:lpstr>Using the Text</vt:lpstr>
      <vt:lpstr>Problem 1</vt:lpstr>
      <vt:lpstr>3 Things You Need</vt:lpstr>
      <vt:lpstr>Writing Functions</vt:lpstr>
      <vt:lpstr>Problem 2</vt:lpstr>
      <vt:lpstr>Problem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and Writing to A File</dc:title>
  <dc:creator>Edwin Lee</dc:creator>
  <cp:lastModifiedBy>Edwin Lee</cp:lastModifiedBy>
  <cp:revision>19</cp:revision>
  <dcterms:created xsi:type="dcterms:W3CDTF">2015-11-17T01:52:42Z</dcterms:created>
  <dcterms:modified xsi:type="dcterms:W3CDTF">2017-04-25T03:00:34Z</dcterms:modified>
</cp:coreProperties>
</file>