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59" r:id="rId4"/>
    <p:sldId id="280" r:id="rId5"/>
    <p:sldId id="281" r:id="rId6"/>
    <p:sldId id="260" r:id="rId7"/>
    <p:sldId id="28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Abdifataah</a:t>
            </a:r>
            <a:r>
              <a:rPr lang="en-US" dirty="0" smtClean="0"/>
              <a:t> </a:t>
            </a:r>
            <a:r>
              <a:rPr lang="en-US" dirty="0" err="1" smtClean="0"/>
              <a:t>Yassen</a:t>
            </a:r>
            <a:r>
              <a:rPr lang="en-US" dirty="0" smtClean="0"/>
              <a:t> </a:t>
            </a:r>
            <a:r>
              <a:rPr lang="en-US" dirty="0" err="1" smtClean="0"/>
              <a:t>Yousof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Learn SQL?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SQL is a fundamental skill for data professionals, including data analysts, data scientists, and database administrators.</a:t>
            </a:r>
          </a:p>
          <a:p>
            <a:r>
              <a:rPr lang="en-US" dirty="0"/>
              <a:t>- SQL knowledge is in high demand across various industries, as it is the primary language used to interact with and manage relational databases.</a:t>
            </a:r>
          </a:p>
          <a:p>
            <a:r>
              <a:rPr lang="en-US" dirty="0"/>
              <a:t>- Understanding SQL can open up a wide range of career opportunities and allow you to work with large and complex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</a:t>
            </a:r>
            <a:r>
              <a:rPr lang="en-US" dirty="0"/>
              <a:t>Schema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schema is the structure of the database, which defines the tables, columns, and relationships between them.</a:t>
            </a:r>
          </a:p>
          <a:p>
            <a:r>
              <a:rPr lang="en-US" dirty="0"/>
              <a:t>- The schema is created using SQL commands such as `CREATE TABLE` and `ALTER TABLE`.</a:t>
            </a:r>
          </a:p>
          <a:p>
            <a:r>
              <a:rPr lang="en-US" dirty="0"/>
              <a:t>- A well-designed schema is crucial for the efficient and effective management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Tables are the basic building blocks of a relational database.</a:t>
            </a:r>
          </a:p>
          <a:p>
            <a:r>
              <a:rPr lang="en-US" dirty="0"/>
              <a:t>- Tables are composed of rows (records) and columns (fields).</a:t>
            </a:r>
          </a:p>
          <a:p>
            <a:r>
              <a:rPr lang="en-US" dirty="0"/>
              <a:t>- Each column has a specific data type, such as `INTEGER`, `VARCHAR`, or `DATE`.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Primary Keys and Foreign Keys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 primary key is a unique identifier for each row in a table.</a:t>
            </a:r>
          </a:p>
          <a:p>
            <a:r>
              <a:rPr lang="en-US" dirty="0"/>
              <a:t>- Primary keys ensure that each row in a table is unique and can be easily identified.</a:t>
            </a:r>
          </a:p>
          <a:p>
            <a:r>
              <a:rPr lang="en-US" dirty="0"/>
              <a:t>- A foreign key is a column or a set of columns in a table that refers to the primary key of another table, establishing a relationship between the two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Queries are the commands used to interact with and manipulate data in a database.</a:t>
            </a:r>
          </a:p>
          <a:p>
            <a:r>
              <a:rPr lang="en-US" dirty="0"/>
              <a:t>- The most common SQL queries include `SELECT`, `INSERT`, `UPDATE`, and `DELETE`.</a:t>
            </a:r>
          </a:p>
          <a:p>
            <a:r>
              <a:rPr lang="en-US" dirty="0"/>
              <a:t>- Queries can be simple (selecting all data from a table) or complex (joining multiple tables and applying filters).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</a:t>
            </a:r>
            <a:r>
              <a:rPr lang="en-US" dirty="0"/>
              <a:t>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`SELECT` statement is used to retrieve data from a database.</a:t>
            </a:r>
          </a:p>
          <a:p>
            <a:r>
              <a:rPr lang="en-US" dirty="0"/>
              <a:t>- It allows you to specify which columns you want to retrieve, and optionally filter the data using `WHERE`, `ORDER BY`, and other clauses.</a:t>
            </a:r>
          </a:p>
          <a:p>
            <a:r>
              <a:rPr lang="en-US" dirty="0"/>
              <a:t>- Example: `SELECT name, email FROM users WHERE age &gt; 30;`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INSERT, UPDATE, and DELETE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`INSERT` statement is used to add new data to a table.</a:t>
            </a:r>
          </a:p>
          <a:p>
            <a:r>
              <a:rPr lang="en-US" dirty="0"/>
              <a:t>- The `UPDATE` statement is used to modify existing data in a table.</a:t>
            </a:r>
          </a:p>
          <a:p>
            <a:r>
              <a:rPr lang="en-US" dirty="0"/>
              <a:t>- The `DELETE` statement is used to remove data from a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Joins are used to combine rows from two or more tables based on a related column between them.</a:t>
            </a:r>
          </a:p>
          <a:p>
            <a:r>
              <a:rPr lang="en-US" dirty="0"/>
              <a:t>- Common types of joins include `INNER JOIN`, `LEFT JOIN`, `RIGHT JOIN`, and `FULL JOIN`.</a:t>
            </a:r>
          </a:p>
          <a:p>
            <a:r>
              <a:rPr lang="en-US" dirty="0"/>
              <a:t>- Joins allow you to retrieve data from multiple tables in a single 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Aggregation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functions are used to perform calculations on multiple rows and return a single value.</a:t>
            </a:r>
          </a:p>
          <a:p>
            <a:r>
              <a:rPr lang="en-US" dirty="0"/>
              <a:t>- Examples include `SUM`, `AVG`, `COUNT`, `MAX`, and `MIN`.</a:t>
            </a:r>
          </a:p>
          <a:p>
            <a:r>
              <a:rPr lang="en-US" dirty="0"/>
              <a:t>- Aggregation functions are often used in combination with `GROUP BY` to group data by one or more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Subqueries are queries that are nested within other queries.</a:t>
            </a:r>
          </a:p>
          <a:p>
            <a:r>
              <a:rPr lang="en-US" dirty="0"/>
              <a:t>- Subqueries can be used in the `SELECT`, `FROM`, `WHERE`, or `HAVING` clauses of a query.</a:t>
            </a:r>
          </a:p>
          <a:p>
            <a:r>
              <a:rPr lang="en-US" dirty="0"/>
              <a:t>- Subqueries allow for more complex and powerful database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 database is a structured collection of data that is organized and stored in a way that allows for efficient </a:t>
            </a:r>
            <a:r>
              <a:rPr lang="en-US" b="1" dirty="0"/>
              <a:t>retrieval, </a:t>
            </a:r>
            <a:r>
              <a:rPr lang="en-US" dirty="0"/>
              <a:t>management, and manipulation of information.</a:t>
            </a:r>
          </a:p>
          <a:p>
            <a:r>
              <a:rPr lang="en-US" dirty="0"/>
              <a:t>- Databases are used to store and manage large amounts of data in a secure and organized manner.</a:t>
            </a:r>
          </a:p>
        </p:txBody>
      </p:sp>
    </p:spTree>
    <p:extLst>
      <p:ext uri="{BB962C8B-B14F-4D97-AF65-F5344CB8AC3E}">
        <p14:creationId xmlns:p14="http://schemas.microsoft.com/office/powerpoint/2010/main" val="5903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Indexes are data structures that improve the speed of data retrieval from a database.</a:t>
            </a:r>
          </a:p>
          <a:p>
            <a:r>
              <a:rPr lang="en-US" dirty="0"/>
              <a:t>- Indexes can be created on one or more columns in a table.</a:t>
            </a:r>
          </a:p>
          <a:p>
            <a:r>
              <a:rPr lang="en-US" dirty="0"/>
              <a:t>- Indexes can significantly improve the performance of queries, especially for large datasets.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Transactions are a sequence of database operations that must be completed as a single unit.</a:t>
            </a:r>
          </a:p>
          <a:p>
            <a:r>
              <a:rPr lang="en-US" dirty="0"/>
              <a:t>- Transactions ensure data integrity and consistency by guaranteeing that all operations in the transaction are either completely successful or completely rolled back.</a:t>
            </a:r>
          </a:p>
          <a:p>
            <a:r>
              <a:rPr lang="en-US" dirty="0"/>
              <a:t>- Transactions are a fundamental feature of ACID-compliant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8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Security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Database security is essential to protect data from unauthorized access, modification, or deletion.</a:t>
            </a:r>
          </a:p>
          <a:p>
            <a:r>
              <a:rPr lang="en-US" dirty="0"/>
              <a:t>- Security measures include user authentication, access control, encryption, and backup and recovery procedures.</a:t>
            </a:r>
          </a:p>
          <a:p>
            <a:r>
              <a:rPr lang="en-US" dirty="0"/>
              <a:t>- Best practices for database security should be implemented to ensure the confidentiality, integrity, and availability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Students Need to Install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</a:p>
          <a:p>
            <a:r>
              <a:rPr lang="en-US" dirty="0" smtClean="0"/>
              <a:t>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SQL databases are the backbone of many modern applications and have been widely adopted across various industries.</a:t>
            </a:r>
          </a:p>
          <a:p>
            <a:r>
              <a:rPr lang="en-US" dirty="0"/>
              <a:t>- Understanding the fundamentals of SQL databases, including concepts like tables, queries, joins, and security, is crucial for anyone working with data.</a:t>
            </a:r>
          </a:p>
          <a:p>
            <a:r>
              <a:rPr lang="en-US" dirty="0"/>
              <a:t>- Continuous learning and staying up-to-date with the latest developments in database technology is important for data professionals.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History of Databases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have </a:t>
            </a:r>
            <a:r>
              <a:rPr lang="en-US" dirty="0" smtClean="0"/>
              <a:t>changed significantly </a:t>
            </a:r>
            <a:r>
              <a:rPr lang="en-US" dirty="0"/>
              <a:t>over the past several decades.</a:t>
            </a:r>
          </a:p>
          <a:p>
            <a:r>
              <a:rPr lang="en-US" dirty="0" smtClean="0"/>
              <a:t>Early </a:t>
            </a:r>
            <a:r>
              <a:rPr lang="en-US" dirty="0"/>
              <a:t>databases were </a:t>
            </a:r>
            <a:r>
              <a:rPr lang="en-US" b="1" dirty="0"/>
              <a:t>hierarchical or network-based</a:t>
            </a:r>
            <a:r>
              <a:rPr lang="en-US" dirty="0"/>
              <a:t>, but these were limited in their flexibility and scalability.</a:t>
            </a:r>
          </a:p>
          <a:p>
            <a:r>
              <a:rPr lang="en-US" dirty="0" smtClean="0"/>
              <a:t>The </a:t>
            </a:r>
            <a:r>
              <a:rPr lang="en-US" dirty="0"/>
              <a:t>relational database model, introduced in the 1970s, revolutionized data management and became the dominant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hierarchical database is </a:t>
            </a:r>
            <a:r>
              <a:rPr lang="en-US" b="1" dirty="0"/>
              <a:t>a type of database that organizes data in a tree-like structure, with each record or data element being linked to one or more other records or data elements</a:t>
            </a:r>
            <a:r>
              <a:rPr lang="en-US" dirty="0"/>
              <a:t>. In a hierarchical database, data is stored in a parent-child relationship, with a parent record being linked to one or more child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57463"/>
            <a:ext cx="9282951" cy="3317875"/>
          </a:xfrm>
        </p:spPr>
      </p:pic>
    </p:spTree>
    <p:extLst>
      <p:ext uri="{BB962C8B-B14F-4D97-AF65-F5344CB8AC3E}">
        <p14:creationId xmlns:p14="http://schemas.microsoft.com/office/powerpoint/2010/main" val="36681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Databases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Relational databases are the most common type of database.</a:t>
            </a:r>
          </a:p>
          <a:p>
            <a:r>
              <a:rPr lang="en-US" dirty="0"/>
              <a:t>- In a relational database, data is stored in tables, which are similar to spreadsheets with rows and columns.</a:t>
            </a:r>
          </a:p>
          <a:p>
            <a:r>
              <a:rPr lang="en-US" dirty="0"/>
              <a:t>- The tables are related to each other through the use of keys, which allow data to be linked and queried across multiple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3" y="2743200"/>
            <a:ext cx="6060141" cy="3193119"/>
          </a:xfrm>
        </p:spPr>
      </p:pic>
    </p:spTree>
    <p:extLst>
      <p:ext uri="{BB962C8B-B14F-4D97-AF65-F5344CB8AC3E}">
        <p14:creationId xmlns:p14="http://schemas.microsoft.com/office/powerpoint/2010/main" val="14518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: SQL (Structured Query Language)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the standard language used to interact with and manage relational databases.</a:t>
            </a:r>
          </a:p>
          <a:p>
            <a:r>
              <a:rPr lang="en-US" dirty="0" smtClean="0"/>
              <a:t>SQL </a:t>
            </a:r>
            <a:r>
              <a:rPr lang="en-US" dirty="0"/>
              <a:t>allows users to create, modify, and delete databases and tables, as well as insert, update, and retrieve data.</a:t>
            </a:r>
          </a:p>
          <a:p>
            <a:r>
              <a:rPr lang="en-US" dirty="0" smtClean="0"/>
              <a:t> </a:t>
            </a:r>
            <a:r>
              <a:rPr lang="en-US" dirty="0"/>
              <a:t>SQL is a </a:t>
            </a:r>
            <a:r>
              <a:rPr lang="en-US" b="1" dirty="0"/>
              <a:t>declarative language</a:t>
            </a:r>
            <a:r>
              <a:rPr lang="en-US" dirty="0"/>
              <a:t>, which means you tell the database what you want to do, and the database figures out how to do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Management Systems (DBMS)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 DBMS is a software application that allows users to create, manage, and interact with databases.</a:t>
            </a:r>
          </a:p>
          <a:p>
            <a:r>
              <a:rPr lang="en-US" dirty="0"/>
              <a:t>- Examples of popular DBMS include MySQL, PostgreSQL, Oracle, Microsoft SQL Server, and SQLite.</a:t>
            </a:r>
          </a:p>
          <a:p>
            <a:r>
              <a:rPr lang="en-US" dirty="0"/>
              <a:t>- DBMS provide features such as data security, transaction management, and backup and recovery.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1504</TotalTime>
  <Words>1141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Garamond</vt:lpstr>
      <vt:lpstr>Organic</vt:lpstr>
      <vt:lpstr>Database 2</vt:lpstr>
      <vt:lpstr>What is Database?</vt:lpstr>
      <vt:lpstr> History of Databases </vt:lpstr>
      <vt:lpstr>Hierarchical databases</vt:lpstr>
      <vt:lpstr>Hierarchical databases</vt:lpstr>
      <vt:lpstr>Relational Databases </vt:lpstr>
      <vt:lpstr>Relational Databases</vt:lpstr>
      <vt:lpstr>: SQL (Structured Query Language) </vt:lpstr>
      <vt:lpstr>Database Management Systems (DBMS) </vt:lpstr>
      <vt:lpstr>Why Learn SQL? </vt:lpstr>
      <vt:lpstr>Database Schema </vt:lpstr>
      <vt:lpstr>Tables </vt:lpstr>
      <vt:lpstr>Primary Keys and Foreign Keys </vt:lpstr>
      <vt:lpstr>Queries </vt:lpstr>
      <vt:lpstr>SELECT Statement </vt:lpstr>
      <vt:lpstr>INSERT, UPDATE, and DELETE Statements</vt:lpstr>
      <vt:lpstr>Joins </vt:lpstr>
      <vt:lpstr>Aggregation Functions </vt:lpstr>
      <vt:lpstr>Subqueries </vt:lpstr>
      <vt:lpstr>Indexes</vt:lpstr>
      <vt:lpstr>Transactions </vt:lpstr>
      <vt:lpstr>Database Security </vt:lpstr>
      <vt:lpstr>What Students Need to Install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2024-05-28T08:45:32Z</dcterms:created>
  <dcterms:modified xsi:type="dcterms:W3CDTF">2024-05-29T09:49:43Z</dcterms:modified>
</cp:coreProperties>
</file>