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Relationships</a:t>
            </a:r>
            <a:endParaRPr lang="en-US" dirty="0"/>
          </a:p>
        </p:txBody>
      </p:sp>
      <p:sp>
        <p:nvSpPr>
          <p:cNvPr id="3" name="Subtitle 2"/>
          <p:cNvSpPr>
            <a:spLocks noGrp="1"/>
          </p:cNvSpPr>
          <p:nvPr>
            <p:ph type="subTitle" idx="1"/>
          </p:nvPr>
        </p:nvSpPr>
        <p:spPr/>
        <p:txBody>
          <a:bodyPr/>
          <a:lstStyle/>
          <a:p>
            <a:r>
              <a:rPr lang="en-US" dirty="0" smtClean="0"/>
              <a:t>One to one, one to many and many to many</a:t>
            </a:r>
            <a:endParaRPr lang="en-US" dirty="0"/>
          </a:p>
        </p:txBody>
      </p:sp>
    </p:spTree>
    <p:extLst>
      <p:ext uri="{BB962C8B-B14F-4D97-AF65-F5344CB8AC3E}">
        <p14:creationId xmlns:p14="http://schemas.microsoft.com/office/powerpoint/2010/main" val="1473293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Many-to-Many: A student can be enrolled in multiple courses, and a course can have multiple students enrolled in it. The junction table would be something like "</a:t>
            </a:r>
            <a:r>
              <a:rPr lang="en-US" dirty="0" err="1"/>
              <a:t>student_course</a:t>
            </a:r>
            <a:r>
              <a:rPr lang="en-US" dirty="0"/>
              <a:t>" that connects the students and courses tables.</a:t>
            </a:r>
            <a:endParaRPr lang="en-US" dirty="0"/>
          </a:p>
        </p:txBody>
      </p:sp>
    </p:spTree>
    <p:extLst>
      <p:ext uri="{BB962C8B-B14F-4D97-AF65-F5344CB8AC3E}">
        <p14:creationId xmlns:p14="http://schemas.microsoft.com/office/powerpoint/2010/main" val="1951086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Understanding SQL relationships is essential for designing efficient and normalized database schemas, as well as for writing complex queries that involve joining tables based on these relationships.</a:t>
            </a:r>
          </a:p>
        </p:txBody>
      </p:sp>
    </p:spTree>
    <p:extLst>
      <p:ext uri="{BB962C8B-B14F-4D97-AF65-F5344CB8AC3E}">
        <p14:creationId xmlns:p14="http://schemas.microsoft.com/office/powerpoint/2010/main" val="2268066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305" y="2557463"/>
            <a:ext cx="5577389" cy="3317875"/>
          </a:xfrm>
        </p:spPr>
      </p:pic>
    </p:spTree>
    <p:extLst>
      <p:ext uri="{BB962C8B-B14F-4D97-AF65-F5344CB8AC3E}">
        <p14:creationId xmlns:p14="http://schemas.microsoft.com/office/powerpoint/2010/main" val="2810951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Cardinality </a:t>
            </a:r>
            <a:r>
              <a:rPr lang="en-US" b="1" dirty="0"/>
              <a:t>in DBMS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cardinality is important because it helps us understand how the two boxes (or tables) are connected and how we can move things between them. It's like a special rule that tells us how to play with the boxes and the things inside them.</a:t>
            </a:r>
          </a:p>
        </p:txBody>
      </p:sp>
    </p:spTree>
    <p:extLst>
      <p:ext uri="{BB962C8B-B14F-4D97-AF65-F5344CB8AC3E}">
        <p14:creationId xmlns:p14="http://schemas.microsoft.com/office/powerpoint/2010/main" val="891339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Now, let's talk about the three different types of cardinality:</a:t>
            </a:r>
          </a:p>
          <a:p>
            <a:r>
              <a:rPr lang="en-US" dirty="0"/>
              <a:t> </a:t>
            </a:r>
          </a:p>
          <a:p>
            <a:r>
              <a:rPr lang="en-US" dirty="0"/>
              <a:t>1. One-to-One (1:1): This means that for every single thing you put in the "Table A" box, there is only one matching thing you can put in the "Table B" box. It's like having two socks that always go together, you can't have one sock without the other</a:t>
            </a:r>
            <a:r>
              <a:rPr lang="en-US" dirty="0" smtClean="0"/>
              <a:t>.</a:t>
            </a:r>
            <a:endParaRPr lang="en-US" dirty="0"/>
          </a:p>
        </p:txBody>
      </p:sp>
    </p:spTree>
    <p:extLst>
      <p:ext uri="{BB962C8B-B14F-4D97-AF65-F5344CB8AC3E}">
        <p14:creationId xmlns:p14="http://schemas.microsoft.com/office/powerpoint/2010/main" val="917977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a:t>
            </a:r>
          </a:p>
          <a:p>
            <a:r>
              <a:rPr lang="en-US" dirty="0"/>
              <a:t>2. One-to-Many (1:M): This means that for every single thing you put in the "Table A" box, you can put lots of things in the "Table B" box. It's like having one family, and the family has many children. Each child belongs to only one family, but one family can have many children.</a:t>
            </a:r>
          </a:p>
          <a:p>
            <a:r>
              <a:rPr lang="en-US" dirty="0"/>
              <a:t> </a:t>
            </a:r>
          </a:p>
        </p:txBody>
      </p:sp>
    </p:spTree>
    <p:extLst>
      <p:ext uri="{BB962C8B-B14F-4D97-AF65-F5344CB8AC3E}">
        <p14:creationId xmlns:p14="http://schemas.microsoft.com/office/powerpoint/2010/main" val="1044020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Many-to-Many (M:N): This means that for every single thing you put in the "Table A" box, you can put lots of things in the "Table B" box, and for every single thing you put in the "Table B" box, you can put lots of things in the "Table A" box. It's like having a group of friends and a group of hobbies, where each friend can have many hobbies, and each hobby can have many friends who enjoy it.</a:t>
            </a:r>
            <a:endParaRPr lang="en-US" dirty="0"/>
          </a:p>
        </p:txBody>
      </p:sp>
    </p:spTree>
    <p:extLst>
      <p:ext uri="{BB962C8B-B14F-4D97-AF65-F5344CB8AC3E}">
        <p14:creationId xmlns:p14="http://schemas.microsoft.com/office/powerpoint/2010/main" val="459871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create third table in M:N?</a:t>
            </a:r>
            <a:endParaRPr lang="en-US" dirty="0"/>
          </a:p>
        </p:txBody>
      </p:sp>
      <p:sp>
        <p:nvSpPr>
          <p:cNvPr id="3" name="Content Placeholder 2"/>
          <p:cNvSpPr>
            <a:spLocks noGrp="1"/>
          </p:cNvSpPr>
          <p:nvPr>
            <p:ph idx="1"/>
          </p:nvPr>
        </p:nvSpPr>
        <p:spPr/>
        <p:txBody>
          <a:bodyPr>
            <a:normAutofit/>
          </a:bodyPr>
          <a:lstStyle/>
          <a:p>
            <a:r>
              <a:rPr lang="en-US" dirty="0"/>
              <a:t>You have two groups of things - authors and books. And some authors can write more than one book, and some books can be written by more than one author.  </a:t>
            </a:r>
          </a:p>
          <a:p>
            <a:r>
              <a:rPr lang="en-US" dirty="0"/>
              <a:t>So, we need a special table to keep track of which authors wrote which books. This special table is called the `</a:t>
            </a:r>
            <a:r>
              <a:rPr lang="en-US" dirty="0" err="1"/>
              <a:t>author_books</a:t>
            </a:r>
            <a:r>
              <a:rPr lang="en-US" dirty="0"/>
              <a:t>` table.</a:t>
            </a:r>
          </a:p>
          <a:p>
            <a:pPr marL="0" indent="0">
              <a:buNone/>
            </a:pPr>
            <a:r>
              <a:rPr lang="en-US" dirty="0"/>
              <a:t> </a:t>
            </a:r>
          </a:p>
          <a:p>
            <a:endParaRPr lang="en-US" dirty="0"/>
          </a:p>
        </p:txBody>
      </p:sp>
    </p:spTree>
    <p:extLst>
      <p:ext uri="{BB962C8B-B14F-4D97-AF65-F5344CB8AC3E}">
        <p14:creationId xmlns:p14="http://schemas.microsoft.com/office/powerpoint/2010/main" val="1232907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author_books</a:t>
            </a:r>
            <a:r>
              <a:rPr lang="en-US" dirty="0"/>
              <a:t>` table is like a bridge that connects the authors and the books. It helps us remember which author wrote which book</a:t>
            </a:r>
            <a:r>
              <a:rPr lang="en-US" dirty="0" smtClean="0"/>
              <a:t>.</a:t>
            </a:r>
            <a:endParaRPr lang="en-US" dirty="0"/>
          </a:p>
          <a:p>
            <a:r>
              <a:rPr lang="en-US" dirty="0"/>
              <a:t>And if we want to know something special about the author and the book, like when the book was published, we can add that information to the `</a:t>
            </a:r>
            <a:r>
              <a:rPr lang="en-US" dirty="0" err="1"/>
              <a:t>author_books</a:t>
            </a:r>
            <a:r>
              <a:rPr lang="en-US" dirty="0"/>
              <a:t>` table.</a:t>
            </a:r>
          </a:p>
        </p:txBody>
      </p:sp>
    </p:spTree>
    <p:extLst>
      <p:ext uri="{BB962C8B-B14F-4D97-AF65-F5344CB8AC3E}">
        <p14:creationId xmlns:p14="http://schemas.microsoft.com/office/powerpoint/2010/main" val="11681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 relationships?</a:t>
            </a:r>
            <a:endParaRPr lang="en-US" dirty="0"/>
          </a:p>
        </p:txBody>
      </p:sp>
      <p:sp>
        <p:nvSpPr>
          <p:cNvPr id="3" name="Content Placeholder 2"/>
          <p:cNvSpPr>
            <a:spLocks noGrp="1"/>
          </p:cNvSpPr>
          <p:nvPr>
            <p:ph idx="1"/>
          </p:nvPr>
        </p:nvSpPr>
        <p:spPr/>
        <p:txBody>
          <a:bodyPr/>
          <a:lstStyle/>
          <a:p>
            <a:r>
              <a:rPr lang="en-US" dirty="0"/>
              <a:t>SQL relationships refer to the different types of connections that can be established between tables in a relational database. The main types of SQL relationships are:</a:t>
            </a:r>
          </a:p>
        </p:txBody>
      </p:sp>
    </p:spTree>
    <p:extLst>
      <p:ext uri="{BB962C8B-B14F-4D97-AF65-F5344CB8AC3E}">
        <p14:creationId xmlns:p14="http://schemas.microsoft.com/office/powerpoint/2010/main" val="224930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One-to-One (1:1): In this relationship, one row in a table is associated with one and only one row in another table, and vice versa. This is a relatively rare relationship type, but it can be useful for separating data into two tables for performance or normalization reasons.</a:t>
            </a:r>
          </a:p>
        </p:txBody>
      </p:sp>
    </p:spTree>
    <p:extLst>
      <p:ext uri="{BB962C8B-B14F-4D97-AF65-F5344CB8AC3E}">
        <p14:creationId xmlns:p14="http://schemas.microsoft.com/office/powerpoint/2010/main" val="369327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One-to-Many (1:M): In this relationship, one row in a table can be associated with multiple rows in another table, but each row in the "many" table is associated with only one row in the "one" table. This is one of the most common relationship types, for example, a customer can have multiple orders, but each order belongs to only one customer.</a:t>
            </a:r>
          </a:p>
        </p:txBody>
      </p:sp>
    </p:spTree>
    <p:extLst>
      <p:ext uri="{BB962C8B-B14F-4D97-AF65-F5344CB8AC3E}">
        <p14:creationId xmlns:p14="http://schemas.microsoft.com/office/powerpoint/2010/main" val="213313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Many-to-Many (M:N): In this relationship, multiple rows in a table can be associated with multiple rows in another table. To implement this relationship, you typically need a junction or associative table that connects the two main tables.</a:t>
            </a:r>
          </a:p>
        </p:txBody>
      </p:sp>
    </p:spTree>
    <p:extLst>
      <p:ext uri="{BB962C8B-B14F-4D97-AF65-F5344CB8AC3E}">
        <p14:creationId xmlns:p14="http://schemas.microsoft.com/office/powerpoint/2010/main" val="363609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relationships are established using foreign keys, which are columns in one table that reference the primary key column in another table. The foreign key column in the "many" table (or the "child" table) links it to the "one" table (or the "parent" table).</a:t>
            </a:r>
          </a:p>
        </p:txBody>
      </p:sp>
    </p:spTree>
    <p:extLst>
      <p:ext uri="{BB962C8B-B14F-4D97-AF65-F5344CB8AC3E}">
        <p14:creationId xmlns:p14="http://schemas.microsoft.com/office/powerpoint/2010/main" val="3928145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Here's an example of how these relationships might look in a simple database schema:</a:t>
            </a:r>
          </a:p>
          <a:p>
            <a:pPr marL="0" indent="0">
              <a:buNone/>
            </a:pPr>
            <a:endParaRPr lang="en-US" dirty="0"/>
          </a:p>
        </p:txBody>
      </p:sp>
    </p:spTree>
    <p:extLst>
      <p:ext uri="{BB962C8B-B14F-4D97-AF65-F5344CB8AC3E}">
        <p14:creationId xmlns:p14="http://schemas.microsoft.com/office/powerpoint/2010/main" val="1380896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One-to-One: A person has one and only one social security number, and a social security number belongs to one and only one person</a:t>
            </a:r>
            <a:r>
              <a:rPr lang="en-US" dirty="0" smtClean="0"/>
              <a:t>.</a:t>
            </a:r>
            <a:endParaRPr lang="en-US" dirty="0"/>
          </a:p>
        </p:txBody>
      </p:sp>
    </p:spTree>
    <p:extLst>
      <p:ext uri="{BB962C8B-B14F-4D97-AF65-F5344CB8AC3E}">
        <p14:creationId xmlns:p14="http://schemas.microsoft.com/office/powerpoint/2010/main" val="2292040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One-to-Many: A customer can have multiple orders, but each order belongs to only one customer</a:t>
            </a:r>
            <a:r>
              <a:rPr lang="en-US" dirty="0" smtClean="0"/>
              <a:t>.</a:t>
            </a:r>
            <a:endParaRPr lang="en-US" dirty="0"/>
          </a:p>
        </p:txBody>
      </p:sp>
    </p:spTree>
    <p:extLst>
      <p:ext uri="{BB962C8B-B14F-4D97-AF65-F5344CB8AC3E}">
        <p14:creationId xmlns:p14="http://schemas.microsoft.com/office/powerpoint/2010/main" val="2485121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493</TotalTime>
  <Words>674</Words>
  <Application>Microsoft Office PowerPoint</Application>
  <PresentationFormat>Widescreen</PresentationFormat>
  <Paragraphs>29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SQL Relationships</vt:lpstr>
      <vt:lpstr>What is SQL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  Cardinality in DBMS  </vt:lpstr>
      <vt:lpstr>PowerPoint Presentation</vt:lpstr>
      <vt:lpstr>PowerPoint Presentation</vt:lpstr>
      <vt:lpstr>PowerPoint Presentation</vt:lpstr>
      <vt:lpstr>Why do we create third table in M:N?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Relationships</dc:title>
  <dc:creator>Microsoft account</dc:creator>
  <cp:lastModifiedBy>Microsoft account</cp:lastModifiedBy>
  <cp:revision>4</cp:revision>
  <dcterms:created xsi:type="dcterms:W3CDTF">2024-07-23T06:37:59Z</dcterms:created>
  <dcterms:modified xsi:type="dcterms:W3CDTF">2024-07-23T14:51:00Z</dcterms:modified>
</cp:coreProperties>
</file>