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48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8/13/2024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8/13/2024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Sql</a:t>
            </a:r>
            <a:r>
              <a:rPr lang="en-US" dirty="0" smtClean="0"/>
              <a:t> joins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255647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This returns all rows from both tables, whether or not there is a match. If there is no match, the result will contain null values for the missing columns</a:t>
            </a:r>
            <a:r>
              <a:rPr lang="en-US" dirty="0" smtClean="0"/>
              <a:t>.</a:t>
            </a:r>
          </a:p>
          <a:p>
            <a:r>
              <a:rPr lang="en-US" dirty="0"/>
              <a:t>You can combine two tables using joins based on a </a:t>
            </a:r>
            <a:r>
              <a:rPr lang="en-US" b="1" dirty="0">
                <a:solidFill>
                  <a:schemeClr val="tx1"/>
                </a:solidFill>
              </a:rPr>
              <a:t>foreign key column. </a:t>
            </a:r>
            <a:r>
              <a:rPr lang="en-US" dirty="0"/>
              <a:t>This is a common way to retrieve data from multiple tables and establish relationships between them.</a:t>
            </a:r>
          </a:p>
          <a:p>
            <a:endParaRPr lang="en-US" dirty="0"/>
          </a:p>
          <a:p>
            <a:pPr marL="0" indent="0">
              <a:buNone/>
            </a:pPr>
            <a:endParaRPr lang="en-US" dirty="0"/>
          </a:p>
        </p:txBody>
      </p:sp>
    </p:spTree>
    <p:extLst>
      <p:ext uri="{BB962C8B-B14F-4D97-AF65-F5344CB8AC3E}">
        <p14:creationId xmlns:p14="http://schemas.microsoft.com/office/powerpoint/2010/main" val="9783655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To identify the right and left tables for a join, examine the table structures and relationships. The table with </a:t>
            </a:r>
            <a:r>
              <a:rPr lang="en-US" b="1" dirty="0"/>
              <a:t>the foreign key </a:t>
            </a:r>
            <a:r>
              <a:rPr lang="en-US" dirty="0"/>
              <a:t>is typically the "right" table, while the table with the </a:t>
            </a:r>
            <a:r>
              <a:rPr lang="en-US" b="1" dirty="0"/>
              <a:t>primary key </a:t>
            </a:r>
            <a:r>
              <a:rPr lang="en-US" dirty="0"/>
              <a:t>is the "left" table for a LEFT JOIN</a:t>
            </a:r>
            <a:r>
              <a:rPr lang="en-US" dirty="0" smtClean="0"/>
              <a:t>.</a:t>
            </a:r>
          </a:p>
          <a:p>
            <a:r>
              <a:rPr lang="en-US" dirty="0" smtClean="0"/>
              <a:t> </a:t>
            </a:r>
            <a:r>
              <a:rPr lang="en-US" dirty="0"/>
              <a:t>For a RIGHT JOIN, the table with the foreign key is the "left" table, and the table with the primary key is the "right" table.</a:t>
            </a:r>
          </a:p>
        </p:txBody>
      </p:sp>
    </p:spTree>
    <p:extLst>
      <p:ext uri="{BB962C8B-B14F-4D97-AF65-F5344CB8AC3E}">
        <p14:creationId xmlns:p14="http://schemas.microsoft.com/office/powerpoint/2010/main" val="8292023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SQL join?</a:t>
            </a:r>
            <a:endParaRPr lang="en-US" dirty="0"/>
          </a:p>
        </p:txBody>
      </p:sp>
      <p:sp>
        <p:nvSpPr>
          <p:cNvPr id="3" name="Content Placeholder 2"/>
          <p:cNvSpPr>
            <a:spLocks noGrp="1"/>
          </p:cNvSpPr>
          <p:nvPr>
            <p:ph idx="1"/>
          </p:nvPr>
        </p:nvSpPr>
        <p:spPr/>
        <p:txBody>
          <a:bodyPr/>
          <a:lstStyle/>
          <a:p>
            <a:r>
              <a:rPr lang="en-US" dirty="0"/>
              <a:t>A JOIN clause is used to combine rows from two or more tables, based on a related column between them</a:t>
            </a:r>
            <a:r>
              <a:rPr lang="en-US" dirty="0" smtClean="0"/>
              <a:t>.</a:t>
            </a:r>
          </a:p>
          <a:p>
            <a:endParaRPr lang="en-US" dirty="0"/>
          </a:p>
        </p:txBody>
      </p:sp>
    </p:spTree>
    <p:extLst>
      <p:ext uri="{BB962C8B-B14F-4D97-AF65-F5344CB8AC3E}">
        <p14:creationId xmlns:p14="http://schemas.microsoft.com/office/powerpoint/2010/main" val="806355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join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8807" y="2534797"/>
            <a:ext cx="4463570" cy="3053007"/>
          </a:xfrm>
        </p:spPr>
      </p:pic>
    </p:spTree>
    <p:extLst>
      <p:ext uri="{BB962C8B-B14F-4D97-AF65-F5344CB8AC3E}">
        <p14:creationId xmlns:p14="http://schemas.microsoft.com/office/powerpoint/2010/main" val="1405178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This is the most common type of join. It returns only the rows that have matching values in both tables.</a:t>
            </a:r>
          </a:p>
          <a:p>
            <a:endParaRPr lang="en-US" dirty="0"/>
          </a:p>
        </p:txBody>
      </p:sp>
    </p:spTree>
    <p:extLst>
      <p:ext uri="{BB962C8B-B14F-4D97-AF65-F5344CB8AC3E}">
        <p14:creationId xmlns:p14="http://schemas.microsoft.com/office/powerpoint/2010/main" val="42894405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 join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1426" y="2609970"/>
            <a:ext cx="4375797" cy="2992972"/>
          </a:xfrm>
        </p:spPr>
      </p:pic>
    </p:spTree>
    <p:extLst>
      <p:ext uri="{BB962C8B-B14F-4D97-AF65-F5344CB8AC3E}">
        <p14:creationId xmlns:p14="http://schemas.microsoft.com/office/powerpoint/2010/main" val="14921432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This returns all rows from the left table, and the matching rows from the right table. If there is no match, the result will contain null values for the right table columns.</a:t>
            </a:r>
          </a:p>
          <a:p>
            <a:endParaRPr lang="en-US" dirty="0"/>
          </a:p>
        </p:txBody>
      </p:sp>
    </p:spTree>
    <p:extLst>
      <p:ext uri="{BB962C8B-B14F-4D97-AF65-F5344CB8AC3E}">
        <p14:creationId xmlns:p14="http://schemas.microsoft.com/office/powerpoint/2010/main" val="39317087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join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5552" y="2844995"/>
            <a:ext cx="3692605" cy="2525680"/>
          </a:xfrm>
        </p:spPr>
      </p:pic>
    </p:spTree>
    <p:extLst>
      <p:ext uri="{BB962C8B-B14F-4D97-AF65-F5344CB8AC3E}">
        <p14:creationId xmlns:p14="http://schemas.microsoft.com/office/powerpoint/2010/main" val="5915112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This returns </a:t>
            </a:r>
            <a:r>
              <a:rPr lang="en-US" dirty="0"/>
              <a:t>all rows from the right table, and the matching rows from the left table. If there is no match, the result will contain null values for the left table columns.</a:t>
            </a:r>
          </a:p>
        </p:txBody>
      </p:sp>
    </p:spTree>
    <p:extLst>
      <p:ext uri="{BB962C8B-B14F-4D97-AF65-F5344CB8AC3E}">
        <p14:creationId xmlns:p14="http://schemas.microsoft.com/office/powerpoint/2010/main" val="31887120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outer join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4517" y="2663447"/>
            <a:ext cx="4285130" cy="2930958"/>
          </a:xfrm>
        </p:spPr>
      </p:pic>
    </p:spTree>
    <p:extLst>
      <p:ext uri="{BB962C8B-B14F-4D97-AF65-F5344CB8AC3E}">
        <p14:creationId xmlns:p14="http://schemas.microsoft.com/office/powerpoint/2010/main" val="40656272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1246</TotalTime>
  <Words>279</Words>
  <Application>Microsoft Office PowerPoint</Application>
  <PresentationFormat>Widescreen</PresentationFormat>
  <Paragraphs>14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Garamond</vt:lpstr>
      <vt:lpstr>Organic</vt:lpstr>
      <vt:lpstr>Sql joins</vt:lpstr>
      <vt:lpstr>What is SQL join?</vt:lpstr>
      <vt:lpstr>Inner join</vt:lpstr>
      <vt:lpstr>PowerPoint Presentation</vt:lpstr>
      <vt:lpstr>Left join</vt:lpstr>
      <vt:lpstr>PowerPoint Presentation</vt:lpstr>
      <vt:lpstr>Right join</vt:lpstr>
      <vt:lpstr>PowerPoint Presentation</vt:lpstr>
      <vt:lpstr>Full outer join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joins</dc:title>
  <dc:creator>Microsoft account</dc:creator>
  <cp:lastModifiedBy>Microsoft account</cp:lastModifiedBy>
  <cp:revision>7</cp:revision>
  <dcterms:created xsi:type="dcterms:W3CDTF">2024-07-30T09:17:50Z</dcterms:created>
  <dcterms:modified xsi:type="dcterms:W3CDTF">2024-08-14T06:20:39Z</dcterms:modified>
</cp:coreProperties>
</file>