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 and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3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views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in SQL is a virtual table created based on the result of a SQL query.</a:t>
            </a:r>
          </a:p>
        </p:txBody>
      </p:sp>
    </p:spTree>
    <p:extLst>
      <p:ext uri="{BB962C8B-B14F-4D97-AF65-F5344CB8AC3E}">
        <p14:creationId xmlns:p14="http://schemas.microsoft.com/office/powerpoint/2010/main" val="15022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/>
              <a:t>and the underlying real tables are connected or related.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view does not physically store data itself, but rather it is a virtual table that is defined by a SQL query that retrieves data from one or more real tables.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4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Abstraction </a:t>
            </a:r>
            <a:r>
              <a:rPr lang="en-US" dirty="0"/>
              <a:t>- Views hide the complexity of underlying data structures, making data more accessible.</a:t>
            </a:r>
          </a:p>
          <a:p>
            <a:r>
              <a:rPr lang="en-US" dirty="0" smtClean="0"/>
              <a:t>Security </a:t>
            </a:r>
            <a:r>
              <a:rPr lang="en-US" dirty="0"/>
              <a:t>- Views allow controlled access to data, restricting what users can see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0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 Functions </a:t>
            </a:r>
            <a:r>
              <a:rPr lang="en-US" dirty="0"/>
              <a:t>are built-in programs that are used to perform different operations on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0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There </a:t>
            </a:r>
            <a:r>
              <a:rPr lang="en-US" dirty="0"/>
              <a:t>are </a:t>
            </a:r>
            <a:r>
              <a:rPr lang="en-US" b="1" dirty="0"/>
              <a:t>two</a:t>
            </a:r>
            <a:r>
              <a:rPr lang="en-US" dirty="0"/>
              <a:t> </a:t>
            </a:r>
            <a:r>
              <a:rPr lang="en-US" b="1" dirty="0"/>
              <a:t>types </a:t>
            </a:r>
            <a:r>
              <a:rPr lang="en-US" dirty="0"/>
              <a:t>of functions in SQL:</a:t>
            </a:r>
          </a:p>
          <a:p>
            <a:pPr fontAlgn="base"/>
            <a:r>
              <a:rPr lang="en-US" dirty="0"/>
              <a:t>Aggregate Functions</a:t>
            </a:r>
          </a:p>
          <a:p>
            <a:pPr fontAlgn="base"/>
            <a:r>
              <a:rPr lang="en-US" dirty="0"/>
              <a:t>Scalar Functions</a:t>
            </a:r>
          </a:p>
        </p:txBody>
      </p:sp>
    </p:spTree>
    <p:extLst>
      <p:ext uri="{BB962C8B-B14F-4D97-AF65-F5344CB8AC3E}">
        <p14:creationId xmlns:p14="http://schemas.microsoft.com/office/powerpoint/2010/main" val="14997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Scalar </a:t>
            </a:r>
            <a:r>
              <a:rPr lang="en-US" dirty="0"/>
              <a:t>functions operate on a single row of data and return a single value. They are applied to each row in the result set and can be used in the SELECT, WHERE, or HAVING clauses. Some examples of scalar functions include: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smtClean="0"/>
              <a:t>String </a:t>
            </a:r>
            <a:r>
              <a:rPr lang="en-US" dirty="0"/>
              <a:t>Functions:** UPPER(), LOWER(), CONCAT(), SUBSTRING(), TRIM(), etc.</a:t>
            </a:r>
          </a:p>
          <a:p>
            <a:r>
              <a:rPr lang="en-US" dirty="0"/>
              <a:t>2. </a:t>
            </a:r>
            <a:r>
              <a:rPr lang="en-US" dirty="0" smtClean="0"/>
              <a:t>Numeric </a:t>
            </a:r>
            <a:r>
              <a:rPr lang="en-US" dirty="0"/>
              <a:t>Functions:** ABS(), ROUND(), SQRT(), POWER(), etc.</a:t>
            </a:r>
          </a:p>
          <a:p>
            <a:r>
              <a:rPr lang="en-US" dirty="0"/>
              <a:t>3. </a:t>
            </a:r>
            <a:r>
              <a:rPr lang="en-US" dirty="0" smtClean="0"/>
              <a:t>Date/Time </a:t>
            </a:r>
            <a:r>
              <a:rPr lang="en-US" dirty="0"/>
              <a:t>Functions:** YEAR(), MONTH(), DAY(), DATEDIFF(), DATEADD(), etc.</a:t>
            </a:r>
          </a:p>
        </p:txBody>
      </p:sp>
    </p:spTree>
    <p:extLst>
      <p:ext uri="{BB962C8B-B14F-4D97-AF65-F5344CB8AC3E}">
        <p14:creationId xmlns:p14="http://schemas.microsoft.com/office/powerpoint/2010/main" val="10337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Aggregate </a:t>
            </a:r>
            <a:r>
              <a:rPr lang="en-US" sz="3800" dirty="0"/>
              <a:t>functions operate on a set of rows and return a single value. They are used to perform calculations on multiple rows and </a:t>
            </a:r>
          </a:p>
          <a:p>
            <a:r>
              <a:rPr lang="en-US" sz="3800" dirty="0"/>
              <a:t>are typically used with the GROUP BY clause. Some common aggregate functions include:</a:t>
            </a:r>
          </a:p>
          <a:p>
            <a:endParaRPr lang="en-US" sz="3800" dirty="0"/>
          </a:p>
          <a:p>
            <a:r>
              <a:rPr lang="en-US" sz="3800" dirty="0"/>
              <a:t>1. </a:t>
            </a:r>
            <a:r>
              <a:rPr lang="en-US" sz="3800" dirty="0" smtClean="0"/>
              <a:t>SUM(): </a:t>
            </a:r>
            <a:r>
              <a:rPr lang="en-US" sz="3800" dirty="0"/>
              <a:t>Calculates the sum of a set of values.</a:t>
            </a:r>
          </a:p>
          <a:p>
            <a:r>
              <a:rPr lang="en-US" sz="3800" dirty="0"/>
              <a:t>2. </a:t>
            </a:r>
            <a:r>
              <a:rPr lang="en-US" sz="3800" dirty="0" smtClean="0"/>
              <a:t>AVG(): </a:t>
            </a:r>
            <a:r>
              <a:rPr lang="en-US" sz="3800" dirty="0"/>
              <a:t>Calculates the average of a set of values.</a:t>
            </a:r>
          </a:p>
          <a:p>
            <a:r>
              <a:rPr lang="en-US" sz="3800" dirty="0"/>
              <a:t>3. </a:t>
            </a:r>
            <a:r>
              <a:rPr lang="en-US" sz="3800" dirty="0" smtClean="0"/>
              <a:t>COUNT(): </a:t>
            </a:r>
            <a:r>
              <a:rPr lang="en-US" sz="3800" dirty="0"/>
              <a:t>Counts the number of rows in a specified table or view</a:t>
            </a:r>
            <a:r>
              <a:rPr lang="en-US" sz="3800" dirty="0" smtClean="0"/>
              <a:t>.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63532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293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Views and functions</vt:lpstr>
      <vt:lpstr>What is views ?</vt:lpstr>
      <vt:lpstr>PowerPoint Presentation</vt:lpstr>
      <vt:lpstr>Benefits of views</vt:lpstr>
      <vt:lpstr>Functions</vt:lpstr>
      <vt:lpstr>Types of functions</vt:lpstr>
      <vt:lpstr>Scalar Functions</vt:lpstr>
      <vt:lpstr>Aggregate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2024-08-20T08:55:39Z</dcterms:created>
  <dcterms:modified xsi:type="dcterms:W3CDTF">2024-08-20T10:12:28Z</dcterms:modified>
</cp:coreProperties>
</file>