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864660"/>
            <a:ext cx="6815669" cy="2041958"/>
          </a:xfrm>
        </p:spPr>
        <p:txBody>
          <a:bodyPr/>
          <a:lstStyle/>
          <a:p>
            <a:r>
              <a:rPr lang="en-US" sz="3600" dirty="0"/>
              <a:t>CREATING YOUR FISRT DATABASE AND 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Abdifatah</a:t>
            </a:r>
            <a:r>
              <a:rPr lang="en-US" sz="2400" dirty="0" smtClean="0"/>
              <a:t> </a:t>
            </a:r>
            <a:r>
              <a:rPr lang="en-US" sz="2400" dirty="0" err="1" smtClean="0"/>
              <a:t>Yassen</a:t>
            </a:r>
            <a:r>
              <a:rPr lang="en-US" sz="2400" dirty="0" smtClean="0"/>
              <a:t> </a:t>
            </a:r>
            <a:r>
              <a:rPr lang="en-US" sz="2400" dirty="0" err="1" smtClean="0"/>
              <a:t>Yousof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845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</a:p>
          <a:p>
            <a:r>
              <a:rPr lang="en-US" dirty="0" smtClean="0"/>
              <a:t>Hospitals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Government deferments</a:t>
            </a:r>
          </a:p>
          <a:p>
            <a:r>
              <a:rPr lang="en-US" dirty="0" smtClean="0"/>
              <a:t>Schools</a:t>
            </a:r>
          </a:p>
          <a:p>
            <a:r>
              <a:rPr lang="en-US" dirty="0" smtClean="0"/>
              <a:t>Banks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of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Delete,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–databases, tables and columns</a:t>
            </a:r>
          </a:p>
          <a:p>
            <a:r>
              <a:rPr lang="en-US" dirty="0" smtClean="0"/>
              <a:t>Delete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+ n = new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add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NUMBERICAL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0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sql?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is SQL?</a:t>
            </a:r>
          </a:p>
          <a:p>
            <a:r>
              <a:rPr lang="en-US"/>
              <a:t>SQL stands for Structured Query Language</a:t>
            </a:r>
          </a:p>
          <a:p>
            <a:r>
              <a:rPr lang="en-US"/>
              <a:t>SQL lets you access and manipulate databases</a:t>
            </a:r>
          </a:p>
          <a:p>
            <a:r>
              <a:rPr lang="en-US"/>
              <a:t>SQL became a standard of the American National Standards Institute (ANSI) in 1986, and of the International Organization for Standardization (ISO) in 1987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Can SQL do?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SQL can execute queries against a database</a:t>
            </a:r>
          </a:p>
          <a:p>
            <a:r>
              <a:rPr lang="en-US"/>
              <a:t>SQL can retrieve data from a database</a:t>
            </a:r>
          </a:p>
          <a:p>
            <a:r>
              <a:rPr lang="en-US"/>
              <a:t>SQL can insert records in a database</a:t>
            </a:r>
          </a:p>
          <a:p>
            <a:r>
              <a:rPr lang="en-US"/>
              <a:t>SQL can update records in a database</a:t>
            </a:r>
          </a:p>
          <a:p>
            <a:r>
              <a:rPr lang="en-US"/>
              <a:t>SQL can delete records from a database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8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 can create new databases</a:t>
            </a:r>
          </a:p>
          <a:p>
            <a:r>
              <a:rPr lang="en-US"/>
              <a:t>SQL can create new tables in a database</a:t>
            </a:r>
          </a:p>
          <a:p>
            <a:r>
              <a:rPr lang="en-US"/>
              <a:t>SQL can create stored procedures in a database</a:t>
            </a:r>
          </a:p>
          <a:p>
            <a:r>
              <a:rPr lang="en-US"/>
              <a:t>SQL can create views in a database</a:t>
            </a:r>
          </a:p>
          <a:p>
            <a:r>
              <a:rPr lang="en-US"/>
              <a:t>SQL can set permissions on tables, procedures, and views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Fundamentals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is a database and why use one?</a:t>
            </a:r>
          </a:p>
          <a:p>
            <a:r>
              <a:rPr lang="en-US" dirty="0" smtClean="0"/>
              <a:t>A </a:t>
            </a:r>
            <a:r>
              <a:rPr lang="en-US" dirty="0"/>
              <a:t>database is a structured collection of data that is organized and stored in a way that allows for efficient retrieval, management, and manipulation of information.</a:t>
            </a:r>
          </a:p>
          <a:p>
            <a:r>
              <a:rPr lang="en-US" dirty="0" smtClean="0"/>
              <a:t>Uses </a:t>
            </a:r>
            <a:r>
              <a:rPr lang="en-US" dirty="0"/>
              <a:t>of a database include:</a:t>
            </a:r>
          </a:p>
          <a:p>
            <a:r>
              <a:rPr lang="en-US" dirty="0"/>
              <a:t>   </a:t>
            </a:r>
            <a:r>
              <a:rPr lang="en-US" dirty="0" smtClean="0"/>
              <a:t>  - Storing </a:t>
            </a:r>
            <a:r>
              <a:rPr lang="en-US" dirty="0"/>
              <a:t>and managing large volumes of data</a:t>
            </a:r>
          </a:p>
          <a:p>
            <a:r>
              <a:rPr lang="en-US" dirty="0"/>
              <a:t>     - Ensuring data integrity and consistency</a:t>
            </a:r>
          </a:p>
          <a:p>
            <a:r>
              <a:rPr lang="en-US" dirty="0"/>
              <a:t>     - Providing secure and controlled access to data</a:t>
            </a:r>
          </a:p>
          <a:p>
            <a:r>
              <a:rPr lang="en-US" dirty="0"/>
              <a:t>     - Enabling data-driven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11081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database concepts: tables, rows, columns,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Tables</a:t>
            </a:r>
            <a:r>
              <a:rPr lang="en-US" dirty="0"/>
              <a:t>: The fundamental unit of a relational database, consisting of rows and columns.</a:t>
            </a:r>
          </a:p>
          <a:p>
            <a:r>
              <a:rPr lang="en-US" b="1" dirty="0" smtClean="0"/>
              <a:t>Rows</a:t>
            </a:r>
            <a:r>
              <a:rPr lang="en-US" dirty="0"/>
              <a:t>: Individual records or instances of data in a table.</a:t>
            </a:r>
          </a:p>
          <a:p>
            <a:r>
              <a:rPr lang="en-US" b="1" dirty="0" smtClean="0"/>
              <a:t>Columns</a:t>
            </a:r>
            <a:r>
              <a:rPr lang="en-US" dirty="0"/>
              <a:t>: Specific fields or attributes that define the structure of the data in a table.</a:t>
            </a:r>
          </a:p>
          <a:p>
            <a:r>
              <a:rPr lang="en-US" b="1" dirty="0" smtClean="0"/>
              <a:t>Keys</a:t>
            </a:r>
            <a:r>
              <a:rPr lang="en-US" dirty="0"/>
              <a:t>: Unique identifiers for rows in a table, used to establish relationships between tables.</a:t>
            </a:r>
          </a:p>
        </p:txBody>
      </p:sp>
    </p:spTree>
    <p:extLst>
      <p:ext uri="{BB962C8B-B14F-4D97-AF65-F5344CB8AC3E}">
        <p14:creationId xmlns:p14="http://schemas.microsoft.com/office/powerpoint/2010/main" val="1233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SQL and its role in database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(Structured Query Language) is the standard language used for managing and interacting with relational databases.</a:t>
            </a:r>
          </a:p>
          <a:p>
            <a:r>
              <a:rPr lang="en-US" dirty="0"/>
              <a:t> </a:t>
            </a:r>
            <a:r>
              <a:rPr lang="en-US" dirty="0" smtClean="0"/>
              <a:t>SQL </a:t>
            </a:r>
            <a:r>
              <a:rPr lang="en-US" dirty="0"/>
              <a:t>allows you to create, modify, and query databases, as well as manage user access and security.</a:t>
            </a:r>
          </a:p>
        </p:txBody>
      </p:sp>
    </p:spTree>
    <p:extLst>
      <p:ext uri="{BB962C8B-B14F-4D97-AF65-F5344CB8AC3E}">
        <p14:creationId xmlns:p14="http://schemas.microsoft.com/office/powerpoint/2010/main" val="172049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Concepts and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Different types of database management systems (DBMS)</a:t>
            </a:r>
          </a:p>
          <a:p>
            <a:r>
              <a:rPr lang="en-US" dirty="0" smtClean="0"/>
              <a:t>Examples</a:t>
            </a:r>
            <a:r>
              <a:rPr lang="en-US" dirty="0"/>
              <a:t>: MySQL, PostgreSQL, Oracle, Microsoft SQL Server, SQLite, etc.</a:t>
            </a:r>
          </a:p>
          <a:p>
            <a:r>
              <a:rPr lang="en-US" dirty="0" smtClean="0"/>
              <a:t>Each </a:t>
            </a:r>
            <a:r>
              <a:rPr lang="en-US" dirty="0"/>
              <a:t>DBMS has its own features, performance characteristics, and SQL dialect.</a:t>
            </a:r>
          </a:p>
        </p:txBody>
      </p:sp>
    </p:spTree>
    <p:extLst>
      <p:ext uri="{BB962C8B-B14F-4D97-AF65-F5344CB8AC3E}">
        <p14:creationId xmlns:p14="http://schemas.microsoft.com/office/powerpoint/2010/main" val="15119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 Downloading and installing a SQL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https://abdifatahyasin1.github.io/SQL-database-/</a:t>
            </a:r>
          </a:p>
        </p:txBody>
      </p:sp>
    </p:spTree>
    <p:extLst>
      <p:ext uri="{BB962C8B-B14F-4D97-AF65-F5344CB8AC3E}">
        <p14:creationId xmlns:p14="http://schemas.microsoft.com/office/powerpoint/2010/main" val="4019851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7349</TotalTime>
  <Words>443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CREATING YOUR FISRT DATABASE AND TABLE </vt:lpstr>
      <vt:lpstr>What is sql?</vt:lpstr>
      <vt:lpstr>What Can SQL do? </vt:lpstr>
      <vt:lpstr>continue</vt:lpstr>
      <vt:lpstr>Database Fundamentals </vt:lpstr>
      <vt:lpstr>Relational database concepts: tables, rows, columns, keys</vt:lpstr>
      <vt:lpstr>Introduction to SQL and its role in database management</vt:lpstr>
      <vt:lpstr>SQL Concepts and Practices</vt:lpstr>
      <vt:lpstr>. Downloading and installing a SQL development environment</vt:lpstr>
      <vt:lpstr>No sql databases</vt:lpstr>
      <vt:lpstr>Who uses databases</vt:lpstr>
      <vt:lpstr>Data types of sql</vt:lpstr>
      <vt:lpstr>Delete, drop</vt:lpstr>
      <vt:lpstr>Sql constraints</vt:lpstr>
      <vt:lpstr>Control + n = new query</vt:lpstr>
      <vt:lpstr>NUMBERICAL DATA TYPES</vt:lpstr>
      <vt:lpstr>CHARACTER DATA TYPES</vt:lpstr>
      <vt:lpstr>ARGUMENTS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Microsoft account</dc:creator>
  <cp:lastModifiedBy>Microsoft account</cp:lastModifiedBy>
  <cp:revision>10</cp:revision>
  <dcterms:created xsi:type="dcterms:W3CDTF">2024-05-30T16:09:41Z</dcterms:created>
  <dcterms:modified xsi:type="dcterms:W3CDTF">2024-06-18T14:48:22Z</dcterms:modified>
</cp:coreProperties>
</file>