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8" r:id="rId11"/>
    <p:sldId id="269"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4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6/30/2024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6/30/2024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relationships</a:t>
            </a:r>
            <a:endParaRPr lang="en-US" dirty="0"/>
          </a:p>
        </p:txBody>
      </p:sp>
      <p:sp>
        <p:nvSpPr>
          <p:cNvPr id="3" name="Subtitle 2"/>
          <p:cNvSpPr>
            <a:spLocks noGrp="1"/>
          </p:cNvSpPr>
          <p:nvPr>
            <p:ph type="subTitle" idx="1"/>
          </p:nvPr>
        </p:nvSpPr>
        <p:spPr/>
        <p:txBody>
          <a:bodyPr/>
          <a:lstStyle/>
          <a:p>
            <a:r>
              <a:rPr lang="en-US" dirty="0" err="1" smtClean="0"/>
              <a:t>Abdifatah</a:t>
            </a:r>
            <a:r>
              <a:rPr lang="en-US" dirty="0" smtClean="0"/>
              <a:t> </a:t>
            </a:r>
            <a:r>
              <a:rPr lang="en-US" dirty="0" err="1" smtClean="0"/>
              <a:t>Yassen</a:t>
            </a:r>
            <a:r>
              <a:rPr lang="en-US" dirty="0" smtClean="0"/>
              <a:t> </a:t>
            </a:r>
            <a:r>
              <a:rPr lang="en-US" dirty="0" err="1" smtClean="0"/>
              <a:t>Yosuof</a:t>
            </a:r>
            <a:endParaRPr lang="en-US" dirty="0"/>
          </a:p>
        </p:txBody>
      </p:sp>
    </p:spTree>
    <p:extLst>
      <p:ext uri="{BB962C8B-B14F-4D97-AF65-F5344CB8AC3E}">
        <p14:creationId xmlns:p14="http://schemas.microsoft.com/office/powerpoint/2010/main" val="159809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a:t>
            </a:r>
            <a:endParaRPr lang="en-US" dirty="0"/>
          </a:p>
        </p:txBody>
      </p:sp>
      <p:sp>
        <p:nvSpPr>
          <p:cNvPr id="3" name="Content Placeholder 2"/>
          <p:cNvSpPr>
            <a:spLocks noGrp="1"/>
          </p:cNvSpPr>
          <p:nvPr>
            <p:ph idx="1"/>
          </p:nvPr>
        </p:nvSpPr>
        <p:spPr/>
        <p:txBody>
          <a:bodyPr/>
          <a:lstStyle/>
          <a:p>
            <a:r>
              <a:rPr lang="en-US" dirty="0"/>
              <a:t>The foreign key is a column (or a set of columns) in one table that references the primary key of another table. It establishes a relationship between the two tables, allowing you to link and associate data between them.</a:t>
            </a:r>
          </a:p>
        </p:txBody>
      </p:sp>
    </p:spTree>
    <p:extLst>
      <p:ext uri="{BB962C8B-B14F-4D97-AF65-F5344CB8AC3E}">
        <p14:creationId xmlns:p14="http://schemas.microsoft.com/office/powerpoint/2010/main" val="176228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By using primary keys and foreign keys, you can create a well-structured and normalized database design that maintains data integrity and enables efficient data retrieval and manipulation.</a:t>
            </a:r>
          </a:p>
          <a:p>
            <a:endParaRPr lang="en-US" dirty="0"/>
          </a:p>
        </p:txBody>
      </p:sp>
    </p:spTree>
    <p:extLst>
      <p:ext uri="{BB962C8B-B14F-4D97-AF65-F5344CB8AC3E}">
        <p14:creationId xmlns:p14="http://schemas.microsoft.com/office/powerpoint/2010/main" val="3046332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t>
            </a:r>
            <a:r>
              <a:rPr lang="en-US" dirty="0"/>
              <a:t>user can have one </a:t>
            </a:r>
            <a:r>
              <a:rPr lang="en-US" dirty="0" smtClean="0"/>
              <a:t>password</a:t>
            </a:r>
            <a:endParaRPr lang="en-US" dirty="0"/>
          </a:p>
        </p:txBody>
      </p:sp>
      <p:sp>
        <p:nvSpPr>
          <p:cNvPr id="3" name="Content Placeholder 2"/>
          <p:cNvSpPr>
            <a:spLocks noGrp="1"/>
          </p:cNvSpPr>
          <p:nvPr>
            <p:ph idx="1"/>
          </p:nvPr>
        </p:nvSpPr>
        <p:spPr/>
        <p:txBody>
          <a:bodyPr/>
          <a:lstStyle/>
          <a:p>
            <a:r>
              <a:rPr lang="en-US" dirty="0" smtClean="0"/>
              <a:t>- </a:t>
            </a:r>
            <a:r>
              <a:rPr lang="en-US" dirty="0"/>
              <a:t>Primary Key: In the "users" table, the "</a:t>
            </a:r>
            <a:r>
              <a:rPr lang="en-US" dirty="0" err="1"/>
              <a:t>user_id</a:t>
            </a:r>
            <a:r>
              <a:rPr lang="en-US" dirty="0"/>
              <a:t>" column is the primary key. It uniquely identifies each user.</a:t>
            </a:r>
          </a:p>
          <a:p>
            <a:r>
              <a:rPr lang="en-US" dirty="0"/>
              <a:t>   - Foreign Key: In the "passwords" table, the "</a:t>
            </a:r>
            <a:r>
              <a:rPr lang="en-US" dirty="0" err="1"/>
              <a:t>user_id</a:t>
            </a:r>
            <a:r>
              <a:rPr lang="en-US" dirty="0"/>
              <a:t>" column is the foreign key. It references the primary key "</a:t>
            </a:r>
            <a:r>
              <a:rPr lang="en-US" dirty="0" err="1"/>
              <a:t>user_id</a:t>
            </a:r>
            <a:r>
              <a:rPr lang="en-US" dirty="0"/>
              <a:t>" in the "users" table. This establishes the one-to-one relationship between a user and their password.</a:t>
            </a:r>
          </a:p>
        </p:txBody>
      </p:sp>
    </p:spTree>
    <p:extLst>
      <p:ext uri="{BB962C8B-B14F-4D97-AF65-F5344CB8AC3E}">
        <p14:creationId xmlns:p14="http://schemas.microsoft.com/office/powerpoint/2010/main" val="3755577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 </a:t>
            </a:r>
            <a:r>
              <a:rPr lang="en-US" dirty="0"/>
              <a:t>class can attend many students - many students can attend one </a:t>
            </a:r>
            <a:r>
              <a:rPr lang="en-US" dirty="0" smtClean="0"/>
              <a:t>class</a:t>
            </a:r>
            <a:endParaRPr lang="en-US" dirty="0"/>
          </a:p>
        </p:txBody>
      </p:sp>
      <p:sp>
        <p:nvSpPr>
          <p:cNvPr id="3" name="Content Placeholder 2"/>
          <p:cNvSpPr>
            <a:spLocks noGrp="1"/>
          </p:cNvSpPr>
          <p:nvPr>
            <p:ph idx="1"/>
          </p:nvPr>
        </p:nvSpPr>
        <p:spPr/>
        <p:txBody>
          <a:bodyPr/>
          <a:lstStyle/>
          <a:p>
            <a:r>
              <a:rPr lang="en-US" dirty="0" smtClean="0"/>
              <a:t>- </a:t>
            </a:r>
            <a:r>
              <a:rPr lang="en-US" dirty="0"/>
              <a:t>Primary Key: In the "classes" table, the "</a:t>
            </a:r>
            <a:r>
              <a:rPr lang="en-US" dirty="0" err="1"/>
              <a:t>class_id</a:t>
            </a:r>
            <a:r>
              <a:rPr lang="en-US" dirty="0"/>
              <a:t>" column is the primary key. It uniquely identifies each class.</a:t>
            </a:r>
          </a:p>
          <a:p>
            <a:r>
              <a:rPr lang="en-US" dirty="0"/>
              <a:t>   - Foreign Key: In the "students" table, the "</a:t>
            </a:r>
            <a:r>
              <a:rPr lang="en-US" dirty="0" err="1"/>
              <a:t>class_id</a:t>
            </a:r>
            <a:r>
              <a:rPr lang="en-US" dirty="0"/>
              <a:t>" column is the foreign key. It references the primary key "</a:t>
            </a:r>
            <a:r>
              <a:rPr lang="en-US" dirty="0" err="1"/>
              <a:t>class_id</a:t>
            </a:r>
            <a:r>
              <a:rPr lang="en-US" dirty="0"/>
              <a:t>" in the "classes" table. This establishes the one-to-many relationship between a class and its students.</a:t>
            </a:r>
          </a:p>
        </p:txBody>
      </p:sp>
    </p:spTree>
    <p:extLst>
      <p:ext uri="{BB962C8B-B14F-4D97-AF65-F5344CB8AC3E}">
        <p14:creationId xmlns:p14="http://schemas.microsoft.com/office/powerpoint/2010/main" val="556841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many </a:t>
            </a:r>
            <a:r>
              <a:rPr lang="en-US" dirty="0"/>
              <a:t>authors can write many books - many books can have many </a:t>
            </a:r>
            <a:r>
              <a:rPr lang="en-US" dirty="0" smtClean="0"/>
              <a:t>authors</a:t>
            </a:r>
            <a:endParaRPr lang="en-US" dirty="0"/>
          </a:p>
        </p:txBody>
      </p:sp>
      <p:sp>
        <p:nvSpPr>
          <p:cNvPr id="3" name="Content Placeholder 2"/>
          <p:cNvSpPr>
            <a:spLocks noGrp="1"/>
          </p:cNvSpPr>
          <p:nvPr>
            <p:ph idx="1"/>
          </p:nvPr>
        </p:nvSpPr>
        <p:spPr/>
        <p:txBody>
          <a:bodyPr/>
          <a:lstStyle/>
          <a:p>
            <a:r>
              <a:rPr lang="en-US" dirty="0" smtClean="0"/>
              <a:t>- </a:t>
            </a:r>
            <a:r>
              <a:rPr lang="en-US" dirty="0"/>
              <a:t>Primary Key: In the "authors" table, the "</a:t>
            </a:r>
            <a:r>
              <a:rPr lang="en-US" dirty="0" err="1"/>
              <a:t>author_id</a:t>
            </a:r>
            <a:r>
              <a:rPr lang="en-US" dirty="0"/>
              <a:t>" column is the primary key. It uniquely identifies each author.</a:t>
            </a:r>
          </a:p>
          <a:p>
            <a:r>
              <a:rPr lang="en-US" dirty="0"/>
              <a:t>   - Primary Key: In the "books" table, the "</a:t>
            </a:r>
            <a:r>
              <a:rPr lang="en-US" dirty="0" err="1"/>
              <a:t>book_id</a:t>
            </a:r>
            <a:r>
              <a:rPr lang="en-US" dirty="0"/>
              <a:t>" column is the primary key. It uniquely identifies each book.</a:t>
            </a:r>
          </a:p>
        </p:txBody>
      </p:sp>
    </p:spTree>
    <p:extLst>
      <p:ext uri="{BB962C8B-B14F-4D97-AF65-F5344CB8AC3E}">
        <p14:creationId xmlns:p14="http://schemas.microsoft.com/office/powerpoint/2010/main" val="2032836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relation in a database?</a:t>
            </a:r>
            <a:endParaRPr lang="en-US" dirty="0"/>
          </a:p>
        </p:txBody>
      </p:sp>
      <p:sp>
        <p:nvSpPr>
          <p:cNvPr id="3" name="Content Placeholder 2"/>
          <p:cNvSpPr>
            <a:spLocks noGrp="1"/>
          </p:cNvSpPr>
          <p:nvPr>
            <p:ph idx="1"/>
          </p:nvPr>
        </p:nvSpPr>
        <p:spPr/>
        <p:txBody>
          <a:bodyPr/>
          <a:lstStyle/>
          <a:p>
            <a:r>
              <a:rPr lang="en-US" dirty="0"/>
              <a:t>The term </a:t>
            </a:r>
            <a:r>
              <a:rPr lang="en-US" b="1" i="1" dirty="0"/>
              <a:t>relation </a:t>
            </a:r>
            <a:r>
              <a:rPr lang="en-US" dirty="0"/>
              <a:t>is sometimes used to refer to a table in a relational database. However, it is more often used to describe the relationships that exist between the tables in a relational database</a:t>
            </a:r>
            <a:r>
              <a:rPr lang="en-US" dirty="0" smtClean="0"/>
              <a:t>.</a:t>
            </a:r>
          </a:p>
          <a:p>
            <a:r>
              <a:rPr lang="en-US" dirty="0"/>
              <a:t>A </a:t>
            </a:r>
            <a:r>
              <a:rPr lang="en-US" b="1" i="1" dirty="0"/>
              <a:t>relationship </a:t>
            </a:r>
            <a:r>
              <a:rPr lang="en-US" dirty="0"/>
              <a:t>between two database tables presupposes that one of them has a foreign key that references the primary key of another table.</a:t>
            </a:r>
            <a:endParaRPr lang="en-US" dirty="0" smtClean="0"/>
          </a:p>
          <a:p>
            <a:endParaRPr lang="en-US" dirty="0"/>
          </a:p>
        </p:txBody>
      </p:sp>
    </p:spTree>
    <p:extLst>
      <p:ext uri="{BB962C8B-B14F-4D97-AF65-F5344CB8AC3E}">
        <p14:creationId xmlns:p14="http://schemas.microsoft.com/office/powerpoint/2010/main" val="2788517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i="1" dirty="0"/>
              <a:t>Database entity</a:t>
            </a:r>
            <a:r>
              <a:rPr lang="en-US" dirty="0"/>
              <a:t>—strictly speaking — is a person, place, thing, object, or any item about which data is stored in the database. However, the term is usually used to refer to the database table as tables are, in fact, the physical implementation of entities</a:t>
            </a:r>
            <a:r>
              <a:rPr lang="en-US" dirty="0" smtClean="0"/>
              <a:t>.</a:t>
            </a:r>
          </a:p>
          <a:p>
            <a:endParaRPr lang="en-US" dirty="0"/>
          </a:p>
        </p:txBody>
      </p:sp>
    </p:spTree>
    <p:extLst>
      <p:ext uri="{BB962C8B-B14F-4D97-AF65-F5344CB8AC3E}">
        <p14:creationId xmlns:p14="http://schemas.microsoft.com/office/powerpoint/2010/main" val="843862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 </a:t>
            </a:r>
            <a:r>
              <a:rPr lang="en-US" b="1" i="1" dirty="0"/>
              <a:t>entity-relationship diagram</a:t>
            </a:r>
            <a:r>
              <a:rPr lang="en-US" dirty="0"/>
              <a:t>, also known as ERD, ER diagram, or ER model, comprises a graphical representation of how entities relate to each other within a database</a:t>
            </a:r>
            <a:r>
              <a:rPr lang="en-US" dirty="0" smtClean="0"/>
              <a:t>.</a:t>
            </a:r>
          </a:p>
          <a:p>
            <a:r>
              <a:rPr lang="en-US" dirty="0"/>
              <a:t>ER models are widely used in database design as they are fairly abstract and are easy to view and analyze.</a:t>
            </a:r>
          </a:p>
          <a:p>
            <a:pPr marL="0" indent="0">
              <a:buNone/>
            </a:pPr>
            <a:endParaRPr lang="en-US" dirty="0"/>
          </a:p>
        </p:txBody>
      </p:sp>
    </p:spTree>
    <p:extLst>
      <p:ext uri="{BB962C8B-B14F-4D97-AF65-F5344CB8AC3E}">
        <p14:creationId xmlns:p14="http://schemas.microsoft.com/office/powerpoint/2010/main" val="1661305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1079" y="2667194"/>
            <a:ext cx="4469841" cy="3098413"/>
          </a:xfrm>
        </p:spPr>
      </p:pic>
    </p:spTree>
    <p:extLst>
      <p:ext uri="{BB962C8B-B14F-4D97-AF65-F5344CB8AC3E}">
        <p14:creationId xmlns:p14="http://schemas.microsoft.com/office/powerpoint/2010/main" val="452995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relationships in a database</a:t>
            </a:r>
            <a:endParaRPr lang="en-US" dirty="0"/>
          </a:p>
        </p:txBody>
      </p:sp>
      <p:sp>
        <p:nvSpPr>
          <p:cNvPr id="3" name="Content Placeholder 2"/>
          <p:cNvSpPr>
            <a:spLocks noGrp="1"/>
          </p:cNvSpPr>
          <p:nvPr>
            <p:ph idx="1"/>
          </p:nvPr>
        </p:nvSpPr>
        <p:spPr/>
        <p:txBody>
          <a:bodyPr/>
          <a:lstStyle/>
          <a:p>
            <a:r>
              <a:rPr lang="en-US" dirty="0" smtClean="0"/>
              <a:t>There </a:t>
            </a:r>
            <a:r>
              <a:rPr lang="en-US" dirty="0"/>
              <a:t>are 3 main types of relationship in a database:</a:t>
            </a:r>
          </a:p>
          <a:p>
            <a:r>
              <a:rPr lang="en-US" dirty="0"/>
              <a:t>one-to-one</a:t>
            </a:r>
          </a:p>
          <a:p>
            <a:r>
              <a:rPr lang="en-US" dirty="0"/>
              <a:t>one-to-many</a:t>
            </a:r>
          </a:p>
          <a:p>
            <a:r>
              <a:rPr lang="en-US" dirty="0"/>
              <a:t>many-to-many.</a:t>
            </a:r>
          </a:p>
        </p:txBody>
      </p:sp>
    </p:spTree>
    <p:extLst>
      <p:ext uri="{BB962C8B-B14F-4D97-AF65-F5344CB8AC3E}">
        <p14:creationId xmlns:p14="http://schemas.microsoft.com/office/powerpoint/2010/main" val="405040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7305" y="2557463"/>
            <a:ext cx="5577389" cy="3317875"/>
          </a:xfrm>
        </p:spPr>
      </p:pic>
    </p:spTree>
    <p:extLst>
      <p:ext uri="{BB962C8B-B14F-4D97-AF65-F5344CB8AC3E}">
        <p14:creationId xmlns:p14="http://schemas.microsoft.com/office/powerpoint/2010/main" val="588613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1. One-to-one: A user has one (and only one) password.</a:t>
            </a:r>
          </a:p>
          <a:p>
            <a:r>
              <a:rPr lang="en-US" dirty="0"/>
              <a:t>2. One-to-many: A class can have many students, and a student can attend one (or more) classes.</a:t>
            </a:r>
          </a:p>
          <a:p>
            <a:r>
              <a:rPr lang="en-US" dirty="0"/>
              <a:t>3. Many-to-many: An author can write multiple books, and a book can have multiple authors.</a:t>
            </a:r>
          </a:p>
          <a:p>
            <a:endParaRPr lang="en-US" dirty="0"/>
          </a:p>
        </p:txBody>
      </p:sp>
    </p:spTree>
    <p:extLst>
      <p:ext uri="{BB962C8B-B14F-4D97-AF65-F5344CB8AC3E}">
        <p14:creationId xmlns:p14="http://schemas.microsoft.com/office/powerpoint/2010/main" val="2007705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a:t>
            </a:r>
            <a:endParaRPr lang="en-US" dirty="0"/>
          </a:p>
        </p:txBody>
      </p:sp>
      <p:sp>
        <p:nvSpPr>
          <p:cNvPr id="3" name="Content Placeholder 2"/>
          <p:cNvSpPr>
            <a:spLocks noGrp="1"/>
          </p:cNvSpPr>
          <p:nvPr>
            <p:ph idx="1"/>
          </p:nvPr>
        </p:nvSpPr>
        <p:spPr/>
        <p:txBody>
          <a:bodyPr/>
          <a:lstStyle/>
          <a:p>
            <a:r>
              <a:rPr lang="en-US" dirty="0"/>
              <a:t>The primary key is a column (or a set of columns) that uniquely identifies each row in a table. It ensures that each record in the table is unique and can be easily referenced.</a:t>
            </a:r>
          </a:p>
        </p:txBody>
      </p:sp>
    </p:spTree>
    <p:extLst>
      <p:ext uri="{BB962C8B-B14F-4D97-AF65-F5344CB8AC3E}">
        <p14:creationId xmlns:p14="http://schemas.microsoft.com/office/powerpoint/2010/main" val="10280185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5938</TotalTime>
  <Words>502</Words>
  <Application>Microsoft Office PowerPoint</Application>
  <PresentationFormat>Widescreen</PresentationFormat>
  <Paragraphs>31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Database relationships</vt:lpstr>
      <vt:lpstr>What is a relation in a database?</vt:lpstr>
      <vt:lpstr>PowerPoint Presentation</vt:lpstr>
      <vt:lpstr>PowerPoint Presentation</vt:lpstr>
      <vt:lpstr>ER diagram</vt:lpstr>
      <vt:lpstr>Types of relationships in a database</vt:lpstr>
      <vt:lpstr>PowerPoint Presentation</vt:lpstr>
      <vt:lpstr>PowerPoint Presentation</vt:lpstr>
      <vt:lpstr>Primary key</vt:lpstr>
      <vt:lpstr>Foreign key</vt:lpstr>
      <vt:lpstr>PowerPoint Presentation</vt:lpstr>
      <vt:lpstr>one user can have one password</vt:lpstr>
      <vt:lpstr>one class can attend many students - many students can attend one class</vt:lpstr>
      <vt:lpstr>many authors can write many books - many books can have many authors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relationships</dc:title>
  <dc:creator>Microsoft account</dc:creator>
  <cp:lastModifiedBy>Microsoft account</cp:lastModifiedBy>
  <cp:revision>5</cp:revision>
  <dcterms:created xsi:type="dcterms:W3CDTF">2024-06-30T06:13:24Z</dcterms:created>
  <dcterms:modified xsi:type="dcterms:W3CDTF">2024-07-04T09:12:12Z</dcterms:modified>
</cp:coreProperties>
</file>