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6/25/2024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Update, delete and drop</a:t>
            </a:r>
            <a:endParaRPr lang="en-US" dirty="0"/>
          </a:p>
        </p:txBody>
      </p:sp>
      <p:sp>
        <p:nvSpPr>
          <p:cNvPr id="3" name="Subtitle 2"/>
          <p:cNvSpPr>
            <a:spLocks noGrp="1"/>
          </p:cNvSpPr>
          <p:nvPr>
            <p:ph type="subTitle" idx="1"/>
          </p:nvPr>
        </p:nvSpPr>
        <p:spPr/>
        <p:txBody>
          <a:bodyPr/>
          <a:lstStyle/>
          <a:p>
            <a:r>
              <a:rPr lang="en-US" dirty="0" err="1" smtClean="0"/>
              <a:t>Abdifatah</a:t>
            </a:r>
            <a:r>
              <a:rPr lang="en-US" dirty="0" smtClean="0"/>
              <a:t> </a:t>
            </a:r>
            <a:r>
              <a:rPr lang="en-US" dirty="0" err="1" smtClean="0"/>
              <a:t>Yassen</a:t>
            </a:r>
            <a:r>
              <a:rPr lang="en-US" dirty="0" smtClean="0"/>
              <a:t> </a:t>
            </a:r>
            <a:r>
              <a:rPr lang="en-US" dirty="0" err="1" smtClean="0"/>
              <a:t>Yosuof</a:t>
            </a:r>
            <a:endParaRPr lang="en-US" dirty="0"/>
          </a:p>
        </p:txBody>
      </p:sp>
    </p:spTree>
    <p:extLst>
      <p:ext uri="{BB962C8B-B14F-4D97-AF65-F5344CB8AC3E}">
        <p14:creationId xmlns:p14="http://schemas.microsoft.com/office/powerpoint/2010/main" val="1339582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Note: Be careful before dropping a table. Deleting a table will result in loss of complete information stored in the table!</a:t>
            </a:r>
          </a:p>
        </p:txBody>
      </p:sp>
    </p:spTree>
    <p:extLst>
      <p:ext uri="{BB962C8B-B14F-4D97-AF65-F5344CB8AC3E}">
        <p14:creationId xmlns:p14="http://schemas.microsoft.com/office/powerpoint/2010/main" val="322785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SQL DROP TABLE Example</a:t>
            </a:r>
          </a:p>
          <a:p>
            <a:r>
              <a:rPr lang="en-US" dirty="0"/>
              <a:t>The following SQL statement drops the existing table "Shippers":</a:t>
            </a:r>
          </a:p>
          <a:p>
            <a:r>
              <a:rPr lang="en-US" dirty="0" smtClean="0"/>
              <a:t>Example</a:t>
            </a:r>
            <a:endParaRPr lang="en-US" dirty="0"/>
          </a:p>
          <a:p>
            <a:r>
              <a:rPr lang="en-US" dirty="0"/>
              <a:t>DROP TABLE </a:t>
            </a:r>
            <a:r>
              <a:rPr lang="en-US" dirty="0" smtClean="0"/>
              <a:t>customers;</a:t>
            </a:r>
            <a:endParaRPr lang="en-US" dirty="0"/>
          </a:p>
          <a:p>
            <a:r>
              <a:rPr lang="en-US" dirty="0"/>
              <a:t/>
            </a:r>
            <a:br>
              <a:rPr lang="en-US" dirty="0"/>
            </a:br>
            <a:endParaRPr lang="en-US" dirty="0"/>
          </a:p>
        </p:txBody>
      </p:sp>
    </p:spTree>
    <p:extLst>
      <p:ext uri="{BB962C8B-B14F-4D97-AF65-F5344CB8AC3E}">
        <p14:creationId xmlns:p14="http://schemas.microsoft.com/office/powerpoint/2010/main" val="3275729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TRUNCATE TABLE</a:t>
            </a:r>
            <a:br>
              <a:rPr lang="en-US" dirty="0"/>
            </a:br>
            <a:endParaRPr lang="en-US" dirty="0"/>
          </a:p>
        </p:txBody>
      </p:sp>
      <p:sp>
        <p:nvSpPr>
          <p:cNvPr id="3" name="Content Placeholder 2"/>
          <p:cNvSpPr>
            <a:spLocks noGrp="1"/>
          </p:cNvSpPr>
          <p:nvPr>
            <p:ph idx="1"/>
          </p:nvPr>
        </p:nvSpPr>
        <p:spPr/>
        <p:txBody>
          <a:bodyPr/>
          <a:lstStyle/>
          <a:p>
            <a:r>
              <a:rPr lang="en-US" dirty="0"/>
              <a:t>The TRUNCATE TABLE statement is used to delete the data inside a table, but not the table itself.</a:t>
            </a:r>
          </a:p>
          <a:p>
            <a:endParaRPr lang="en-US" dirty="0"/>
          </a:p>
          <a:p>
            <a:r>
              <a:rPr lang="en-US" dirty="0"/>
              <a:t>Syntax</a:t>
            </a:r>
          </a:p>
          <a:p>
            <a:r>
              <a:rPr lang="en-US" dirty="0"/>
              <a:t>TRUNCATE TABLE </a:t>
            </a:r>
            <a:r>
              <a:rPr lang="en-US" dirty="0" err="1"/>
              <a:t>table_name</a:t>
            </a:r>
            <a:r>
              <a:rPr lang="en-US" dirty="0"/>
              <a:t>;</a:t>
            </a:r>
          </a:p>
        </p:txBody>
      </p:sp>
    </p:spTree>
    <p:extLst>
      <p:ext uri="{BB962C8B-B14F-4D97-AF65-F5344CB8AC3E}">
        <p14:creationId xmlns:p14="http://schemas.microsoft.com/office/powerpoint/2010/main" val="1343224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ALTER TABLE Statement</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ALTER TABLE statement is used to add, delete, or modify columns in an existing table.</a:t>
            </a:r>
          </a:p>
          <a:p>
            <a:endParaRPr lang="en-US" dirty="0"/>
          </a:p>
          <a:p>
            <a:r>
              <a:rPr lang="en-US" dirty="0"/>
              <a:t>The ALTER TABLE statement is also used to add and drop various constraints on an existing table.</a:t>
            </a:r>
          </a:p>
        </p:txBody>
      </p:sp>
    </p:spTree>
    <p:extLst>
      <p:ext uri="{BB962C8B-B14F-4D97-AF65-F5344CB8AC3E}">
        <p14:creationId xmlns:p14="http://schemas.microsoft.com/office/powerpoint/2010/main" val="352849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ALTER TABLE - ADD Column</a:t>
            </a:r>
          </a:p>
          <a:p>
            <a:r>
              <a:rPr lang="en-US" dirty="0"/>
              <a:t>To add a column in a table, use the following syntax:</a:t>
            </a:r>
          </a:p>
          <a:p>
            <a:r>
              <a:rPr lang="en-US" dirty="0"/>
              <a:t>ALTER TABLE </a:t>
            </a:r>
            <a:r>
              <a:rPr lang="en-US" i="1" dirty="0" err="1"/>
              <a:t>table_name</a:t>
            </a:r>
            <a:r>
              <a:rPr lang="en-US" dirty="0"/>
              <a:t/>
            </a:r>
            <a:br>
              <a:rPr lang="en-US" dirty="0"/>
            </a:br>
            <a:r>
              <a:rPr lang="en-US" dirty="0"/>
              <a:t>ADD </a:t>
            </a:r>
            <a:r>
              <a:rPr lang="en-US" i="1" dirty="0" err="1"/>
              <a:t>column_name</a:t>
            </a:r>
            <a:r>
              <a:rPr lang="en-US" i="1" dirty="0"/>
              <a:t> datatype</a:t>
            </a:r>
            <a:r>
              <a:rPr lang="en-US" dirty="0"/>
              <a:t>;</a:t>
            </a:r>
          </a:p>
          <a:p>
            <a:endParaRPr lang="en-US" dirty="0"/>
          </a:p>
        </p:txBody>
      </p:sp>
    </p:spTree>
    <p:extLst>
      <p:ext uri="{BB962C8B-B14F-4D97-AF65-F5344CB8AC3E}">
        <p14:creationId xmlns:p14="http://schemas.microsoft.com/office/powerpoint/2010/main" val="101045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ALTER TABLE Customers</a:t>
            </a:r>
            <a:r>
              <a:rPr lang="en-US" dirty="0"/>
              <a:t/>
            </a:r>
            <a:br>
              <a:rPr lang="en-US" dirty="0"/>
            </a:br>
            <a:r>
              <a:rPr lang="en-US" dirty="0"/>
              <a:t>ADD Email varchar(255);</a:t>
            </a:r>
            <a:endParaRPr lang="en-US" dirty="0"/>
          </a:p>
        </p:txBody>
      </p:sp>
    </p:spTree>
    <p:extLst>
      <p:ext uri="{BB962C8B-B14F-4D97-AF65-F5344CB8AC3E}">
        <p14:creationId xmlns:p14="http://schemas.microsoft.com/office/powerpoint/2010/main" val="2348611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TABLE - DROP COLUMN</a:t>
            </a:r>
            <a:endParaRPr lang="en-US" dirty="0"/>
          </a:p>
        </p:txBody>
      </p:sp>
      <p:sp>
        <p:nvSpPr>
          <p:cNvPr id="3" name="Content Placeholder 2"/>
          <p:cNvSpPr>
            <a:spLocks noGrp="1"/>
          </p:cNvSpPr>
          <p:nvPr>
            <p:ph idx="1"/>
          </p:nvPr>
        </p:nvSpPr>
        <p:spPr/>
        <p:txBody>
          <a:bodyPr/>
          <a:lstStyle/>
          <a:p>
            <a:r>
              <a:rPr lang="en-US" dirty="0" smtClean="0"/>
              <a:t>To </a:t>
            </a:r>
            <a:r>
              <a:rPr lang="en-US" dirty="0"/>
              <a:t>delete a column in a table, use the following syntax (notice that some database systems don't allow deleting a column):To delete a column in a table, use the following syntax (notice that some database systems don't allow deleting a column</a:t>
            </a:r>
            <a:r>
              <a:rPr lang="en-US" dirty="0" smtClean="0"/>
              <a:t>):</a:t>
            </a:r>
          </a:p>
          <a:p>
            <a:r>
              <a:rPr lang="en-US" dirty="0"/>
              <a:t>ALTER TABLE </a:t>
            </a:r>
            <a:r>
              <a:rPr lang="en-US" i="1" dirty="0" err="1"/>
              <a:t>table_name</a:t>
            </a:r>
            <a:r>
              <a:rPr lang="en-US" dirty="0"/>
              <a:t/>
            </a:r>
            <a:br>
              <a:rPr lang="en-US" dirty="0"/>
            </a:br>
            <a:r>
              <a:rPr lang="en-US" dirty="0"/>
              <a:t>DROP COLUMN </a:t>
            </a:r>
            <a:r>
              <a:rPr lang="en-US" i="1" dirty="0" err="1"/>
              <a:t>column_name</a:t>
            </a:r>
            <a:r>
              <a:rPr lang="en-US" dirty="0"/>
              <a:t>;</a:t>
            </a:r>
            <a:endParaRPr lang="en-US" dirty="0"/>
          </a:p>
        </p:txBody>
      </p:sp>
    </p:spTree>
    <p:extLst>
      <p:ext uri="{BB962C8B-B14F-4D97-AF65-F5344CB8AC3E}">
        <p14:creationId xmlns:p14="http://schemas.microsoft.com/office/powerpoint/2010/main" val="263139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ALTER TABLE Customers</a:t>
            </a:r>
            <a:r>
              <a:rPr lang="en-US" dirty="0"/>
              <a:t/>
            </a:r>
            <a:br>
              <a:rPr lang="en-US" dirty="0"/>
            </a:br>
            <a:r>
              <a:rPr lang="en-US" dirty="0"/>
              <a:t>DROP COLUMN Email;</a:t>
            </a:r>
            <a:endParaRPr lang="en-US" dirty="0"/>
          </a:p>
        </p:txBody>
      </p:sp>
    </p:spTree>
    <p:extLst>
      <p:ext uri="{BB962C8B-B14F-4D97-AF65-F5344CB8AC3E}">
        <p14:creationId xmlns:p14="http://schemas.microsoft.com/office/powerpoint/2010/main" val="3984429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ALTER/MODIFY DATATYPE</a:t>
            </a:r>
            <a:br>
              <a:rPr lang="en-US" dirty="0"/>
            </a:br>
            <a:endParaRPr lang="en-US" dirty="0"/>
          </a:p>
        </p:txBody>
      </p:sp>
      <p:sp>
        <p:nvSpPr>
          <p:cNvPr id="3" name="Content Placeholder 2"/>
          <p:cNvSpPr>
            <a:spLocks noGrp="1"/>
          </p:cNvSpPr>
          <p:nvPr>
            <p:ph idx="1"/>
          </p:nvPr>
        </p:nvSpPr>
        <p:spPr/>
        <p:txBody>
          <a:bodyPr/>
          <a:lstStyle/>
          <a:p>
            <a:r>
              <a:rPr lang="en-US" dirty="0"/>
              <a:t>To change the data type of a column in a table, use the following </a:t>
            </a:r>
            <a:r>
              <a:rPr lang="en-US" dirty="0" smtClean="0"/>
              <a:t>syntax</a:t>
            </a:r>
            <a:endParaRPr lang="en-US" dirty="0"/>
          </a:p>
          <a:p>
            <a:r>
              <a:rPr lang="en-US" dirty="0"/>
              <a:t>ALTER TABLE </a:t>
            </a:r>
            <a:r>
              <a:rPr lang="en-US" dirty="0" err="1"/>
              <a:t>table_name</a:t>
            </a:r>
            <a:endParaRPr lang="en-US" dirty="0"/>
          </a:p>
          <a:p>
            <a:r>
              <a:rPr lang="en-US" dirty="0"/>
              <a:t>ALTER COLUMN </a:t>
            </a:r>
            <a:r>
              <a:rPr lang="en-US" dirty="0" err="1"/>
              <a:t>column_name</a:t>
            </a:r>
            <a:r>
              <a:rPr lang="en-US" dirty="0"/>
              <a:t> datatype;</a:t>
            </a:r>
          </a:p>
        </p:txBody>
      </p:sp>
    </p:spTree>
    <p:extLst>
      <p:ext uri="{BB962C8B-B14F-4D97-AF65-F5344CB8AC3E}">
        <p14:creationId xmlns:p14="http://schemas.microsoft.com/office/powerpoint/2010/main" val="3348438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UPDATE Statement</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UPDATE statement is used to modify the existing records in a table</a:t>
            </a:r>
            <a:r>
              <a:rPr lang="en-US" dirty="0" smtClean="0"/>
              <a:t>.</a:t>
            </a:r>
          </a:p>
          <a:p>
            <a:r>
              <a:rPr lang="en-US" dirty="0">
                <a:solidFill>
                  <a:srgbClr val="FF0000"/>
                </a:solidFill>
              </a:rPr>
              <a:t>UPDATE Syntax</a:t>
            </a:r>
          </a:p>
          <a:p>
            <a:r>
              <a:rPr lang="en-US" dirty="0"/>
              <a:t>UPDATE </a:t>
            </a:r>
            <a:r>
              <a:rPr lang="en-US" dirty="0" err="1"/>
              <a:t>table_name</a:t>
            </a:r>
            <a:endParaRPr lang="en-US" dirty="0"/>
          </a:p>
          <a:p>
            <a:r>
              <a:rPr lang="en-US" dirty="0"/>
              <a:t>SET column1 = value1, column2 = value2, ...</a:t>
            </a:r>
          </a:p>
          <a:p>
            <a:r>
              <a:rPr lang="en-US" dirty="0"/>
              <a:t>WHERE condition;</a:t>
            </a:r>
          </a:p>
        </p:txBody>
      </p:sp>
    </p:spTree>
    <p:extLst>
      <p:ext uri="{BB962C8B-B14F-4D97-AF65-F5344CB8AC3E}">
        <p14:creationId xmlns:p14="http://schemas.microsoft.com/office/powerpoint/2010/main" val="427852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Note: Be careful when updating records in a table! Notice the WHERE clause in the UPDATE statement. The WHERE clause specifies which record(s) that should be updated. If you omit the WHERE clause, all records in the table will be updated!</a:t>
            </a:r>
          </a:p>
        </p:txBody>
      </p:sp>
    </p:spTree>
    <p:extLst>
      <p:ext uri="{BB962C8B-B14F-4D97-AF65-F5344CB8AC3E}">
        <p14:creationId xmlns:p14="http://schemas.microsoft.com/office/powerpoint/2010/main" val="157316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Table</a:t>
            </a:r>
          </a:p>
        </p:txBody>
      </p:sp>
      <p:sp>
        <p:nvSpPr>
          <p:cNvPr id="3" name="Content Placeholder 2"/>
          <p:cNvSpPr>
            <a:spLocks noGrp="1"/>
          </p:cNvSpPr>
          <p:nvPr>
            <p:ph idx="1"/>
          </p:nvPr>
        </p:nvSpPr>
        <p:spPr/>
        <p:txBody>
          <a:bodyPr/>
          <a:lstStyle/>
          <a:p>
            <a:r>
              <a:rPr lang="en-US" dirty="0"/>
              <a:t>UPDATE Customers</a:t>
            </a:r>
          </a:p>
          <a:p>
            <a:r>
              <a:rPr lang="en-US" dirty="0"/>
              <a:t>SET </a:t>
            </a:r>
            <a:r>
              <a:rPr lang="en-US" dirty="0" err="1"/>
              <a:t>ContactName</a:t>
            </a:r>
            <a:r>
              <a:rPr lang="en-US" dirty="0"/>
              <a:t> = 'Alfred Schmidt', City= 'Frankfurt'</a:t>
            </a:r>
          </a:p>
          <a:p>
            <a:r>
              <a:rPr lang="en-US" dirty="0"/>
              <a:t>WHERE </a:t>
            </a:r>
            <a:r>
              <a:rPr lang="en-US" dirty="0" err="1"/>
              <a:t>CustomerID</a:t>
            </a:r>
            <a:r>
              <a:rPr lang="en-US" dirty="0"/>
              <a:t> = 1;</a:t>
            </a:r>
          </a:p>
        </p:txBody>
      </p:sp>
    </p:spTree>
    <p:extLst>
      <p:ext uri="{BB962C8B-B14F-4D97-AF65-F5344CB8AC3E}">
        <p14:creationId xmlns:p14="http://schemas.microsoft.com/office/powerpoint/2010/main" val="238790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UPDATE Multiple Records</a:t>
            </a:r>
          </a:p>
          <a:p>
            <a:r>
              <a:rPr lang="en-US" dirty="0"/>
              <a:t>It is the WHERE clause that determines how many records will be updated.</a:t>
            </a:r>
          </a:p>
          <a:p>
            <a:endParaRPr lang="en-US" dirty="0"/>
          </a:p>
          <a:p>
            <a:r>
              <a:rPr lang="en-US" dirty="0"/>
              <a:t>The following SQL statement will update the </a:t>
            </a:r>
            <a:r>
              <a:rPr lang="en-US" dirty="0" err="1"/>
              <a:t>ContactName</a:t>
            </a:r>
            <a:r>
              <a:rPr lang="en-US" dirty="0"/>
              <a:t> to "Juan" for all records where country is "Mexico":</a:t>
            </a:r>
          </a:p>
          <a:p>
            <a:endParaRPr lang="en-US" dirty="0"/>
          </a:p>
          <a:p>
            <a:r>
              <a:rPr lang="en-US" dirty="0"/>
              <a:t>Example</a:t>
            </a:r>
          </a:p>
          <a:p>
            <a:r>
              <a:rPr lang="en-US" dirty="0"/>
              <a:t>UPDATE Customers</a:t>
            </a:r>
          </a:p>
          <a:p>
            <a:r>
              <a:rPr lang="en-US" dirty="0"/>
              <a:t>SET </a:t>
            </a:r>
            <a:r>
              <a:rPr lang="en-US" dirty="0" err="1"/>
              <a:t>ContactName</a:t>
            </a:r>
            <a:r>
              <a:rPr lang="en-US" dirty="0"/>
              <a:t>='Juan'</a:t>
            </a:r>
          </a:p>
          <a:p>
            <a:r>
              <a:rPr lang="en-US" dirty="0"/>
              <a:t>WHERE Country='Mexico';</a:t>
            </a:r>
          </a:p>
        </p:txBody>
      </p:sp>
    </p:spTree>
    <p:extLst>
      <p:ext uri="{BB962C8B-B14F-4D97-AF65-F5344CB8AC3E}">
        <p14:creationId xmlns:p14="http://schemas.microsoft.com/office/powerpoint/2010/main" val="179837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DELETE Statement</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DELETE statement is used to delete existing records in a table.</a:t>
            </a:r>
          </a:p>
          <a:p>
            <a:endParaRPr lang="en-US" dirty="0"/>
          </a:p>
          <a:p>
            <a:r>
              <a:rPr lang="en-US" dirty="0">
                <a:solidFill>
                  <a:srgbClr val="FF0000"/>
                </a:solidFill>
              </a:rPr>
              <a:t>DELETE Syntax</a:t>
            </a:r>
          </a:p>
          <a:p>
            <a:r>
              <a:rPr lang="en-US" dirty="0"/>
              <a:t>DELETE FROM </a:t>
            </a:r>
            <a:r>
              <a:rPr lang="en-US" dirty="0" err="1"/>
              <a:t>table_name</a:t>
            </a:r>
            <a:r>
              <a:rPr lang="en-US" dirty="0"/>
              <a:t> WHERE condition;</a:t>
            </a:r>
          </a:p>
          <a:p>
            <a:endParaRPr lang="en-US" dirty="0"/>
          </a:p>
          <a:p>
            <a:endParaRPr lang="en-US" dirty="0"/>
          </a:p>
        </p:txBody>
      </p:sp>
    </p:spTree>
    <p:extLst>
      <p:ext uri="{BB962C8B-B14F-4D97-AF65-F5344CB8AC3E}">
        <p14:creationId xmlns:p14="http://schemas.microsoft.com/office/powerpoint/2010/main" val="295722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Note: Be careful when deleting records in a table! Notice the WHERE clause in the DELETE statement. The WHERE clause specifies which record(s) should be deleted. If you omit the WHERE clause, all records in the table will be deleted!</a:t>
            </a:r>
          </a:p>
        </p:txBody>
      </p:sp>
    </p:spTree>
    <p:extLst>
      <p:ext uri="{BB962C8B-B14F-4D97-AF65-F5344CB8AC3E}">
        <p14:creationId xmlns:p14="http://schemas.microsoft.com/office/powerpoint/2010/main" val="88130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Delete All Records</a:t>
            </a:r>
          </a:p>
          <a:p>
            <a:r>
              <a:rPr lang="en-US" dirty="0"/>
              <a:t>It is possible to delete all rows in a table without deleting the table. This means that the table structure, attributes, and indexes will be intact:</a:t>
            </a:r>
          </a:p>
          <a:p>
            <a:endParaRPr lang="en-US" dirty="0"/>
          </a:p>
          <a:p>
            <a:r>
              <a:rPr lang="en-US" dirty="0"/>
              <a:t>DELETE FROM </a:t>
            </a:r>
            <a:r>
              <a:rPr lang="en-US" dirty="0" err="1"/>
              <a:t>table_name</a:t>
            </a:r>
            <a:r>
              <a:rPr lang="en-US" dirty="0"/>
              <a:t>;</a:t>
            </a:r>
          </a:p>
        </p:txBody>
      </p:sp>
    </p:spTree>
    <p:extLst>
      <p:ext uri="{BB962C8B-B14F-4D97-AF65-F5344CB8AC3E}">
        <p14:creationId xmlns:p14="http://schemas.microsoft.com/office/powerpoint/2010/main" val="376908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DROP TABLE Statement</a:t>
            </a:r>
            <a:br>
              <a:rPr lang="en-US" dirty="0"/>
            </a:br>
            <a:endParaRPr lang="en-US" dirty="0"/>
          </a:p>
        </p:txBody>
      </p:sp>
      <p:sp>
        <p:nvSpPr>
          <p:cNvPr id="3" name="Content Placeholder 2"/>
          <p:cNvSpPr>
            <a:spLocks noGrp="1"/>
          </p:cNvSpPr>
          <p:nvPr>
            <p:ph idx="1"/>
          </p:nvPr>
        </p:nvSpPr>
        <p:spPr/>
        <p:txBody>
          <a:bodyPr/>
          <a:lstStyle/>
          <a:p>
            <a:r>
              <a:rPr lang="en-US" dirty="0"/>
              <a:t>The DROP TABLE statement is used to drop an existing table in a database</a:t>
            </a:r>
            <a:r>
              <a:rPr lang="en-US" dirty="0" smtClean="0"/>
              <a:t>.</a:t>
            </a:r>
            <a:endParaRPr lang="en-US" dirty="0"/>
          </a:p>
          <a:p>
            <a:r>
              <a:rPr lang="en-US" dirty="0"/>
              <a:t>Syntax</a:t>
            </a:r>
          </a:p>
          <a:p>
            <a:r>
              <a:rPr lang="en-US" dirty="0"/>
              <a:t>DROP TABLE </a:t>
            </a:r>
            <a:r>
              <a:rPr lang="en-US" dirty="0" err="1"/>
              <a:t>table_name</a:t>
            </a:r>
            <a:r>
              <a:rPr lang="en-US" dirty="0"/>
              <a:t>;</a:t>
            </a:r>
          </a:p>
        </p:txBody>
      </p:sp>
    </p:spTree>
    <p:extLst>
      <p:ext uri="{BB962C8B-B14F-4D97-AF65-F5344CB8AC3E}">
        <p14:creationId xmlns:p14="http://schemas.microsoft.com/office/powerpoint/2010/main" val="33421839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1545</TotalTime>
  <Words>508</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Garamond</vt:lpstr>
      <vt:lpstr>Organic</vt:lpstr>
      <vt:lpstr>Update, delete and drop</vt:lpstr>
      <vt:lpstr>The SQL UPDATE Statement </vt:lpstr>
      <vt:lpstr>PowerPoint Presentation</vt:lpstr>
      <vt:lpstr>UPDATE Table</vt:lpstr>
      <vt:lpstr>PowerPoint Presentation</vt:lpstr>
      <vt:lpstr>The SQL DELETE Statement </vt:lpstr>
      <vt:lpstr>PowerPoint Presentation</vt:lpstr>
      <vt:lpstr>PowerPoint Presentation</vt:lpstr>
      <vt:lpstr>The SQL DROP TABLE Statement </vt:lpstr>
      <vt:lpstr>PowerPoint Presentation</vt:lpstr>
      <vt:lpstr>PowerPoint Presentation</vt:lpstr>
      <vt:lpstr>SQL TRUNCATE TABLE </vt:lpstr>
      <vt:lpstr>SQL ALTER TABLE Statement </vt:lpstr>
      <vt:lpstr>PowerPoint Presentation</vt:lpstr>
      <vt:lpstr>example</vt:lpstr>
      <vt:lpstr>ALTER TABLE - DROP COLUMN</vt:lpstr>
      <vt:lpstr>example</vt:lpstr>
      <vt:lpstr>ALTER/MODIFY DATATYPE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 delete and drop</dc:title>
  <dc:creator>Microsoft account</dc:creator>
  <cp:lastModifiedBy>Microsoft account</cp:lastModifiedBy>
  <cp:revision>6</cp:revision>
  <dcterms:created xsi:type="dcterms:W3CDTF">2024-06-25T04:39:32Z</dcterms:created>
  <dcterms:modified xsi:type="dcterms:W3CDTF">2024-06-26T06:25:24Z</dcterms:modified>
</cp:coreProperties>
</file>