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076950" cy="3419475"/>
  <p:notesSz cx="3419475" cy="60769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39" d="100"/>
          <a:sy n="139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26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</Words>
  <Application>Microsoft Office PowerPoint</Application>
  <PresentationFormat>Custom</PresentationFormat>
  <Paragraphs>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Mohamed Ali</cp:lastModifiedBy>
  <cp:revision>3</cp:revision>
  <dcterms:created xsi:type="dcterms:W3CDTF">2023-08-01T06:01:50Z</dcterms:created>
  <dcterms:modified xsi:type="dcterms:W3CDTF">2023-08-01T10:44:56Z</dcterms:modified>
</cp:coreProperties>
</file>