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Karnchang Bold" charset="1" panose="00000000000000000000"/>
      <p:regular r:id="rId15"/>
    </p:embeddedFont>
    <p:embeddedFont>
      <p:font typeface="Karnchang"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116744" y="2155214"/>
            <a:ext cx="10637703" cy="2988286"/>
          </a:xfrm>
          <a:prstGeom prst="rect">
            <a:avLst/>
          </a:prstGeom>
        </p:spPr>
        <p:txBody>
          <a:bodyPr anchor="t" rtlCol="false" tIns="0" lIns="0" bIns="0" rIns="0">
            <a:spAutoFit/>
          </a:bodyPr>
          <a:lstStyle/>
          <a:p>
            <a:pPr algn="ctr">
              <a:lnSpc>
                <a:spcPts val="9501"/>
              </a:lnSpc>
            </a:pPr>
            <a:r>
              <a:rPr lang="en-US" sz="10327">
                <a:solidFill>
                  <a:srgbClr val="000000"/>
                </a:solidFill>
                <a:latin typeface="Karnchang Bold"/>
              </a:rPr>
              <a:t>UAS</a:t>
            </a:r>
          </a:p>
          <a:p>
            <a:pPr algn="ctr">
              <a:lnSpc>
                <a:spcPts val="9501"/>
              </a:lnSpc>
            </a:pPr>
            <a:r>
              <a:rPr lang="en-US" sz="10327">
                <a:solidFill>
                  <a:srgbClr val="000000"/>
                </a:solidFill>
                <a:latin typeface="Karnchang Bold"/>
              </a:rPr>
              <a:t>SISTEM OPERASI</a:t>
            </a:r>
          </a:p>
        </p:txBody>
      </p:sp>
      <p:sp>
        <p:nvSpPr>
          <p:cNvPr name="TextBox 3" id="3"/>
          <p:cNvSpPr txBox="true"/>
          <p:nvPr/>
        </p:nvSpPr>
        <p:spPr>
          <a:xfrm rot="0">
            <a:off x="1028700" y="5630956"/>
            <a:ext cx="5544493" cy="1574800"/>
          </a:xfrm>
          <a:prstGeom prst="rect">
            <a:avLst/>
          </a:prstGeom>
        </p:spPr>
        <p:txBody>
          <a:bodyPr anchor="t" rtlCol="false" tIns="0" lIns="0" bIns="0" rIns="0">
            <a:spAutoFit/>
          </a:bodyPr>
          <a:lstStyle/>
          <a:p>
            <a:pPr algn="l">
              <a:lnSpc>
                <a:spcPts val="5599"/>
              </a:lnSpc>
            </a:pPr>
            <a:r>
              <a:rPr lang="en-US" sz="3999">
                <a:solidFill>
                  <a:srgbClr val="000000"/>
                </a:solidFill>
                <a:latin typeface="Karnchang Bold"/>
              </a:rPr>
              <a:t>Abdillah Noer Said</a:t>
            </a:r>
          </a:p>
          <a:p>
            <a:pPr algn="l">
              <a:lnSpc>
                <a:spcPts val="5599"/>
              </a:lnSpc>
            </a:pPr>
            <a:r>
              <a:rPr lang="en-US" sz="3999">
                <a:solidFill>
                  <a:srgbClr val="000000"/>
                </a:solidFill>
                <a:latin typeface="Karnchang Bold"/>
              </a:rPr>
              <a:t>2341720018</a:t>
            </a:r>
          </a:p>
        </p:txBody>
      </p:sp>
      <p:grpSp>
        <p:nvGrpSpPr>
          <p:cNvPr name="Group 4" id="4"/>
          <p:cNvGrpSpPr/>
          <p:nvPr/>
        </p:nvGrpSpPr>
        <p:grpSpPr>
          <a:xfrm rot="0">
            <a:off x="10754447" y="-3093732"/>
            <a:ext cx="18901247" cy="17982775"/>
            <a:chOff x="0" y="0"/>
            <a:chExt cx="25201662" cy="23977033"/>
          </a:xfrm>
        </p:grpSpPr>
        <p:grpSp>
          <p:nvGrpSpPr>
            <p:cNvPr name="Group 5" id="5"/>
            <p:cNvGrpSpPr/>
            <p:nvPr/>
          </p:nvGrpSpPr>
          <p:grpSpPr>
            <a:xfrm rot="2252144">
              <a:off x="2887185" y="2861146"/>
              <a:ext cx="14259267" cy="14323066"/>
              <a:chOff x="0" y="0"/>
              <a:chExt cx="2816645" cy="2829248"/>
            </a:xfrm>
          </p:grpSpPr>
          <p:sp>
            <p:nvSpPr>
              <p:cNvPr name="Freeform 6" id="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7" id="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252144">
              <a:off x="4620058" y="6213209"/>
              <a:ext cx="14259267" cy="14323066"/>
              <a:chOff x="0" y="0"/>
              <a:chExt cx="2816645" cy="2829248"/>
            </a:xfrm>
          </p:grpSpPr>
          <p:sp>
            <p:nvSpPr>
              <p:cNvPr name="Freeform 9" id="9"/>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0" id="10"/>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252144">
              <a:off x="8055210" y="6792821"/>
              <a:ext cx="14259267" cy="14323066"/>
              <a:chOff x="0" y="0"/>
              <a:chExt cx="2816645" cy="2829248"/>
            </a:xfrm>
          </p:grpSpPr>
          <p:sp>
            <p:nvSpPr>
              <p:cNvPr name="Freeform 12" id="12"/>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3" id="13"/>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979112" y="857250"/>
            <a:ext cx="10329775" cy="2480615"/>
          </a:xfrm>
          <a:prstGeom prst="rect">
            <a:avLst/>
          </a:prstGeom>
        </p:spPr>
        <p:txBody>
          <a:bodyPr anchor="t" rtlCol="false" tIns="0" lIns="0" bIns="0" rIns="0">
            <a:spAutoFit/>
          </a:bodyPr>
          <a:lstStyle/>
          <a:p>
            <a:pPr algn="ctr">
              <a:lnSpc>
                <a:spcPts val="7938"/>
              </a:lnSpc>
            </a:pPr>
            <a:r>
              <a:rPr lang="en-US" sz="8628">
                <a:solidFill>
                  <a:srgbClr val="000000"/>
                </a:solidFill>
                <a:latin typeface="Karnchang Bold"/>
              </a:rPr>
              <a:t>PEMROGRAMAN SHELL</a:t>
            </a:r>
          </a:p>
        </p:txBody>
      </p:sp>
      <p:sp>
        <p:nvSpPr>
          <p:cNvPr name="TextBox 26" id="26"/>
          <p:cNvSpPr txBox="true"/>
          <p:nvPr/>
        </p:nvSpPr>
        <p:spPr>
          <a:xfrm rot="0">
            <a:off x="2640815" y="3431485"/>
            <a:ext cx="13006370" cy="5099050"/>
          </a:xfrm>
          <a:prstGeom prst="rect">
            <a:avLst/>
          </a:prstGeom>
        </p:spPr>
        <p:txBody>
          <a:bodyPr anchor="t" rtlCol="false" tIns="0" lIns="0" bIns="0" rIns="0">
            <a:spAutoFit/>
          </a:bodyPr>
          <a:lstStyle/>
          <a:p>
            <a:pPr algn="ctr">
              <a:lnSpc>
                <a:spcPts val="5599"/>
              </a:lnSpc>
            </a:pPr>
            <a:r>
              <a:rPr lang="en-US" sz="3999">
                <a:solidFill>
                  <a:srgbClr val="000000"/>
                </a:solidFill>
                <a:latin typeface="Karnchang"/>
              </a:rPr>
              <a:t>Pemrograman shell (shell scripting) adalah cara untuk menulis skrip atau program yang dijalankan oleh shell, sebuah antarmuka baris perintah di sistem operasi Unix atau Linux. Shell scripting memungkinkan pengguna untuk mengotomatisasi tugas-tugas, menjalankan perintah berurutan, dan memanipulasi file dan proses secara efisien.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1002004"/>
            <a:ext cx="13169015" cy="1905636"/>
          </a:xfrm>
          <a:prstGeom prst="rect">
            <a:avLst/>
          </a:prstGeom>
        </p:spPr>
        <p:txBody>
          <a:bodyPr anchor="t" rtlCol="false" tIns="0" lIns="0" bIns="0" rIns="0">
            <a:spAutoFit/>
          </a:bodyPr>
          <a:lstStyle/>
          <a:p>
            <a:pPr algn="ctr">
              <a:lnSpc>
                <a:spcPts val="10120"/>
              </a:lnSpc>
            </a:pPr>
            <a:r>
              <a:rPr lang="en-US" sz="11000">
                <a:solidFill>
                  <a:srgbClr val="000000"/>
                </a:solidFill>
                <a:latin typeface="Karnchang Bold"/>
              </a:rPr>
              <a:t>FITUR</a:t>
            </a:r>
          </a:p>
        </p:txBody>
      </p:sp>
      <p:sp>
        <p:nvSpPr>
          <p:cNvPr name="TextBox 26" id="26"/>
          <p:cNvSpPr txBox="true"/>
          <p:nvPr/>
        </p:nvSpPr>
        <p:spPr>
          <a:xfrm rot="0">
            <a:off x="5350676" y="4451126"/>
            <a:ext cx="6219242" cy="3689350"/>
          </a:xfrm>
          <a:prstGeom prst="rect">
            <a:avLst/>
          </a:prstGeom>
        </p:spPr>
        <p:txBody>
          <a:bodyPr anchor="t" rtlCol="false" tIns="0" lIns="0" bIns="0" rIns="0">
            <a:spAutoFit/>
          </a:bodyPr>
          <a:lstStyle/>
          <a:p>
            <a:pPr algn="l">
              <a:lnSpc>
                <a:spcPts val="5599"/>
              </a:lnSpc>
            </a:pPr>
            <a:r>
              <a:rPr lang="en-US" sz="3999">
                <a:solidFill>
                  <a:srgbClr val="000000"/>
                </a:solidFill>
                <a:latin typeface="Karnchang"/>
              </a:rPr>
              <a:t>Lihat File</a:t>
            </a:r>
          </a:p>
          <a:p>
            <a:pPr algn="l">
              <a:lnSpc>
                <a:spcPts val="5599"/>
              </a:lnSpc>
            </a:pPr>
            <a:r>
              <a:rPr lang="en-US" sz="3999">
                <a:solidFill>
                  <a:srgbClr val="000000"/>
                </a:solidFill>
                <a:latin typeface="Karnchang"/>
              </a:rPr>
              <a:t>Membuat File</a:t>
            </a:r>
          </a:p>
          <a:p>
            <a:pPr algn="l">
              <a:lnSpc>
                <a:spcPts val="5599"/>
              </a:lnSpc>
            </a:pPr>
            <a:r>
              <a:rPr lang="en-US" sz="3999">
                <a:solidFill>
                  <a:srgbClr val="000000"/>
                </a:solidFill>
                <a:latin typeface="Karnchang"/>
              </a:rPr>
              <a:t>Menghapus File</a:t>
            </a:r>
          </a:p>
          <a:p>
            <a:pPr algn="l">
              <a:lnSpc>
                <a:spcPts val="5599"/>
              </a:lnSpc>
            </a:pPr>
            <a:r>
              <a:rPr lang="en-US" sz="3999">
                <a:solidFill>
                  <a:srgbClr val="000000"/>
                </a:solidFill>
                <a:latin typeface="Karnchang"/>
              </a:rPr>
              <a:t>Download Manager</a:t>
            </a:r>
          </a:p>
          <a:p>
            <a:pPr algn="l">
              <a:lnSpc>
                <a:spcPts val="5599"/>
              </a:lnSpc>
            </a:pPr>
            <a:r>
              <a:rPr lang="en-US" sz="3999">
                <a:solidFill>
                  <a:srgbClr val="000000"/>
                </a:solidFill>
                <a:latin typeface="Karnchang"/>
              </a:rPr>
              <a:t>Cek Jaringan</a:t>
            </a:r>
          </a:p>
        </p:txBody>
      </p:sp>
      <p:sp>
        <p:nvSpPr>
          <p:cNvPr name="TextBox 27" id="27"/>
          <p:cNvSpPr txBox="true"/>
          <p:nvPr/>
        </p:nvSpPr>
        <p:spPr>
          <a:xfrm rot="0">
            <a:off x="4146443" y="4451126"/>
            <a:ext cx="754910" cy="3689350"/>
          </a:xfrm>
          <a:prstGeom prst="rect">
            <a:avLst/>
          </a:prstGeom>
        </p:spPr>
        <p:txBody>
          <a:bodyPr anchor="t" rtlCol="false" tIns="0" lIns="0" bIns="0" rIns="0">
            <a:spAutoFit/>
          </a:bodyPr>
          <a:lstStyle/>
          <a:p>
            <a:pPr algn="l">
              <a:lnSpc>
                <a:spcPts val="5599"/>
              </a:lnSpc>
            </a:pPr>
            <a:r>
              <a:rPr lang="en-US" sz="3999">
                <a:solidFill>
                  <a:srgbClr val="000000"/>
                </a:solidFill>
                <a:latin typeface="Karnchang Bold"/>
              </a:rPr>
              <a:t>01</a:t>
            </a:r>
          </a:p>
          <a:p>
            <a:pPr algn="l">
              <a:lnSpc>
                <a:spcPts val="5599"/>
              </a:lnSpc>
            </a:pPr>
            <a:r>
              <a:rPr lang="en-US" sz="3999">
                <a:solidFill>
                  <a:srgbClr val="000000"/>
                </a:solidFill>
                <a:latin typeface="Karnchang Bold"/>
              </a:rPr>
              <a:t>02</a:t>
            </a:r>
          </a:p>
          <a:p>
            <a:pPr algn="l">
              <a:lnSpc>
                <a:spcPts val="5599"/>
              </a:lnSpc>
            </a:pPr>
            <a:r>
              <a:rPr lang="en-US" sz="3999">
                <a:solidFill>
                  <a:srgbClr val="000000"/>
                </a:solidFill>
                <a:latin typeface="Karnchang Bold"/>
              </a:rPr>
              <a:t>03</a:t>
            </a:r>
          </a:p>
          <a:p>
            <a:pPr algn="l">
              <a:lnSpc>
                <a:spcPts val="5599"/>
              </a:lnSpc>
            </a:pPr>
            <a:r>
              <a:rPr lang="en-US" sz="3999">
                <a:solidFill>
                  <a:srgbClr val="000000"/>
                </a:solidFill>
                <a:latin typeface="Karnchang Bold"/>
              </a:rPr>
              <a:t>04</a:t>
            </a:r>
          </a:p>
          <a:p>
            <a:pPr algn="l">
              <a:lnSpc>
                <a:spcPts val="5599"/>
              </a:lnSpc>
            </a:pPr>
            <a:r>
              <a:rPr lang="en-US" sz="3999">
                <a:solidFill>
                  <a:srgbClr val="000000"/>
                </a:solidFill>
                <a:latin typeface="Karnchang Bold"/>
              </a:rPr>
              <a:t>05</a:t>
            </a:r>
          </a:p>
        </p:txBody>
      </p:sp>
      <p:sp>
        <p:nvSpPr>
          <p:cNvPr name="TextBox 28" id="28"/>
          <p:cNvSpPr txBox="true"/>
          <p:nvPr/>
        </p:nvSpPr>
        <p:spPr>
          <a:xfrm rot="0">
            <a:off x="2252769" y="2640940"/>
            <a:ext cx="12415056" cy="1574800"/>
          </a:xfrm>
          <a:prstGeom prst="rect">
            <a:avLst/>
          </a:prstGeom>
        </p:spPr>
        <p:txBody>
          <a:bodyPr anchor="t" rtlCol="false" tIns="0" lIns="0" bIns="0" rIns="0">
            <a:spAutoFit/>
          </a:bodyPr>
          <a:lstStyle/>
          <a:p>
            <a:pPr algn="l">
              <a:lnSpc>
                <a:spcPts val="5599"/>
              </a:lnSpc>
            </a:pPr>
            <a:r>
              <a:rPr lang="en-US" sz="3999">
                <a:solidFill>
                  <a:srgbClr val="000000"/>
                </a:solidFill>
                <a:latin typeface="Karnchang"/>
              </a:rPr>
              <a:t>Pada program kali ini saya membuat beberapa fitur shell sebagai berikut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683366"/>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0" r="-9705"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8074959" y="3689567"/>
            <a:ext cx="9080811" cy="949063"/>
          </a:xfrm>
          <a:custGeom>
            <a:avLst/>
            <a:gdLst/>
            <a:ahLst/>
            <a:cxnLst/>
            <a:rect r="r" b="b" t="t" l="l"/>
            <a:pathLst>
              <a:path h="949063" w="9080811">
                <a:moveTo>
                  <a:pt x="0" y="0"/>
                </a:moveTo>
                <a:lnTo>
                  <a:pt x="9080811" y="0"/>
                </a:lnTo>
                <a:lnTo>
                  <a:pt x="9080811" y="949063"/>
                </a:lnTo>
                <a:lnTo>
                  <a:pt x="0" y="949063"/>
                </a:lnTo>
                <a:lnTo>
                  <a:pt x="0" y="0"/>
                </a:lnTo>
                <a:close/>
              </a:path>
            </a:pathLst>
          </a:custGeom>
          <a:blipFill>
            <a:blip r:embed="rId3"/>
            <a:stretch>
              <a:fillRect l="0" t="0" r="0" b="0"/>
            </a:stretch>
          </a:blipFill>
        </p:spPr>
      </p:sp>
      <p:sp>
        <p:nvSpPr>
          <p:cNvPr name="TextBox 29" id="29"/>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FITUR</a:t>
            </a:r>
          </a:p>
        </p:txBody>
      </p:sp>
      <p:sp>
        <p:nvSpPr>
          <p:cNvPr name="TextBox 30" id="30"/>
          <p:cNvSpPr txBox="true"/>
          <p:nvPr/>
        </p:nvSpPr>
        <p:spPr>
          <a:xfrm rot="0">
            <a:off x="853742" y="2344002"/>
            <a:ext cx="7731811"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Lihat File</a:t>
            </a:r>
          </a:p>
        </p:txBody>
      </p:sp>
      <p:sp>
        <p:nvSpPr>
          <p:cNvPr name="TextBox 31" id="31"/>
          <p:cNvSpPr txBox="true"/>
          <p:nvPr/>
        </p:nvSpPr>
        <p:spPr>
          <a:xfrm rot="0">
            <a:off x="9052948" y="5364222"/>
            <a:ext cx="7124834" cy="1996260"/>
          </a:xfrm>
          <a:prstGeom prst="rect">
            <a:avLst/>
          </a:prstGeom>
        </p:spPr>
        <p:txBody>
          <a:bodyPr anchor="t" rtlCol="false" tIns="0" lIns="0" bIns="0" rIns="0">
            <a:spAutoFit/>
          </a:bodyPr>
          <a:lstStyle/>
          <a:p>
            <a:pPr algn="ctr">
              <a:lnSpc>
                <a:spcPts val="4944"/>
              </a:lnSpc>
            </a:pPr>
            <a:r>
              <a:rPr lang="en-US" sz="3532">
                <a:solidFill>
                  <a:srgbClr val="000000"/>
                </a:solidFill>
                <a:latin typeface="Karnchang"/>
              </a:rPr>
              <a:t>Fitur ini memungkinkan pengguna untuk menampilkan file yang ada pada direktori saat ini.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683366"/>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0" r="-9705"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8259146" y="3683366"/>
            <a:ext cx="8120060" cy="1073727"/>
          </a:xfrm>
          <a:custGeom>
            <a:avLst/>
            <a:gdLst/>
            <a:ahLst/>
            <a:cxnLst/>
            <a:rect r="r" b="b" t="t" l="l"/>
            <a:pathLst>
              <a:path h="1073727" w="8120060">
                <a:moveTo>
                  <a:pt x="0" y="0"/>
                </a:moveTo>
                <a:lnTo>
                  <a:pt x="8120060" y="0"/>
                </a:lnTo>
                <a:lnTo>
                  <a:pt x="8120060" y="1073727"/>
                </a:lnTo>
                <a:lnTo>
                  <a:pt x="0" y="1073727"/>
                </a:lnTo>
                <a:lnTo>
                  <a:pt x="0" y="0"/>
                </a:lnTo>
                <a:close/>
              </a:path>
            </a:pathLst>
          </a:custGeom>
          <a:blipFill>
            <a:blip r:embed="rId3"/>
            <a:stretch>
              <a:fillRect l="0" t="0" r="0" b="0"/>
            </a:stretch>
          </a:blipFill>
        </p:spPr>
      </p:sp>
      <p:sp>
        <p:nvSpPr>
          <p:cNvPr name="TextBox 29" id="29"/>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FITUR</a:t>
            </a:r>
          </a:p>
        </p:txBody>
      </p:sp>
      <p:sp>
        <p:nvSpPr>
          <p:cNvPr name="TextBox 30" id="30"/>
          <p:cNvSpPr txBox="true"/>
          <p:nvPr/>
        </p:nvSpPr>
        <p:spPr>
          <a:xfrm rot="0">
            <a:off x="853742" y="2344002"/>
            <a:ext cx="7731811"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Tambah File</a:t>
            </a:r>
          </a:p>
        </p:txBody>
      </p:sp>
      <p:sp>
        <p:nvSpPr>
          <p:cNvPr name="TextBox 31" id="31"/>
          <p:cNvSpPr txBox="true"/>
          <p:nvPr/>
        </p:nvSpPr>
        <p:spPr>
          <a:xfrm rot="0">
            <a:off x="8756759" y="5245979"/>
            <a:ext cx="7124834" cy="2615385"/>
          </a:xfrm>
          <a:prstGeom prst="rect">
            <a:avLst/>
          </a:prstGeom>
        </p:spPr>
        <p:txBody>
          <a:bodyPr anchor="t" rtlCol="false" tIns="0" lIns="0" bIns="0" rIns="0">
            <a:spAutoFit/>
          </a:bodyPr>
          <a:lstStyle/>
          <a:p>
            <a:pPr algn="ctr">
              <a:lnSpc>
                <a:spcPts val="4944"/>
              </a:lnSpc>
            </a:pPr>
            <a:r>
              <a:rPr lang="en-US" sz="3532">
                <a:solidFill>
                  <a:srgbClr val="000000"/>
                </a:solidFill>
                <a:latin typeface="Karnchang"/>
              </a:rPr>
              <a:t>Fitur ini memungkinkan pengguna untuk membuat file dengan menentukan nama file dan jenisnya sesuai keinginannya dalam direktori.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683366"/>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0" r="-9705"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TextBox 28" id="28"/>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FITUR</a:t>
            </a:r>
          </a:p>
        </p:txBody>
      </p:sp>
      <p:sp>
        <p:nvSpPr>
          <p:cNvPr name="TextBox 29" id="29"/>
          <p:cNvSpPr txBox="true"/>
          <p:nvPr/>
        </p:nvSpPr>
        <p:spPr>
          <a:xfrm rot="0">
            <a:off x="853742" y="2344002"/>
            <a:ext cx="7731811"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Hapus File</a:t>
            </a:r>
          </a:p>
        </p:txBody>
      </p:sp>
      <p:sp>
        <p:nvSpPr>
          <p:cNvPr name="TextBox 30" id="30"/>
          <p:cNvSpPr txBox="true"/>
          <p:nvPr/>
        </p:nvSpPr>
        <p:spPr>
          <a:xfrm rot="0">
            <a:off x="8888733" y="5556708"/>
            <a:ext cx="7124834" cy="2615385"/>
          </a:xfrm>
          <a:prstGeom prst="rect">
            <a:avLst/>
          </a:prstGeom>
        </p:spPr>
        <p:txBody>
          <a:bodyPr anchor="t" rtlCol="false" tIns="0" lIns="0" bIns="0" rIns="0">
            <a:spAutoFit/>
          </a:bodyPr>
          <a:lstStyle/>
          <a:p>
            <a:pPr algn="ctr">
              <a:lnSpc>
                <a:spcPts val="4944"/>
              </a:lnSpc>
            </a:pPr>
            <a:r>
              <a:rPr lang="en-US" sz="3532">
                <a:solidFill>
                  <a:srgbClr val="000000"/>
                </a:solidFill>
                <a:latin typeface="Karnchang"/>
              </a:rPr>
              <a:t>Fitur ini memungkinkan pengguna untuk menghapus file yang ada dalam direktori dengan cara memasukan nama filenya.</a:t>
            </a:r>
          </a:p>
        </p:txBody>
      </p:sp>
      <p:sp>
        <p:nvSpPr>
          <p:cNvPr name="Freeform 31" id="31"/>
          <p:cNvSpPr/>
          <p:nvPr/>
        </p:nvSpPr>
        <p:spPr>
          <a:xfrm flipH="false" flipV="false" rot="0">
            <a:off x="8196686" y="3683366"/>
            <a:ext cx="8508926" cy="1213013"/>
          </a:xfrm>
          <a:custGeom>
            <a:avLst/>
            <a:gdLst/>
            <a:ahLst/>
            <a:cxnLst/>
            <a:rect r="r" b="b" t="t" l="l"/>
            <a:pathLst>
              <a:path h="1213013" w="8508926">
                <a:moveTo>
                  <a:pt x="0" y="0"/>
                </a:moveTo>
                <a:lnTo>
                  <a:pt x="8508927" y="0"/>
                </a:lnTo>
                <a:lnTo>
                  <a:pt x="8508927" y="1213012"/>
                </a:lnTo>
                <a:lnTo>
                  <a:pt x="0" y="1213012"/>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683366"/>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0" r="-9705"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7998439" y="3683366"/>
            <a:ext cx="8905420" cy="2054097"/>
          </a:xfrm>
          <a:custGeom>
            <a:avLst/>
            <a:gdLst/>
            <a:ahLst/>
            <a:cxnLst/>
            <a:rect r="r" b="b" t="t" l="l"/>
            <a:pathLst>
              <a:path h="2054097" w="8905420">
                <a:moveTo>
                  <a:pt x="0" y="0"/>
                </a:moveTo>
                <a:lnTo>
                  <a:pt x="8905421" y="0"/>
                </a:lnTo>
                <a:lnTo>
                  <a:pt x="8905421" y="2054097"/>
                </a:lnTo>
                <a:lnTo>
                  <a:pt x="0" y="2054097"/>
                </a:lnTo>
                <a:lnTo>
                  <a:pt x="0" y="0"/>
                </a:lnTo>
                <a:close/>
              </a:path>
            </a:pathLst>
          </a:custGeom>
          <a:blipFill>
            <a:blip r:embed="rId3"/>
            <a:stretch>
              <a:fillRect l="0" t="0" r="0" b="0"/>
            </a:stretch>
          </a:blipFill>
        </p:spPr>
      </p:sp>
      <p:sp>
        <p:nvSpPr>
          <p:cNvPr name="TextBox 29" id="29"/>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FITUR</a:t>
            </a:r>
          </a:p>
        </p:txBody>
      </p:sp>
      <p:sp>
        <p:nvSpPr>
          <p:cNvPr name="TextBox 30" id="30"/>
          <p:cNvSpPr txBox="true"/>
          <p:nvPr/>
        </p:nvSpPr>
        <p:spPr>
          <a:xfrm rot="0">
            <a:off x="853742" y="2344002"/>
            <a:ext cx="7731811"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Downlaod Manager</a:t>
            </a:r>
          </a:p>
        </p:txBody>
      </p:sp>
      <p:sp>
        <p:nvSpPr>
          <p:cNvPr name="TextBox 31" id="31"/>
          <p:cNvSpPr txBox="true"/>
          <p:nvPr/>
        </p:nvSpPr>
        <p:spPr>
          <a:xfrm rot="0">
            <a:off x="8888733" y="5879031"/>
            <a:ext cx="7124834" cy="2615385"/>
          </a:xfrm>
          <a:prstGeom prst="rect">
            <a:avLst/>
          </a:prstGeom>
        </p:spPr>
        <p:txBody>
          <a:bodyPr anchor="t" rtlCol="false" tIns="0" lIns="0" bIns="0" rIns="0">
            <a:spAutoFit/>
          </a:bodyPr>
          <a:lstStyle/>
          <a:p>
            <a:pPr algn="ctr">
              <a:lnSpc>
                <a:spcPts val="4944"/>
              </a:lnSpc>
            </a:pPr>
            <a:r>
              <a:rPr lang="en-US" sz="3532">
                <a:solidFill>
                  <a:srgbClr val="000000"/>
                </a:solidFill>
                <a:latin typeface="Karnchang"/>
              </a:rPr>
              <a:t>Fitur ini memungkinkan pengguna untuk mengunduh file dengan memasukkan URL file yang ingin diunduh.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683366"/>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0" r="-9705"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8911174" y="3683366"/>
            <a:ext cx="7079951" cy="2146187"/>
          </a:xfrm>
          <a:custGeom>
            <a:avLst/>
            <a:gdLst/>
            <a:ahLst/>
            <a:cxnLst/>
            <a:rect r="r" b="b" t="t" l="l"/>
            <a:pathLst>
              <a:path h="2146187" w="7079951">
                <a:moveTo>
                  <a:pt x="0" y="0"/>
                </a:moveTo>
                <a:lnTo>
                  <a:pt x="7079951" y="0"/>
                </a:lnTo>
                <a:lnTo>
                  <a:pt x="7079951" y="2146187"/>
                </a:lnTo>
                <a:lnTo>
                  <a:pt x="0" y="2146187"/>
                </a:lnTo>
                <a:lnTo>
                  <a:pt x="0" y="0"/>
                </a:lnTo>
                <a:close/>
              </a:path>
            </a:pathLst>
          </a:custGeom>
          <a:blipFill>
            <a:blip r:embed="rId3"/>
            <a:stretch>
              <a:fillRect l="0" t="0" r="0" b="0"/>
            </a:stretch>
          </a:blipFill>
        </p:spPr>
      </p:sp>
      <p:sp>
        <p:nvSpPr>
          <p:cNvPr name="TextBox 29" id="29"/>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FITUR</a:t>
            </a:r>
          </a:p>
        </p:txBody>
      </p:sp>
      <p:sp>
        <p:nvSpPr>
          <p:cNvPr name="TextBox 30" id="30"/>
          <p:cNvSpPr txBox="true"/>
          <p:nvPr/>
        </p:nvSpPr>
        <p:spPr>
          <a:xfrm rot="0">
            <a:off x="853742" y="2344002"/>
            <a:ext cx="7731811"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Cek Jaringan</a:t>
            </a:r>
          </a:p>
        </p:txBody>
      </p:sp>
      <p:sp>
        <p:nvSpPr>
          <p:cNvPr name="TextBox 31" id="31"/>
          <p:cNvSpPr txBox="true"/>
          <p:nvPr/>
        </p:nvSpPr>
        <p:spPr>
          <a:xfrm rot="0">
            <a:off x="8866291" y="5879031"/>
            <a:ext cx="7124834" cy="1996260"/>
          </a:xfrm>
          <a:prstGeom prst="rect">
            <a:avLst/>
          </a:prstGeom>
        </p:spPr>
        <p:txBody>
          <a:bodyPr anchor="t" rtlCol="false" tIns="0" lIns="0" bIns="0" rIns="0">
            <a:spAutoFit/>
          </a:bodyPr>
          <a:lstStyle/>
          <a:p>
            <a:pPr algn="ctr">
              <a:lnSpc>
                <a:spcPts val="4944"/>
              </a:lnSpc>
            </a:pPr>
            <a:r>
              <a:rPr lang="en-US" sz="3532">
                <a:solidFill>
                  <a:srgbClr val="000000"/>
                </a:solidFill>
                <a:latin typeface="Karnchang"/>
              </a:rPr>
              <a:t>Fitur ini memungkinkan pengguna untuk melakukan tes koneksi jaringan.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2811643"/>
            <a:ext cx="14223925" cy="2600279"/>
          </a:xfrm>
          <a:prstGeom prst="rect">
            <a:avLst/>
          </a:prstGeom>
        </p:spPr>
        <p:txBody>
          <a:bodyPr anchor="t" rtlCol="false" tIns="0" lIns="0" bIns="0" rIns="0">
            <a:spAutoFit/>
          </a:bodyPr>
          <a:lstStyle/>
          <a:p>
            <a:pPr algn="ctr">
              <a:lnSpc>
                <a:spcPts val="13800"/>
              </a:lnSpc>
            </a:pPr>
            <a:r>
              <a:rPr lang="en-US" sz="15000">
                <a:solidFill>
                  <a:srgbClr val="243342"/>
                </a:solidFill>
                <a:latin typeface="Karnchang Bold"/>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DAGGbPzLluw</dc:identifier>
  <dcterms:modified xsi:type="dcterms:W3CDTF">2011-08-01T06:04:30Z</dcterms:modified>
  <cp:revision>1</cp:revision>
  <dc:title>Hitam abu-abu minimalis geometris seminar proposal presentasi</dc:title>
</cp:coreProperties>
</file>