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7315200" cy="10058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800"/>
            </a:pPr>
            <a:r>
              <a:t>Namasthe</a:t>
            </a:r>
          </a:p>
        </p:txBody>
      </p:sp>
      <p:pic>
        <p:nvPicPr>
          <p:cNvPr id="3" name="Picture 2" descr="Slid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828800"/>
            <a:ext cx="2743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486400"/>
            <a:ext cx="5486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1600"/>
            </a:pPr>
            <a:r>
              <a:t>Description: </a:t>
            </a:r>
          </a:p>
          <a:p>
            <a:pPr>
              <a:defRPr sz="1600"/>
            </a:pPr>
            <a:r>
              <a:t>Namasthe is a customary, non-contact form of Hindu greeting. Namaste is usually spoken with a slight bow and hands pressed together, palms touching and fingers pointing upwards. Namaste is used as a form of greeting, acknowledging, and welcoming a relative, guest, or stranger. In some contexts, it can be used to express gratitude for assistance offered or given and to thank people for their generosity. </a:t>
            </a:r>
          </a:p>
          <a:p>
            <a:pPr>
              <a:defRPr b="1" sz="1600"/>
            </a:pPr>
            <a:br/>
            <a:r>
              <a:t>Fun Fact:</a:t>
            </a:r>
          </a:p>
          <a:p>
            <a:pPr>
              <a:defRPr sz="1600"/>
            </a:pPr>
            <a:r>
              <a:t>The gesture of joining both hands has more than a symbolic meaning. It is said to provide a connection between the right and left hemispheres of the brain thus representing unification.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