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438"/>
    <a:srgbClr val="B68A51"/>
    <a:srgbClr val="E6E6E6"/>
    <a:srgbClr val="FFE89D"/>
    <a:srgbClr val="16B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16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08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8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6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1C44-E09A-4AD0-A779-7E20E9FFFFA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1717-8E5A-42D8-9E2F-7609BFDF5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E47F4B-24AF-4F2B-BA60-B5A5B0B7F664}"/>
              </a:ext>
            </a:extLst>
          </p:cNvPr>
          <p:cNvGrpSpPr/>
          <p:nvPr/>
        </p:nvGrpSpPr>
        <p:grpSpPr>
          <a:xfrm>
            <a:off x="493865" y="660400"/>
            <a:ext cx="2427135" cy="4445000"/>
            <a:chOff x="538315" y="0"/>
            <a:chExt cx="5486401" cy="1219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68159F-BBCC-464D-8915-E79BBC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6" y="0"/>
              <a:ext cx="5486400" cy="1219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1DFD20-E31A-402E-91F6-A76094B13F5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93" y="1198880"/>
              <a:ext cx="1028700" cy="6286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1690A6-85FD-4E47-9B9B-A6AFE442EEE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670" y="1415415"/>
              <a:ext cx="1028700" cy="6286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1C7A62-2586-4123-9B16-8C42AD2AB89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285" y="110490"/>
              <a:ext cx="5190008" cy="2940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1FB156-3487-454F-9C82-10C00E14E69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346" y="564832"/>
              <a:ext cx="980441" cy="29337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23A9D7-9AE4-4D2B-A6F8-95473BE5606A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5" y="11135360"/>
              <a:ext cx="5484977" cy="1041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93813B-A759-4E6F-B822-14843C406EA8}"/>
              </a:ext>
            </a:extLst>
          </p:cNvPr>
          <p:cNvGrpSpPr/>
          <p:nvPr/>
        </p:nvGrpSpPr>
        <p:grpSpPr>
          <a:xfrm>
            <a:off x="3140147" y="655786"/>
            <a:ext cx="2844800" cy="4444058"/>
            <a:chOff x="3140147" y="655786"/>
            <a:chExt cx="2844800" cy="444405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F351A1-3EBF-4F97-A6C4-2F7AED4134A3}"/>
                </a:ext>
              </a:extLst>
            </p:cNvPr>
            <p:cNvSpPr/>
            <p:nvPr/>
          </p:nvSpPr>
          <p:spPr>
            <a:xfrm>
              <a:off x="3140147" y="655786"/>
              <a:ext cx="2844800" cy="366564"/>
            </a:xfrm>
            <a:prstGeom prst="rect">
              <a:avLst/>
            </a:prstGeom>
            <a:solidFill>
              <a:srgbClr val="16B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A4C949-4333-437E-8BA3-0040762A6A6C}"/>
                </a:ext>
              </a:extLst>
            </p:cNvPr>
            <p:cNvSpPr/>
            <p:nvPr/>
          </p:nvSpPr>
          <p:spPr>
            <a:xfrm>
              <a:off x="3140147" y="1022350"/>
              <a:ext cx="2844800" cy="3397250"/>
            </a:xfrm>
            <a:prstGeom prst="rect">
              <a:avLst/>
            </a:prstGeom>
            <a:solidFill>
              <a:srgbClr val="FFE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02DA1-5B09-4B9E-9900-F3DABC52821D}"/>
                </a:ext>
              </a:extLst>
            </p:cNvPr>
            <p:cNvSpPr/>
            <p:nvPr/>
          </p:nvSpPr>
          <p:spPr>
            <a:xfrm>
              <a:off x="3140147" y="4419600"/>
              <a:ext cx="2844800" cy="107950"/>
            </a:xfrm>
            <a:prstGeom prst="rect">
              <a:avLst/>
            </a:prstGeom>
            <a:solidFill>
              <a:srgbClr val="B68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F7CCEA-F09E-4CC6-AFD9-DAAF72772FFF}"/>
                </a:ext>
              </a:extLst>
            </p:cNvPr>
            <p:cNvSpPr/>
            <p:nvPr/>
          </p:nvSpPr>
          <p:spPr>
            <a:xfrm>
              <a:off x="3140147" y="4527550"/>
              <a:ext cx="2844800" cy="572294"/>
            </a:xfrm>
            <a:prstGeom prst="rect">
              <a:avLst/>
            </a:prstGeom>
            <a:solidFill>
              <a:srgbClr val="7B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691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17BF78E-C629-41F5-8352-D017FE296CA8}"/>
              </a:ext>
            </a:extLst>
          </p:cNvPr>
          <p:cNvSpPr txBox="1"/>
          <p:nvPr/>
        </p:nvSpPr>
        <p:spPr>
          <a:xfrm>
            <a:off x="2311272" y="7372350"/>
            <a:ext cx="2603500" cy="1212850"/>
          </a:xfrm>
          <a:prstGeom prst="rect">
            <a:avLst/>
          </a:prstGeom>
          <a:solidFill>
            <a:srgbClr val="16B13A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648FA-69BE-4CB4-B146-E22B29B2D438}"/>
              </a:ext>
            </a:extLst>
          </p:cNvPr>
          <p:cNvSpPr txBox="1"/>
          <p:nvPr/>
        </p:nvSpPr>
        <p:spPr>
          <a:xfrm>
            <a:off x="82550" y="6985000"/>
            <a:ext cx="2546350" cy="1066747"/>
          </a:xfrm>
          <a:prstGeom prst="rect">
            <a:avLst/>
          </a:prstGeom>
          <a:solidFill>
            <a:srgbClr val="B68A5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6CE1F-1B5C-4704-BBB1-4A0A2AC5B001}"/>
              </a:ext>
            </a:extLst>
          </p:cNvPr>
          <p:cNvSpPr/>
          <p:nvPr/>
        </p:nvSpPr>
        <p:spPr>
          <a:xfrm>
            <a:off x="1524000" y="1104900"/>
            <a:ext cx="2844800" cy="177747"/>
          </a:xfrm>
          <a:prstGeom prst="rect">
            <a:avLst/>
          </a:prstGeom>
          <a:solidFill>
            <a:srgbClr val="16B13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E4870A-9535-45FD-BF0A-0DA4560354F6}"/>
              </a:ext>
            </a:extLst>
          </p:cNvPr>
          <p:cNvSpPr/>
          <p:nvPr/>
        </p:nvSpPr>
        <p:spPr>
          <a:xfrm>
            <a:off x="1524000" y="1549347"/>
            <a:ext cx="2844800" cy="1124003"/>
          </a:xfrm>
          <a:prstGeom prst="rect">
            <a:avLst/>
          </a:prstGeom>
          <a:solidFill>
            <a:srgbClr val="FFE89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7972F-2921-421C-A8E6-C86FD2119043}"/>
              </a:ext>
            </a:extLst>
          </p:cNvPr>
          <p:cNvSpPr/>
          <p:nvPr/>
        </p:nvSpPr>
        <p:spPr>
          <a:xfrm>
            <a:off x="1524000" y="2828951"/>
            <a:ext cx="2844800" cy="1124003"/>
          </a:xfrm>
          <a:prstGeom prst="rect">
            <a:avLst/>
          </a:prstGeom>
          <a:solidFill>
            <a:srgbClr val="B68A5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BA5080-576E-4D97-AEFE-07BF01B2614C}"/>
              </a:ext>
            </a:extLst>
          </p:cNvPr>
          <p:cNvSpPr/>
          <p:nvPr/>
        </p:nvSpPr>
        <p:spPr>
          <a:xfrm>
            <a:off x="1416050" y="4257701"/>
            <a:ext cx="2844800" cy="1124003"/>
          </a:xfrm>
          <a:prstGeom prst="rect">
            <a:avLst/>
          </a:prstGeom>
          <a:solidFill>
            <a:srgbClr val="7B543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5646DF-2999-4E36-A53D-F88C0C05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99" y="6689684"/>
            <a:ext cx="905001" cy="5906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785112-EFED-4A3D-A506-B6EDE85400A5}"/>
              </a:ext>
            </a:extLst>
          </p:cNvPr>
          <p:cNvSpPr/>
          <p:nvPr/>
        </p:nvSpPr>
        <p:spPr>
          <a:xfrm>
            <a:off x="1206500" y="6038771"/>
            <a:ext cx="2844800" cy="107950"/>
          </a:xfrm>
          <a:prstGeom prst="rect">
            <a:avLst/>
          </a:prstGeom>
          <a:solidFill>
            <a:srgbClr val="B68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Abdirahman Cabdi</dc:creator>
  <cp:lastModifiedBy>Abdirahman Cabdi</cp:lastModifiedBy>
  <cp:revision>4</cp:revision>
  <dcterms:created xsi:type="dcterms:W3CDTF">2022-05-27T08:44:27Z</dcterms:created>
  <dcterms:modified xsi:type="dcterms:W3CDTF">2022-05-27T11:31:23Z</dcterms:modified>
</cp:coreProperties>
</file>