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2A1A-5C5A-4482-B484-D9A551AAD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FA121-C357-4D4D-BE59-9056BFCBB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A73F-C6C6-40E8-8A37-4AB00B6C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E45F-C01D-41D9-8530-635B2816F84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1077B-3BDB-45DD-A655-28E40AB2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AC8D8-516B-4F13-A17A-6BC5B872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B22-D7EB-4F7E-B006-05D70CC14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57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71D2-A4C0-4E92-9DB4-B899CD58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CA7A8-D85A-459F-B176-A2B1D465D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D19F-11A9-422E-995A-98CB3686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E45F-C01D-41D9-8530-635B2816F84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E1CA5-409D-4109-B075-B57538B5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ACA93-E9DB-4E78-8338-438D9C10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B22-D7EB-4F7E-B006-05D70CC14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86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588E5-AB43-4BC7-9DC2-7F187CBF4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7B590-5A3B-4EA5-A8D0-937C2BC3C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2303-ECE2-418C-A224-0E89286E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E45F-C01D-41D9-8530-635B2816F84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AB26E-3D05-4017-AE32-ADF8128E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5A6B5-96BD-4A10-8758-E232A5E1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B22-D7EB-4F7E-B006-05D70CC14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97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C28D-F0FD-4075-85E2-1C457CA3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C1D4E-C028-4793-9928-4217F8C33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4F3E-D355-4E7B-830B-151BFD7A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E45F-C01D-41D9-8530-635B2816F84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73288-C1BA-4FC3-B804-20449E14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4574D-2219-4706-AED3-56374757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B22-D7EB-4F7E-B006-05D70CC14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69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64E6-680D-4356-868B-28828C40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ED4B9-BBCD-4F49-934B-06995826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A6653-EC9C-4A07-99B0-A59B1629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E45F-C01D-41D9-8530-635B2816F84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3E11C-6816-45AC-8343-A190DBA7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F574-A4BC-4993-B75A-8DD14BFE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B22-D7EB-4F7E-B006-05D70CC14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02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34FA-BBCD-4A4B-9714-753555E2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E421A-0979-4840-8713-97B03C60C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62532-97DD-4AB4-A200-3F7096841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9A062-DB1B-4AFB-84AB-B623C582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E45F-C01D-41D9-8530-635B2816F84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4127B-D512-493C-B273-C5569C0B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59894-3755-4F91-A950-BF456AE4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B22-D7EB-4F7E-B006-05D70CC14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35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059A-19CC-48B8-A6A3-7CB86788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34959-22D4-4FAA-9677-D72D6C58D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7BEC9-6CB5-4DAD-B657-EA2EC6990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C3C48-AE1E-4474-A7F2-2F9A84DCB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E8E4-2F33-44CD-8836-73B87645D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8F767-1E81-4AE9-9E23-2B620A14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E45F-C01D-41D9-8530-635B2816F84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0B0E5-8A6E-45E3-BEE4-36F2A9EC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7F462-9968-4724-9845-22C3179D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B22-D7EB-4F7E-B006-05D70CC14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36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B0AE-C71E-4D50-BA3E-D9D2E57B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99CAC-3922-46A5-9536-055CA9D8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E45F-C01D-41D9-8530-635B2816F84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0D9E7-638B-4493-97C3-64DF230F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88A29-9E26-418E-BDF0-D9FE10D3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B22-D7EB-4F7E-B006-05D70CC14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21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F3F35-334B-4BD3-83EA-CA45DCBA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E45F-C01D-41D9-8530-635B2816F84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2BB5C-84CF-41C2-86DF-CCEE93C3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76FB-6204-4E15-81FB-DDBD06D6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B22-D7EB-4F7E-B006-05D70CC14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BBB8-B53D-435E-AA89-2E7943F4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76E4-E380-4206-84E8-DA54DA69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C78F8-8560-4A40-989B-001B5C466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AC39D-A13C-4D17-8120-4723D7F6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E45F-C01D-41D9-8530-635B2816F84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AE53C-769D-4162-949F-37CECD3C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B61C4-589B-47E6-9A72-1C49FD18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B22-D7EB-4F7E-B006-05D70CC14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7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F82F-053C-409F-BE38-32AAD6A6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E0DD5-CDF7-4717-9D41-EE0D8FF35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4C6E0-0379-4B48-B389-B6C0A66D8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7D1EF-0E78-495B-8189-A5378CF4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E45F-C01D-41D9-8530-635B2816F84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53034-B272-44FD-8CDD-9FE8C146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00954-119D-4140-891C-F7CA3788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B22-D7EB-4F7E-B006-05D70CC14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94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1EA07-C156-48D9-8EB8-20EB30D3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70FDC-A4BC-4C5F-926C-2440D86C0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B995A-2E11-435D-8206-2EACBD30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E45F-C01D-41D9-8530-635B2816F842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B700-9102-42C3-AF82-415DB8D7A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1203A-146E-4A60-A998-CCF91947B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2B22-D7EB-4F7E-B006-05D70CC14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09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47549A-05CB-40E6-A9FB-4850A42962C2}"/>
              </a:ext>
            </a:extLst>
          </p:cNvPr>
          <p:cNvSpPr txBox="1"/>
          <p:nvPr/>
        </p:nvSpPr>
        <p:spPr>
          <a:xfrm>
            <a:off x="2778154" y="0"/>
            <a:ext cx="6635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Front-End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A0551C-AAAD-4E8A-93AC-CDA52C6032CB}"/>
              </a:ext>
            </a:extLst>
          </p:cNvPr>
          <p:cNvSpPr/>
          <p:nvPr/>
        </p:nvSpPr>
        <p:spPr>
          <a:xfrm>
            <a:off x="451607" y="2803099"/>
            <a:ext cx="176168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BuyCrypto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7AEE73-AB2A-4E5C-9BDA-95EA1812A572}"/>
              </a:ext>
            </a:extLst>
          </p:cNvPr>
          <p:cNvSpPr/>
          <p:nvPr/>
        </p:nvSpPr>
        <p:spPr>
          <a:xfrm>
            <a:off x="3218576" y="2803099"/>
            <a:ext cx="176168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SellCrypto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5E5DAE-9E10-4969-B92C-B7AB53A78503}"/>
              </a:ext>
            </a:extLst>
          </p:cNvPr>
          <p:cNvSpPr/>
          <p:nvPr/>
        </p:nvSpPr>
        <p:spPr>
          <a:xfrm>
            <a:off x="-2797" y="5943600"/>
            <a:ext cx="176168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checkBalance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A76EE-DB85-4904-92DF-107E45972C37}"/>
              </a:ext>
            </a:extLst>
          </p:cNvPr>
          <p:cNvSpPr/>
          <p:nvPr/>
        </p:nvSpPr>
        <p:spPr>
          <a:xfrm>
            <a:off x="8344250" y="5943600"/>
            <a:ext cx="176168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Deposit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4D3490-07FA-4D15-B6AE-F5146BED5B54}"/>
              </a:ext>
            </a:extLst>
          </p:cNvPr>
          <p:cNvSpPr/>
          <p:nvPr/>
        </p:nvSpPr>
        <p:spPr>
          <a:xfrm>
            <a:off x="6258188" y="5943600"/>
            <a:ext cx="176168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Withdraw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B2F11-0860-4025-92E1-76CBE52A7B78}"/>
              </a:ext>
            </a:extLst>
          </p:cNvPr>
          <p:cNvSpPr/>
          <p:nvPr/>
        </p:nvSpPr>
        <p:spPr>
          <a:xfrm>
            <a:off x="10430312" y="5936858"/>
            <a:ext cx="176168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84C8B-2F28-4594-B4D8-7B1BFB2BD376}"/>
              </a:ext>
            </a:extLst>
          </p:cNvPr>
          <p:cNvSpPr/>
          <p:nvPr/>
        </p:nvSpPr>
        <p:spPr>
          <a:xfrm>
            <a:off x="2083265" y="5943600"/>
            <a:ext cx="176168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1AD78B-1200-4F17-B19F-D32B8B0FA103}"/>
              </a:ext>
            </a:extLst>
          </p:cNvPr>
          <p:cNvSpPr/>
          <p:nvPr/>
        </p:nvSpPr>
        <p:spPr>
          <a:xfrm>
            <a:off x="4172126" y="5943600"/>
            <a:ext cx="176168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SeePortFolio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6557B-2860-4ED3-8845-1634EE4B1E5A}"/>
              </a:ext>
            </a:extLst>
          </p:cNvPr>
          <p:cNvSpPr/>
          <p:nvPr/>
        </p:nvSpPr>
        <p:spPr>
          <a:xfrm>
            <a:off x="5215156" y="1292937"/>
            <a:ext cx="176168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Asset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3E4EA6-08DD-44C5-9D88-F0CCA16639D3}"/>
              </a:ext>
            </a:extLst>
          </p:cNvPr>
          <p:cNvSpPr/>
          <p:nvPr/>
        </p:nvSpPr>
        <p:spPr>
          <a:xfrm>
            <a:off x="7211736" y="2803099"/>
            <a:ext cx="176168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BuyShares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CB0667-8A46-42CB-9236-4B5C50D61B4D}"/>
              </a:ext>
            </a:extLst>
          </p:cNvPr>
          <p:cNvSpPr/>
          <p:nvPr/>
        </p:nvSpPr>
        <p:spPr>
          <a:xfrm>
            <a:off x="9978705" y="2803099"/>
            <a:ext cx="176168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SellShares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01060DF-75E4-42AE-BAE1-98FC25093493}"/>
              </a:ext>
            </a:extLst>
          </p:cNvPr>
          <p:cNvCxnSpPr>
            <a:stCxn id="3" idx="0"/>
            <a:endCxn id="11" idx="2"/>
          </p:cNvCxnSpPr>
          <p:nvPr/>
        </p:nvCxnSpPr>
        <p:spPr>
          <a:xfrm rot="5400000" flipH="1" flipV="1">
            <a:off x="3416344" y="123444"/>
            <a:ext cx="595762" cy="4763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43CC298-1FD8-4B43-8552-71996E680D24}"/>
              </a:ext>
            </a:extLst>
          </p:cNvPr>
          <p:cNvCxnSpPr>
            <a:stCxn id="4" idx="0"/>
            <a:endCxn id="11" idx="2"/>
          </p:cNvCxnSpPr>
          <p:nvPr/>
        </p:nvCxnSpPr>
        <p:spPr>
          <a:xfrm rot="5400000" flipH="1" flipV="1">
            <a:off x="4799829" y="1506928"/>
            <a:ext cx="595762" cy="1996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C739BB5-D477-4C18-9BC8-78F3C91C51ED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rot="16200000" flipV="1">
            <a:off x="6796409" y="1506928"/>
            <a:ext cx="595762" cy="1996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224338E-C88E-4E2A-B3D1-927F22CF5298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rot="16200000" flipV="1">
            <a:off x="8179894" y="123443"/>
            <a:ext cx="595762" cy="4763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74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3AA8C3-D05D-41E7-83F8-29F57BA7F1B3}"/>
              </a:ext>
            </a:extLst>
          </p:cNvPr>
          <p:cNvSpPr txBox="1"/>
          <p:nvPr/>
        </p:nvSpPr>
        <p:spPr>
          <a:xfrm>
            <a:off x="2778154" y="0"/>
            <a:ext cx="6635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Back-End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EC6450-1D56-4C8E-9820-B97301C39078}"/>
              </a:ext>
            </a:extLst>
          </p:cNvPr>
          <p:cNvSpPr/>
          <p:nvPr/>
        </p:nvSpPr>
        <p:spPr>
          <a:xfrm>
            <a:off x="343949" y="2971800"/>
            <a:ext cx="176168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A9C16F-8A7B-4844-B326-FD99E0EA1572}"/>
              </a:ext>
            </a:extLst>
          </p:cNvPr>
          <p:cNvSpPr/>
          <p:nvPr/>
        </p:nvSpPr>
        <p:spPr>
          <a:xfrm>
            <a:off x="7585046" y="2971800"/>
            <a:ext cx="176168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73BC7-3DE9-4C2F-9F5F-B2419A857698}"/>
              </a:ext>
            </a:extLst>
          </p:cNvPr>
          <p:cNvSpPr/>
          <p:nvPr/>
        </p:nvSpPr>
        <p:spPr>
          <a:xfrm>
            <a:off x="8980415" y="4847663"/>
            <a:ext cx="176168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FEC3F-C1B0-4E17-A517-408868059660}"/>
              </a:ext>
            </a:extLst>
          </p:cNvPr>
          <p:cNvSpPr/>
          <p:nvPr/>
        </p:nvSpPr>
        <p:spPr>
          <a:xfrm>
            <a:off x="3964497" y="2971800"/>
            <a:ext cx="176168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Admin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A9B6A9C-9568-46C2-86DF-5ED6DD3C7B49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rot="16200000" flipV="1">
            <a:off x="8682844" y="3669247"/>
            <a:ext cx="961463" cy="1395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0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</dc:creator>
  <cp:lastModifiedBy>offic</cp:lastModifiedBy>
  <cp:revision>1</cp:revision>
  <dcterms:created xsi:type="dcterms:W3CDTF">2022-04-18T11:40:11Z</dcterms:created>
  <dcterms:modified xsi:type="dcterms:W3CDTF">2022-04-18T12:56:58Z</dcterms:modified>
</cp:coreProperties>
</file>