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0B72EC-E97B-42FC-ABBF-4E99D934D160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30/01/20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7F31BD-F938-4838-9544-BC68D42CD878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1CC310D-3277-4E55-BBCB-562F587E7165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30/01/20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22F692-65B1-44B7-9D14-EA90479B4D94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Artificial Intelligence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Sebastian Golshani – Abdirizak Jamal 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Topic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932120"/>
            <a:ext cx="10515240" cy="1218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Sheep &amp; Dog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13720" y="-76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Choices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922920" y="5609160"/>
            <a:ext cx="4851720" cy="98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user can control the dog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user can watch the dog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6" descr=""/>
          <p:cNvPicPr/>
          <p:nvPr/>
        </p:nvPicPr>
        <p:blipFill>
          <a:blip r:embed="rId1"/>
          <a:stretch/>
        </p:blipFill>
        <p:spPr>
          <a:xfrm>
            <a:off x="838080" y="1248840"/>
            <a:ext cx="10515240" cy="411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   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Sheep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Flees the dog, by going to the opposite direction the dog is coming from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sheep doesn’t flee if the dog is far away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4" descr=""/>
          <p:cNvPicPr/>
          <p:nvPr/>
        </p:nvPicPr>
        <p:blipFill>
          <a:blip r:embed="rId1"/>
          <a:stretch/>
        </p:blipFill>
        <p:spPr>
          <a:xfrm>
            <a:off x="4050000" y="1380240"/>
            <a:ext cx="4091760" cy="283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dog can be user controlled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AI dog finds the -angle of the furthest sheep away from the goal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AI dog pursues to that angle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4323960" y="1753560"/>
            <a:ext cx="3219120" cy="218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                           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Goal (Gate)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has a gate which opens and closes, the user can control this or it can be done automatically when the last sheep in the passes the point next to the gate.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other point (goal), works by getting the distance of the furthest sheep away which is the sheep that the dog chases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6" descr=""/>
          <p:cNvPicPr/>
          <p:nvPr/>
        </p:nvPicPr>
        <p:blipFill>
          <a:blip r:embed="rId1"/>
          <a:stretch/>
        </p:blipFill>
        <p:spPr>
          <a:xfrm>
            <a:off x="3718800" y="1544760"/>
            <a:ext cx="4400280" cy="14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39920" y="-416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4371840"/>
            <a:ext cx="10515240" cy="2406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theres lines drawn to show the furthest sheep and the closest sheep from the goal.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dog targets the furthest sheep away from the goal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sheeps follow the closest sheep to the goal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sheeps are flocking together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2337120" y="677520"/>
            <a:ext cx="7517160" cy="361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LibreOffice/6.3.4.2$Windows_X86_64 LibreOffice_project/60da17e045e08f1793c57c00ba83cdfce946d0aa</Application>
  <Words>180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2020-01-30T14:30:45Z</dcterms:created>
  <dc:creator>SEBASTIAN GOLSHANI</dc:creator>
  <dc:description/>
  <dc:language>en-GB</dc:language>
  <cp:lastModifiedBy/>
  <dcterms:modified xsi:type="dcterms:W3CDTF">2020-01-30T15:17:10Z</dcterms:modified>
  <cp:revision>7</cp:revision>
  <dc:subject/>
  <dc:title>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