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81" r:id="rId2"/>
    <p:sldId id="382" r:id="rId3"/>
    <p:sldId id="383" r:id="rId4"/>
    <p:sldId id="384" r:id="rId5"/>
    <p:sldId id="387" r:id="rId6"/>
    <p:sldId id="388" r:id="rId7"/>
    <p:sldId id="389" r:id="rId8"/>
    <p:sldId id="391" r:id="rId9"/>
    <p:sldId id="392" r:id="rId10"/>
    <p:sldId id="393" r:id="rId11"/>
    <p:sldId id="3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DD13-50F5-4E92-B28E-6EA55B064F8E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FFBD9-1223-4BE0-835A-6325C5DF70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-3765" y="5652781"/>
            <a:ext cx="1559443" cy="12123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8070" y="5652781"/>
            <a:ext cx="1559443" cy="121230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BE64"/>
              </a:clrFrom>
              <a:clrTo>
                <a:srgbClr val="FFBE6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 t="5166" r="24958" b="6334"/>
          <a:stretch/>
        </p:blipFill>
        <p:spPr>
          <a:xfrm>
            <a:off x="12700" y="5660154"/>
            <a:ext cx="1559443" cy="1212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990600"/>
            <a:ext cx="2819400" cy="1829761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parajita" pitchFamily="34" charset="0"/>
                <a:cs typeface="Aparajita" pitchFamily="34" charset="0"/>
              </a:rPr>
              <a:t>CSS3</a:t>
            </a:r>
            <a:endParaRPr lang="en-US" sz="80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7772400" cy="119970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maximum design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transform </a:t>
            </a:r>
            <a:r>
              <a:rPr lang="en-US" dirty="0" smtClean="0"/>
              <a:t>property 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translate(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x,y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 </a:t>
            </a:r>
            <a:r>
              <a:rPr lang="en-US" dirty="0"/>
              <a:t>method moves an element from its current position (according to the parameters given for the X-axis and the Y-axis).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rotate(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xdeg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 </a:t>
            </a:r>
            <a:r>
              <a:rPr lang="en-US" dirty="0"/>
              <a:t>method rotates an element clockwise or counter-clockwise according to a given degree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scale(</a:t>
            </a:r>
            <a:r>
              <a:rPr lang="en-US" sz="2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x,y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CSS3 2D </a:t>
            </a:r>
            <a:r>
              <a:rPr lang="en-US" b="0" dirty="0">
                <a:effectLst/>
              </a:rPr>
              <a:t>Transforms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769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transitions allows you to change property values smoothly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transition: width {{time}}s, height {{time}}s;</a:t>
            </a:r>
            <a:endParaRPr lang="ar-SA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CSS3 </a:t>
            </a:r>
            <a:r>
              <a:rPr lang="en-US" b="0" dirty="0" smtClean="0">
                <a:effectLst/>
              </a:rPr>
              <a:t>Transitions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84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CSS3 </a:t>
            </a:r>
            <a:r>
              <a:rPr lang="en-US" dirty="0"/>
              <a:t>is the latest standard for CSS.</a:t>
            </a:r>
          </a:p>
          <a:p>
            <a:r>
              <a:rPr lang="en-US" dirty="0"/>
              <a:t>CSS3 is completely backwards-compatible with earlier versions of CSS.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CSS3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966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CSS3 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/>
              <a:t> property, you can give any element "rounded corners</a:t>
            </a:r>
            <a:r>
              <a:rPr lang="en-US" dirty="0" smtClean="0"/>
              <a:t>".</a:t>
            </a:r>
          </a:p>
          <a:p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/>
              <a:t> property is actually a shorthand property for the 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border-top-left-radius, border-top-right-radius, border-bottom-right-radius and border-bottom-left-radius</a:t>
            </a:r>
            <a:r>
              <a:rPr lang="en-US" dirty="0"/>
              <a:t> properties</a:t>
            </a:r>
            <a:r>
              <a:rPr lang="en-US" dirty="0" smtClean="0"/>
              <a:t>.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CSS3 Rounded </a:t>
            </a:r>
            <a:r>
              <a:rPr lang="en-US" b="0" dirty="0" smtClean="0">
                <a:effectLst/>
              </a:rPr>
              <a:t>Corners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364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Four values:</a:t>
            </a:r>
            <a:r>
              <a:rPr lang="en-US" dirty="0"/>
              <a:t> first value applies to top-left, second value applies to top-right, third value applies to bottom-right, and fourth value applies to bottom-left corner</a:t>
            </a:r>
          </a:p>
          <a:p>
            <a:r>
              <a:rPr lang="en-US" b="1" dirty="0"/>
              <a:t>Three values:</a:t>
            </a:r>
            <a:r>
              <a:rPr lang="en-US" dirty="0"/>
              <a:t> first value applies to top-left, second value applies to top-right and bottom-left, and third value applies to bottom-right</a:t>
            </a:r>
          </a:p>
          <a:p>
            <a:r>
              <a:rPr lang="en-US" b="1" dirty="0"/>
              <a:t>Two values:</a:t>
            </a:r>
            <a:r>
              <a:rPr lang="en-US" dirty="0"/>
              <a:t> first value applies to top-left and bottom-right corner, and the second value applies to top-right and bottom-left corner</a:t>
            </a:r>
          </a:p>
          <a:p>
            <a:r>
              <a:rPr lang="en-US" b="1" dirty="0"/>
              <a:t>One value:</a:t>
            </a:r>
            <a:r>
              <a:rPr lang="en-US" dirty="0"/>
              <a:t> all four corners are rounded equally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CSS3 Rounded </a:t>
            </a:r>
            <a:r>
              <a:rPr lang="en-US" b="0" dirty="0" smtClean="0">
                <a:effectLst/>
              </a:rPr>
              <a:t>Corners(1)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226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CSS3 contains a few new background properties, which allow greater control of the background element</a:t>
            </a:r>
            <a:r>
              <a:rPr lang="en-US" dirty="0" smtClean="0"/>
              <a:t>.</a:t>
            </a:r>
          </a:p>
          <a:p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background-size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CSS3 </a:t>
            </a:r>
            <a:r>
              <a:rPr lang="en-US" b="0" dirty="0" smtClean="0">
                <a:effectLst/>
              </a:rPr>
              <a:t>Backgrounds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434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different background images are separated by commas, and the images are stacked on top of each other, where the first image is closest to the viewer.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CSS3 Multiple Backgrounds</a:t>
            </a:r>
          </a:p>
        </p:txBody>
      </p:sp>
    </p:spTree>
    <p:extLst>
      <p:ext uri="{BB962C8B-B14F-4D97-AF65-F5344CB8AC3E}">
        <p14:creationId xmlns:p14="http://schemas.microsoft.com/office/powerpoint/2010/main" val="31396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CSS3 you can add shadow to text and to elements</a:t>
            </a:r>
            <a:r>
              <a:rPr lang="en-US" dirty="0" smtClean="0"/>
              <a:t>.</a:t>
            </a:r>
          </a:p>
          <a:p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horz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vert blur color;</a:t>
            </a:r>
          </a:p>
          <a:p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box-shadow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CSS3 Shadow </a:t>
            </a:r>
            <a:r>
              <a:rPr lang="en-US" b="0" dirty="0" smtClean="0">
                <a:effectLst/>
              </a:rPr>
              <a:t>Effects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892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coma</a:t>
            </a:r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Multiple </a:t>
            </a:r>
            <a:r>
              <a:rPr lang="en-US" b="0" dirty="0" smtClean="0">
                <a:effectLst/>
              </a:rPr>
              <a:t>Shadows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60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transforms allow you to translate, rotate, scale, and skew elements.</a:t>
            </a:r>
          </a:p>
          <a:p>
            <a:r>
              <a:rPr lang="en-US" dirty="0"/>
              <a:t>A transformation is an effect that lets an element change shape, size and position.</a:t>
            </a:r>
          </a:p>
          <a:p>
            <a:r>
              <a:rPr lang="en-US" dirty="0"/>
              <a:t>CSS3 supports 2D and 3D transformations.</a:t>
            </a:r>
          </a:p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effectLst/>
              </a:rPr>
              <a:t>CSS3 Transforms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123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1459</TotalTime>
  <Words>205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CSS3</vt:lpstr>
      <vt:lpstr>What is CSS3</vt:lpstr>
      <vt:lpstr>CSS3 Rounded Corners</vt:lpstr>
      <vt:lpstr>CSS3 Rounded Corners(1)</vt:lpstr>
      <vt:lpstr>CSS3 Backgrounds</vt:lpstr>
      <vt:lpstr>CSS3 Multiple Backgrounds</vt:lpstr>
      <vt:lpstr>CSS3 Shadow Effects</vt:lpstr>
      <vt:lpstr>Multiple Shadows</vt:lpstr>
      <vt:lpstr>CSS3 Transforms</vt:lpstr>
      <vt:lpstr>CSS3 2D Transforms</vt:lpstr>
      <vt:lpstr>CSS3 Transitions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handeling and subprocess module</dc:title>
  <dc:creator>Abdullah</dc:creator>
  <cp:lastModifiedBy>Abdullah</cp:lastModifiedBy>
  <cp:revision>73</cp:revision>
  <dcterms:created xsi:type="dcterms:W3CDTF">2006-08-16T00:00:00Z</dcterms:created>
  <dcterms:modified xsi:type="dcterms:W3CDTF">2019-10-29T16:18:26Z</dcterms:modified>
</cp:coreProperties>
</file>