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8716-1B58-0CD4-85C0-61DA9821E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28AEE-F005-A5B6-42BA-951548BEC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FC49F-88D2-E8A4-9A84-46CA5791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2DF4-6359-44D4-92CE-ABD4BC793AB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BC583-F400-18B8-10C2-73EF8268E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61B8E-BDB1-FDA4-88D3-AAB49556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1D59-F1B1-4978-9818-3BB241259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6C987-1A21-B8A0-C3B8-F99A02C8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23D80-62F5-BCD3-7071-A23873D86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0EC3B-A3C6-0AF0-8195-8C1ED4D78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2DF4-6359-44D4-92CE-ABD4BC793AB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1FD6F-D586-DFEE-8836-F885F497B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65C09-EF73-0806-243E-D0BEA2746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1D59-F1B1-4978-9818-3BB241259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1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1BC043-B9CA-1A98-491C-15B93B37B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21AA5-2B44-1D20-69E4-3286BFD56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F7757-0507-C76D-A2CA-DD526B70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2DF4-6359-44D4-92CE-ABD4BC793AB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DDF52-0F06-D27B-9831-EC2925F5A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213DD-6763-8A4C-6FD7-AA2EB63F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1D59-F1B1-4978-9818-3BB241259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F818-DFEC-ECFB-8370-78D5FDC0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442E1-E062-315A-3A20-99B350216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7FBFB-79D2-7CF9-E8D8-60CF7414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2DF4-6359-44D4-92CE-ABD4BC793AB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26C4E-C5F4-0451-1690-9CEEAA80D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557BF-75F0-7657-E905-C65B028B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1D59-F1B1-4978-9818-3BB241259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3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B3E50-490F-26B3-493C-BDAC9761C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C76F7-8331-12B8-2477-687337594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DD4FF-9F63-9088-0D94-E9873CA7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2DF4-6359-44D4-92CE-ABD4BC793AB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C30DB-B173-F935-225C-8FB0BF6A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A9EBA-25F7-904B-FC5C-50CA053A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1D59-F1B1-4978-9818-3BB241259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9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7842-EE8E-A79B-12C2-80CCD425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77281-C5E6-C3EF-91B5-90C150EB4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2582C-BE50-726A-2D7A-75EB9FEE3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42469-AAFF-B010-C328-75556097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2DF4-6359-44D4-92CE-ABD4BC793AB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E18EC-3586-F3B1-EA51-E5C7753D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98FBF-152E-01B4-050E-5550FC2D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1D59-F1B1-4978-9818-3BB241259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3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4CF8F-FE8C-632D-8778-C4F1727CE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6D54A-AE7B-C1E3-DE81-86D4D3D7D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107CF-6CAB-FA44-6548-E9DE18E3B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6943F-05FF-7A8C-EEB6-739BCDEB1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F0661-DA81-70A4-5097-1D10715D8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8F91F-FAD2-16B0-104F-837E06009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2DF4-6359-44D4-92CE-ABD4BC793AB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64B45F-CF90-136A-D72E-29761370D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F4220-764B-AD4E-CFC2-DB121931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1D59-F1B1-4978-9818-3BB241259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2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4604-1CC7-C046-07EF-05112661C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5C6376-FCEB-705D-40FC-99002A68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2DF4-6359-44D4-92CE-ABD4BC793AB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EECDC-CBA8-798F-EE7B-20337968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9038F-8042-AEBA-B355-FA866E08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1D59-F1B1-4978-9818-3BB241259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3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F7D26-C485-3EA5-E268-4D6A9500C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2DF4-6359-44D4-92CE-ABD4BC793AB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E48544-829A-3354-02A6-E32F9E70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7A3FD-45BA-21A4-1A33-DA4CAC89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1D59-F1B1-4978-9818-3BB241259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2BD34-AEB3-EBBA-19AC-17C61A3D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B163D-34E5-1ED1-DE72-D6545A325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6D8BF-9690-743D-D892-A68478591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16407-D0B3-BB68-4692-BEEE9CBA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2DF4-6359-44D4-92CE-ABD4BC793AB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BAD2C-490B-6D40-421C-8521A188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56692-D11D-405A-E6B5-2D715475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1D59-F1B1-4978-9818-3BB241259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7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49BC-81CF-375B-E68D-0AB121D2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001B12-CE2F-359D-3AB5-EF0D7EB79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0A38C-581F-8B7D-672B-FF35BBD24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60A88-57A8-BC6E-730F-C5229120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2DF4-6359-44D4-92CE-ABD4BC793AB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8F9B6-ACA2-DE4C-41DF-98FF67E8A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15F31-A0FA-A784-3E8C-B557E179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1D59-F1B1-4978-9818-3BB241259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7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9B87E-1629-2D29-4C6A-949F4EE04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BCE98-AC2B-1577-3A72-743A2284A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77EE7-1780-4B57-1A9C-1C8E0BF7D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32DF4-6359-44D4-92CE-ABD4BC793AB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8C232-2C0D-1337-C763-72C1CCFB8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C98C6-5C65-04DB-16EB-053E37182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61D59-F1B1-4978-9818-3BB241259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0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7" Type="http://schemas.openxmlformats.org/officeDocument/2006/relationships/image" Target="../media/image6.jpe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1EFFC-5288-4073-C8FE-7367309E7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Autonomous Car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8456A-6211-2A3A-BE12-27FD56B31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4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B8408-B09D-01E1-91AA-5F1A07CE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94484-5CB2-D00F-7E25-176437D2C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self-driving Car that can avoid the obstacles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63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916D-DE5A-66CA-D82F-91AFD904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8790-682B-F288-F83E-D1182552C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Ultrasonic HC- SR04.</a:t>
            </a:r>
          </a:p>
          <a:p>
            <a:r>
              <a:rPr lang="en-US" dirty="0"/>
              <a:t>2. Servo motor.</a:t>
            </a:r>
          </a:p>
          <a:p>
            <a:r>
              <a:rPr lang="en-US" dirty="0"/>
              <a:t>3. l298n .</a:t>
            </a:r>
          </a:p>
          <a:p>
            <a:r>
              <a:rPr lang="en-US" dirty="0"/>
              <a:t>4. Motors.</a:t>
            </a:r>
          </a:p>
          <a:p>
            <a:r>
              <a:rPr lang="en-US" dirty="0"/>
              <a:t>5.wheels</a:t>
            </a:r>
          </a:p>
          <a:p>
            <a:r>
              <a:rPr lang="en-US" dirty="0"/>
              <a:t>6. Chassis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7C8C2-0363-54FC-3F3C-48CED5247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89" y="159669"/>
            <a:ext cx="2143125" cy="2143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B23F77-692B-C652-430D-56A53367B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968" y="744537"/>
            <a:ext cx="2114550" cy="2162175"/>
          </a:xfrm>
          <a:prstGeom prst="rect">
            <a:avLst/>
          </a:prstGeom>
        </p:spPr>
      </p:pic>
      <p:pic>
        <p:nvPicPr>
          <p:cNvPr id="1028" name="Picture 4" descr="Servo Motor Micro (180) 1.6 kg.cm Plastic Gears &quot;SG90&quot; - RAM Electronics">
            <a:extLst>
              <a:ext uri="{FF2B5EF4-FFF2-40B4-BE49-F238E27FC236}">
                <a16:creationId xmlns:a16="http://schemas.microsoft.com/office/drawing/2014/main" id="{33C2BE67-4025-016D-CFC5-728FEE370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2611773"/>
            <a:ext cx="1406818" cy="142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298N Motor Driver Board Red | Maamoon Est. | Electronics Online Store Egypt">
            <a:extLst>
              <a:ext uri="{FF2B5EF4-FFF2-40B4-BE49-F238E27FC236}">
                <a16:creationId xmlns:a16="http://schemas.microsoft.com/office/drawing/2014/main" id="{FE47BA2A-BC32-D96A-DD6C-A96FD902C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25" y="2321050"/>
            <a:ext cx="2017419" cy="168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C Motor - 3V Inc. Gearbox Wheel and Tyre | The Pi Hut">
            <a:extLst>
              <a:ext uri="{FF2B5EF4-FFF2-40B4-BE49-F238E27FC236}">
                <a16:creationId xmlns:a16="http://schemas.microsoft.com/office/drawing/2014/main" id="{66F14FCB-F492-5541-797C-4C39C5B84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550" y="4330699"/>
            <a:ext cx="2548878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obot Car Chassis Kit 2 Layer (4WD) – Free Electronics">
            <a:extLst>
              <a:ext uri="{FF2B5EF4-FFF2-40B4-BE49-F238E27FC236}">
                <a16:creationId xmlns:a16="http://schemas.microsoft.com/office/drawing/2014/main" id="{F2EDCFE2-BBFA-171C-8E11-C686EDF2A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736" y="4330699"/>
            <a:ext cx="2708861" cy="224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59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A3855-BCE6-513E-7664-2721312F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0F026-0F0C-62BC-E2BD-36CC561E2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Ultrasonic is used to detect any obstacles towards to the car, and the car must fast react to avoid this obstacle like stopping and turning to any empty direction.</a:t>
            </a:r>
          </a:p>
          <a:p>
            <a:r>
              <a:rPr lang="en-US" dirty="0"/>
              <a:t>2. L293D is used to control the speed and the direction of motors.</a:t>
            </a:r>
          </a:p>
          <a:p>
            <a:r>
              <a:rPr lang="en-US" dirty="0"/>
              <a:t>3. LCD displays the current direction that car immediately move.</a:t>
            </a:r>
          </a:p>
          <a:p>
            <a:r>
              <a:rPr lang="en-US" dirty="0"/>
              <a:t>4. Servo is used to make ultrasonic scanning around 180°.</a:t>
            </a:r>
          </a:p>
        </p:txBody>
      </p:sp>
    </p:spTree>
    <p:extLst>
      <p:ext uri="{BB962C8B-B14F-4D97-AF65-F5344CB8AC3E}">
        <p14:creationId xmlns:p14="http://schemas.microsoft.com/office/powerpoint/2010/main" val="122308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5C5A-2859-9E5F-F702-1BAF66A57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</a:t>
            </a:r>
            <a:r>
              <a:rPr lang="en-US" dirty="0"/>
              <a:t>.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4E213AC-7D2E-10C3-BE3D-E184C14F0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184" y="1837026"/>
            <a:ext cx="5913632" cy="4328535"/>
          </a:xfrm>
        </p:spPr>
      </p:pic>
    </p:spTree>
    <p:extLst>
      <p:ext uri="{BB962C8B-B14F-4D97-AF65-F5344CB8AC3E}">
        <p14:creationId xmlns:p14="http://schemas.microsoft.com/office/powerpoint/2010/main" val="2236309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117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Autonomous Car</vt:lpstr>
      <vt:lpstr>-Project idea</vt:lpstr>
      <vt:lpstr>Used components</vt:lpstr>
      <vt:lpstr>-Function:</vt:lpstr>
      <vt:lpstr>Schem.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Car</dc:title>
  <dc:creator>ESAM ALI</dc:creator>
  <cp:lastModifiedBy>ESAM ALI</cp:lastModifiedBy>
  <cp:revision>5</cp:revision>
  <dcterms:created xsi:type="dcterms:W3CDTF">2023-02-26T14:51:56Z</dcterms:created>
  <dcterms:modified xsi:type="dcterms:W3CDTF">2023-02-26T15:28:00Z</dcterms:modified>
</cp:coreProperties>
</file>