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81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96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06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48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901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194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5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4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3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0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46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4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7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2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D4C35F-001B-4235-A826-4119F8008EA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9D7D01-7C6F-4779-97AF-53EF9B6F9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F6C9-D80C-423E-843D-5B842CECD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function Vs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7A8A7-9A88-46A4-94EE-85DB50D93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 : Abdelrahman Abdelmoez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7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3451-72E5-4C7E-9508-E31AC9372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dirty="0"/>
              <a:t>Function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3200-6179-4B2F-84D1-497051100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097490" cy="3318936"/>
          </a:xfrm>
        </p:spPr>
        <p:txBody>
          <a:bodyPr/>
          <a:lstStyle/>
          <a:p>
            <a:r>
              <a:rPr lang="en-US" dirty="0"/>
              <a:t>A function is a set of programming instructions (code) that we put inside a single block, and we can call it at any time to execute this code.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BA5A3D-D2E3-466A-B670-2FEF4454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6932"/>
            <a:ext cx="4320914" cy="2705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6766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956F-07C8-4941-B7AD-D51BF001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93AD-CA88-4E0D-A9F4-9C6D14FCA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069209" cy="3318936"/>
          </a:xfrm>
        </p:spPr>
        <p:txBody>
          <a:bodyPr/>
          <a:lstStyle/>
          <a:p>
            <a:r>
              <a:rPr lang="en-US" dirty="0"/>
              <a:t>A method is a special type of function, but it is associated with a specific object, such as a list, string, or dict.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E2895-A542-46F6-B34B-C798D91E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6932"/>
            <a:ext cx="4442845" cy="29872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8835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D472-17AC-4B21-957F-06BE531D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9D561-0E53-4F67-86CD-17A2F963E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EB8D5-84EB-4C9D-B39D-DC38CBAF4C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function is an independent thing</a:t>
            </a:r>
          </a:p>
          <a:p>
            <a:r>
              <a:rPr lang="en-US" dirty="0"/>
              <a:t>Call by name </a:t>
            </a:r>
          </a:p>
          <a:p>
            <a:r>
              <a:rPr lang="en-US" dirty="0"/>
              <a:t>The function is not method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32991-F240-4591-BDDA-19BEEAAD6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Method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64DFD-A02F-4424-9CAF-29A4FE0E0F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Connecting with object </a:t>
            </a:r>
          </a:p>
          <a:p>
            <a:r>
              <a:rPr lang="en-US" dirty="0"/>
              <a:t>Call by </a:t>
            </a:r>
            <a:r>
              <a:rPr lang="en-US" dirty="0" err="1"/>
              <a:t>object.Method</a:t>
            </a:r>
            <a:endParaRPr lang="en-US" dirty="0"/>
          </a:p>
          <a:p>
            <a:r>
              <a:rPr lang="en-US" dirty="0"/>
              <a:t>The method is function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2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E862-6502-4D21-B986-CB3E6D5F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</a:t>
            </a:r>
            <a:br>
              <a:rPr lang="en-US" dirty="0"/>
            </a:br>
            <a:r>
              <a:rPr lang="en-US" dirty="0"/>
              <a:t>Any Question 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7FC85-82B6-4A1A-8538-8527E474D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81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101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 function Vs method</vt:lpstr>
      <vt:lpstr>Function :</vt:lpstr>
      <vt:lpstr>Method</vt:lpstr>
      <vt:lpstr>Comparison </vt:lpstr>
      <vt:lpstr>Thanks  Any Question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function Vs method</dc:title>
  <dc:creator>Abdelrahman Abdelmoez</dc:creator>
  <cp:lastModifiedBy>Abdelrahman Abdelmoez</cp:lastModifiedBy>
  <cp:revision>3</cp:revision>
  <dcterms:created xsi:type="dcterms:W3CDTF">2025-07-25T20:55:46Z</dcterms:created>
  <dcterms:modified xsi:type="dcterms:W3CDTF">2025-07-25T23:52:24Z</dcterms:modified>
</cp:coreProperties>
</file>