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5B9CE-E56C-46ED-99B3-D18B0EFB5BC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26F18-5C19-4D4F-A1D2-96E85EA7B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26F18-5C19-4D4F-A1D2-96E85EA7B1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0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449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27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10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85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4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9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9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7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9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AA56-F04E-4540-A2B8-F5D6E56346C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FA59C9-1CC7-40F4-BF24-DA9CD4AD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200B-CDBD-4900-BA44-F6D34C198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Code&amp;&amp; Solid principles.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20B6E-05C7-450A-84FD-C84BECC4B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2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E65C-9A8A-444F-BF4F-215ECCB2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Responsibility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EC1E-BDFF-4DE1-8E80-567A1245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779504" cy="3777622"/>
          </a:xfrm>
        </p:spPr>
        <p:txBody>
          <a:bodyPr/>
          <a:lstStyle/>
          <a:p>
            <a:r>
              <a:rPr lang="en-US" dirty="0"/>
              <a:t>Each class or function must have a single reason for change, meaning it must perform only one specific task. If a class is responsible for more than one thing, you will have to modify it every time a change occurs to any of those responsibilities, increasing complexity and the likelihood of errors.</a:t>
            </a:r>
          </a:p>
        </p:txBody>
      </p:sp>
      <p:pic>
        <p:nvPicPr>
          <p:cNvPr id="4098" name="Picture 2" descr="Understanding the Single Responsibility Principle | by Andrei Birta | Medium">
            <a:extLst>
              <a:ext uri="{FF2B5EF4-FFF2-40B4-BE49-F238E27FC236}">
                <a16:creationId xmlns:a16="http://schemas.microsoft.com/office/drawing/2014/main" id="{C044EB9D-9B57-47C6-96D5-61F094619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8" y="2033337"/>
            <a:ext cx="4600575" cy="3333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583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06F1-0FAA-4EB3-8391-AD68D052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Open/Closed Principle (OCP)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B29C-2F5C-4473-91AB-90FEA76D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517441" cy="3777622"/>
          </a:xfrm>
        </p:spPr>
        <p:txBody>
          <a:bodyPr/>
          <a:lstStyle/>
          <a:p>
            <a:r>
              <a:rPr lang="en-US" dirty="0"/>
              <a:t>The code should be open for expansion but closed for modification.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The Open-Closed Principle">
            <a:extLst>
              <a:ext uri="{FF2B5EF4-FFF2-40B4-BE49-F238E27FC236}">
                <a16:creationId xmlns:a16="http://schemas.microsoft.com/office/drawing/2014/main" id="{2830EDDA-A40F-43B2-99B6-4CF385F4A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731" y="2133600"/>
            <a:ext cx="5466269" cy="4124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8947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3840-AEB2-48E8-B40B-58546047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Liskov</a:t>
            </a:r>
            <a:r>
              <a:rPr lang="en-US" b="1" dirty="0"/>
              <a:t> Substitution Principle (LSP)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ABC8-3BD9-43E6-9888-B5E7CBB2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939925" cy="3777622"/>
          </a:xfrm>
        </p:spPr>
        <p:txBody>
          <a:bodyPr/>
          <a:lstStyle/>
          <a:p>
            <a:r>
              <a:rPr lang="en-US" dirty="0"/>
              <a:t>It should be possible to replace any subclass with its parent class without affecting </a:t>
            </a:r>
            <a:r>
              <a:rPr lang="en-US" b="1" dirty="0"/>
              <a:t>the program logic</a:t>
            </a:r>
            <a:r>
              <a:rPr lang="en-US" dirty="0"/>
              <a:t>.</a:t>
            </a:r>
          </a:p>
        </p:txBody>
      </p:sp>
      <p:sp>
        <p:nvSpPr>
          <p:cNvPr id="5" name="AutoShape 4" descr="C# Method Overriding - GeeksforGeeks">
            <a:extLst>
              <a:ext uri="{FF2B5EF4-FFF2-40B4-BE49-F238E27FC236}">
                <a16:creationId xmlns:a16="http://schemas.microsoft.com/office/drawing/2014/main" id="{91FE21D4-5BCB-46BD-BDFA-C623AEC5A9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2" name="Picture 8" descr="C# Method Overriding - GeeksforGeeks">
            <a:extLst>
              <a:ext uri="{FF2B5EF4-FFF2-40B4-BE49-F238E27FC236}">
                <a16:creationId xmlns:a16="http://schemas.microsoft.com/office/drawing/2014/main" id="{15881404-CA5B-4500-9459-FF3E52531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3" y="2133600"/>
            <a:ext cx="4552950" cy="3476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196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A991-4D04-44BF-8CB3-CBD36014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b="1" dirty="0"/>
              <a:t> </a:t>
            </a:r>
            <a:r>
              <a:rPr lang="en-US" b="1" dirty="0"/>
              <a:t>Interface Segregation Principle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203C-5A58-4FF7-BD0C-19471E88D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485356" cy="3777622"/>
          </a:xfrm>
        </p:spPr>
        <p:txBody>
          <a:bodyPr/>
          <a:lstStyle/>
          <a:p>
            <a:r>
              <a:rPr lang="en-US" dirty="0"/>
              <a:t>Don't force objects to implement interfaces that contain functionality they don't need.</a:t>
            </a:r>
            <a:endParaRPr lang="ar-EG" dirty="0"/>
          </a:p>
          <a:p>
            <a:endParaRPr lang="en-US" dirty="0"/>
          </a:p>
        </p:txBody>
      </p:sp>
      <p:sp>
        <p:nvSpPr>
          <p:cNvPr id="4" name="AutoShape 2" descr="Java Interface - GeeksforGeeks">
            <a:extLst>
              <a:ext uri="{FF2B5EF4-FFF2-40B4-BE49-F238E27FC236}">
                <a16:creationId xmlns:a16="http://schemas.microsoft.com/office/drawing/2014/main" id="{E87E1E2D-7655-4670-8F28-25BBD60C03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Why should I use Interface in Java? - UseMyNotes">
            <a:extLst>
              <a:ext uri="{FF2B5EF4-FFF2-40B4-BE49-F238E27FC236}">
                <a16:creationId xmlns:a16="http://schemas.microsoft.com/office/drawing/2014/main" id="{308AD170-0C16-4B52-8AF1-B1313A12C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76" y="2037598"/>
            <a:ext cx="4281237" cy="2782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3823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FBA2-7981-4731-8E6E-AF198BEF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Dependency Inversion Principle (DIP)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377D-EF58-4947-BF3C-F8521B53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308893" cy="3777622"/>
          </a:xfrm>
        </p:spPr>
        <p:txBody>
          <a:bodyPr/>
          <a:lstStyle/>
          <a:p>
            <a:r>
              <a:rPr lang="en-US" dirty="0"/>
              <a:t>Rely on abstractions rather than concrete implementations.</a:t>
            </a:r>
          </a:p>
        </p:txBody>
      </p:sp>
      <p:pic>
        <p:nvPicPr>
          <p:cNvPr id="8194" name="Picture 2" descr="Revisiting the SOLID Principles part-6 | by Rohit Verma | Medium">
            <a:extLst>
              <a:ext uri="{FF2B5EF4-FFF2-40B4-BE49-F238E27FC236}">
                <a16:creationId xmlns:a16="http://schemas.microsoft.com/office/drawing/2014/main" id="{5D42D400-C323-42A5-A3CA-4B1C27BA4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553" y="1927237"/>
            <a:ext cx="4276059" cy="3777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3090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1F9A-FFEA-4160-89D1-FA04E721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clean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BB30-6ED1-424B-B638-D3D70CF0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46" y="1918564"/>
            <a:ext cx="4784097" cy="4315326"/>
          </a:xfrm>
        </p:spPr>
        <p:txBody>
          <a:bodyPr/>
          <a:lstStyle/>
          <a:p>
            <a:r>
              <a:rPr lang="en-US" dirty="0"/>
              <a:t>Writing code that is clear, organized, and easy to understand and maintain, so that any developer (even if they didn't write the code) can read and modify it without difficulty.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B4240-7971-4D40-BCF4-EE5857C6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59" y="1697507"/>
            <a:ext cx="5337145" cy="3933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978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30A0-8639-4B90-B237-9A16A8797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of clean code.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16289-B34C-4151-B784-B7B90C946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2153-67FE-49C4-BEC5-1B86467D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F394-3087-4386-98CE-404148A6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Easy to read and understand</a:t>
            </a:r>
          </a:p>
          <a:p>
            <a:pPr>
              <a:buFont typeface="+mj-lt"/>
              <a:buAutoNum type="arabicPeriod"/>
            </a:pPr>
            <a:r>
              <a:rPr lang="en-US" dirty="0"/>
              <a:t>Divided into small functions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Don’t Repeat Yourself (DRY)</a:t>
            </a:r>
          </a:p>
          <a:p>
            <a:pPr>
              <a:buFont typeface="+mj-lt"/>
              <a:buAutoNum type="arabicPeriod"/>
            </a:pPr>
            <a:r>
              <a:rPr lang="en-US" dirty="0"/>
              <a:t>Unified format</a:t>
            </a:r>
          </a:p>
          <a:p>
            <a:pPr>
              <a:buFont typeface="+mj-lt"/>
              <a:buAutoNum type="arabicPeriod"/>
            </a:pPr>
            <a:r>
              <a:rPr lang="en-US" dirty="0"/>
              <a:t>Smart and concise comments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Commitment to project or language standards for EX (PEP8)</a:t>
            </a:r>
          </a:p>
        </p:txBody>
      </p:sp>
    </p:spTree>
    <p:extLst>
      <p:ext uri="{BB962C8B-B14F-4D97-AF65-F5344CB8AC3E}">
        <p14:creationId xmlns:p14="http://schemas.microsoft.com/office/powerpoint/2010/main" val="265324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2555-5D73-41B4-96E4-E2E7A88BE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the PEP8 ?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A71C7-A8FE-4F46-8C87-946B58F3C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1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6407-1451-458E-9614-4A2B6F5E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DBB2-C728-44F3-9F47-5C6ACA3E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234072" cy="3777622"/>
          </a:xfrm>
        </p:spPr>
        <p:txBody>
          <a:bodyPr/>
          <a:lstStyle/>
          <a:p>
            <a:r>
              <a:rPr lang="en-US" dirty="0"/>
              <a:t>PEP 8 is a Python code style guide, a set of rules and recommendations developed by Python Software Foundation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ow to Write Beautiful Python Code With PEP 8 – Real Python">
            <a:extLst>
              <a:ext uri="{FF2B5EF4-FFF2-40B4-BE49-F238E27FC236}">
                <a16:creationId xmlns:a16="http://schemas.microsoft.com/office/drawing/2014/main" id="{CFD81CE6-842D-40FB-B28E-D131F33A8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66" y="1904999"/>
            <a:ext cx="5967664" cy="33568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3100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6FC3-6CA7-4AD6-B46E-B81BFCE0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important rules of PEP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B4DA-C3DA-424E-92C3-DBE646DB3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Indentation : Use Tap </a:t>
            </a:r>
          </a:p>
          <a:p>
            <a:r>
              <a:rPr lang="en-US" dirty="0"/>
              <a:t>Line length : Do not exceed 79 characters per line.</a:t>
            </a:r>
          </a:p>
          <a:p>
            <a:r>
              <a:rPr lang="en-US" dirty="0"/>
              <a:t>Spaces around calculations</a:t>
            </a:r>
          </a:p>
          <a:p>
            <a:r>
              <a:rPr lang="en-US" dirty="0"/>
              <a:t>Variable and function names : In lowercase with underscore </a:t>
            </a:r>
          </a:p>
          <a:p>
            <a:r>
              <a:rPr lang="en-US" dirty="0"/>
              <a:t>Classes : It starts with a capital letter and every new word starts with a capital letter.</a:t>
            </a:r>
          </a:p>
        </p:txBody>
      </p:sp>
    </p:spTree>
    <p:extLst>
      <p:ext uri="{BB962C8B-B14F-4D97-AF65-F5344CB8AC3E}">
        <p14:creationId xmlns:p14="http://schemas.microsoft.com/office/powerpoint/2010/main" val="222852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9FA2-C288-489B-8F76-E7ECC65F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Solid principles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99423-DC51-4B57-BA8C-A65D6A159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A0E2-774E-4CAE-9EE7-7FC3F743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684" y="602484"/>
            <a:ext cx="8911687" cy="1280890"/>
          </a:xfrm>
        </p:spPr>
        <p:txBody>
          <a:bodyPr/>
          <a:lstStyle/>
          <a:p>
            <a:r>
              <a:rPr lang="en-US" b="1" dirty="0"/>
              <a:t>Solid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253F-8C6E-4D81-BDCA-543D66B30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214" y="2155226"/>
            <a:ext cx="4469314" cy="4100290"/>
          </a:xfrm>
        </p:spPr>
        <p:txBody>
          <a:bodyPr>
            <a:normAutofit/>
          </a:bodyPr>
          <a:lstStyle/>
          <a:p>
            <a:r>
              <a:rPr lang="en-US" sz="2000" dirty="0"/>
              <a:t>It is a set of 5 basic programming principles in software design (especially in object-oriented programming OOP) that help you write code.</a:t>
            </a:r>
          </a:p>
        </p:txBody>
      </p:sp>
      <p:pic>
        <p:nvPicPr>
          <p:cNvPr id="3074" name="Picture 2" descr="Mastering Design Principles - SOLID - ByteByteGo Newsletter">
            <a:extLst>
              <a:ext uri="{FF2B5EF4-FFF2-40B4-BE49-F238E27FC236}">
                <a16:creationId xmlns:a16="http://schemas.microsoft.com/office/drawing/2014/main" id="{04A9D67A-1E83-4606-AD75-3DC7F1321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8" y="1905000"/>
            <a:ext cx="5071623" cy="4219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137091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</TotalTime>
  <Words>310</Words>
  <Application>Microsoft Office PowerPoint</Application>
  <PresentationFormat>Widescreen</PresentationFormat>
  <Paragraphs>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Tahoma</vt:lpstr>
      <vt:lpstr>Wingdings 3</vt:lpstr>
      <vt:lpstr>Wisp</vt:lpstr>
      <vt:lpstr>Clean Code&amp;&amp; Solid principles.</vt:lpstr>
      <vt:lpstr>clean code </vt:lpstr>
      <vt:lpstr>Rules of clean code.  </vt:lpstr>
      <vt:lpstr>Rules </vt:lpstr>
      <vt:lpstr>What is the PEP8 ?   </vt:lpstr>
      <vt:lpstr>PEP8</vt:lpstr>
      <vt:lpstr>The most important rules of PEP 8</vt:lpstr>
      <vt:lpstr>What is the Solid principles ?</vt:lpstr>
      <vt:lpstr>Solid principles </vt:lpstr>
      <vt:lpstr>Single Responsibility Principle</vt:lpstr>
      <vt:lpstr>Open/Closed Principle (OCP)</vt:lpstr>
      <vt:lpstr>Liskov Substitution Principle (LSP)</vt:lpstr>
      <vt:lpstr> Interface Segregation Principle </vt:lpstr>
      <vt:lpstr>Dependency Inversion Principle (DIP)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Code&amp;&amp; Solid principles.</dc:title>
  <dc:creator>Abdelrahman Abdelmoez</dc:creator>
  <cp:lastModifiedBy>Abdelrahman Abdelmoez</cp:lastModifiedBy>
  <cp:revision>4</cp:revision>
  <dcterms:created xsi:type="dcterms:W3CDTF">2025-08-12T13:10:44Z</dcterms:created>
  <dcterms:modified xsi:type="dcterms:W3CDTF">2025-08-12T17:21:18Z</dcterms:modified>
</cp:coreProperties>
</file>