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7" r:id="rId2"/>
    <p:sldId id="26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59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E9632-6662-404F-95F3-3362588106A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2A816-E9B2-4E93-BD5E-CE84E295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34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A816-E9B2-4E93-BD5E-CE84E295F9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1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B9A-FE53-4FAA-A512-78CC804A0E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87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B9A-FE53-4FAA-A512-78CC804A0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7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B9A-FE53-4FAA-A512-78CC804A0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6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B9A-FE53-4FAA-A512-78CC804A0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5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B9A-FE53-4FAA-A512-78CC804A0E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B9A-FE53-4FAA-A512-78CC804A0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B9A-FE53-4FAA-A512-78CC804A0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8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B9A-FE53-4FAA-A512-78CC804A0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B9A-FE53-4FAA-A512-78CC804A0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295B9A-FE53-4FAA-A512-78CC804A0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B9A-FE53-4FAA-A512-78CC804A0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3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295B9A-FE53-4FAA-A512-78CC804A0E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34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6288" y="286603"/>
            <a:ext cx="10216196" cy="4924049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9/2/2022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B9A-FE53-4FAA-A512-78CC804A0E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الطرق الى همشى بيها على الجراف  هم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DFS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BFS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B9A-FE53-4FAA-A512-78CC804A0E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cycle graph if go to node from </a:t>
            </a:r>
            <a:r>
              <a:rPr lang="en-US" sz="3200" dirty="0" smtClean="0"/>
              <a:t>different </a:t>
            </a:r>
            <a:r>
              <a:rPr lang="en-US" sz="3200" dirty="0"/>
              <a:t>way  in my path</a:t>
            </a:r>
            <a:br>
              <a:rPr lang="en-US" sz="3200" dirty="0"/>
            </a:br>
            <a:r>
              <a:rPr lang="en-US" sz="3200" dirty="0"/>
              <a:t>or </a:t>
            </a:r>
            <a:br>
              <a:rPr lang="en-US" sz="3200" dirty="0"/>
            </a:br>
            <a:r>
              <a:rPr lang="en-US" sz="3200" dirty="0"/>
              <a:t>go to parent from direct </a:t>
            </a:r>
            <a:r>
              <a:rPr lang="en-US" sz="3200"/>
              <a:t>child </a:t>
            </a:r>
            <a:r>
              <a:rPr lang="en-US" sz="3200"/>
              <a:t> </a:t>
            </a:r>
            <a:r>
              <a:rPr lang="en-US" sz="3200" smtClean="0"/>
              <a:t>like go from node5 to node2</a:t>
            </a:r>
            <a:endParaRPr lang="en-US" sz="3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94427"/>
            <a:ext cx="5227146" cy="440829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B9A-FE53-4FAA-A512-78CC804A0E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B9A-FE53-4FAA-A512-78CC804A0E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B9A-FE53-4FAA-A512-78CC804A0ED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6603"/>
            <a:ext cx="10257657" cy="511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737" y="109182"/>
            <a:ext cx="11172201" cy="420047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B9A-FE53-4FAA-A512-78CC804A0E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324" y="0"/>
            <a:ext cx="10604311" cy="540345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B9A-FE53-4FAA-A512-78CC804A0E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325" y="122830"/>
            <a:ext cx="10404158" cy="5471318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B9A-FE53-4FAA-A512-78CC804A0E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790" y="149970"/>
            <a:ext cx="10325379" cy="537147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B9A-FE53-4FAA-A512-78CC804A0E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442" y="163773"/>
            <a:ext cx="10367041" cy="5159304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B9A-FE53-4FAA-A512-78CC804A0E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866" y="136478"/>
            <a:ext cx="10714792" cy="5461672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B9A-FE53-4FAA-A512-78CC804A0E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129" y="138264"/>
            <a:ext cx="10418701" cy="5266702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9/2/2022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B9A-FE53-4FAA-A512-78CC804A0E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3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8744</TotalTime>
  <Words>46</Words>
  <Application>Microsoft Office PowerPoint</Application>
  <PresentationFormat>Widescreen</PresentationFormat>
  <Paragraphs>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الطرق الى همشى بيها على الجراف  هم </vt:lpstr>
      <vt:lpstr>cycle graph if go to node from different way  in my path or  go to parent from direct child  like go from node5 to node2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 IN ONE</dc:creator>
  <cp:lastModifiedBy>ALL IN ONE</cp:lastModifiedBy>
  <cp:revision>24</cp:revision>
  <dcterms:created xsi:type="dcterms:W3CDTF">2022-09-01T22:37:56Z</dcterms:created>
  <dcterms:modified xsi:type="dcterms:W3CDTF">2022-09-08T00:22:01Z</dcterms:modified>
</cp:coreProperties>
</file>