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968C3-A6A8-4B60-B37E-4EF56E0C1E1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D8F-F354-48DE-A925-FFBB64DA7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D8F-F354-48DE-A925-FFBB64DA7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BC8-EFE9-4C2A-9C7F-6AF7E7E4BA64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2D7-CA88-45C1-97DB-A32BD1EB4A7A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2361-497A-42D5-A719-E9F5BD71D530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43A3-F3DE-4992-A829-B7F083B8001C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49B0-DD76-4D53-92A6-9023E02595F5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2C1-A6CD-4083-812F-5C11F67D0B4C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568-0B1B-49E0-869C-D0290A44BC63}" type="datetime1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617B-A4EC-4C39-A6FB-7579E468863E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A891-FA36-4659-8770-546CCFA649AD}" type="datetime1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5DB52-265B-4505-9B92-3D1680EA4EC4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EBD-6C49-4435-A69F-4A96E1DBFF0C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9535-7290-4913-BDA8-09621B7DFD2A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BFFE03-8151-495B-9FB4-E2A98E3BDB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will solved </a:t>
            </a:r>
            <a:r>
              <a:rPr lang="en-US" dirty="0" smtClean="0"/>
              <a:t>it</a:t>
            </a:r>
            <a:r>
              <a:rPr lang="ar-EG" dirty="0" smtClean="0"/>
              <a:t>  </a:t>
            </a:r>
            <a:r>
              <a:rPr lang="en-US" dirty="0" smtClean="0"/>
              <a:t> by DUS</a:t>
            </a:r>
            <a:r>
              <a:rPr lang="ar-EG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1- هديك  رقمين </a:t>
            </a:r>
            <a:r>
              <a:rPr lang="en-US" dirty="0" smtClean="0"/>
              <a:t>u,v </a:t>
            </a:r>
            <a:r>
              <a:rPr lang="ar-EG" dirty="0" smtClean="0"/>
              <a:t>  وقلك حط </a:t>
            </a:r>
            <a:r>
              <a:rPr lang="en-US" dirty="0" smtClean="0"/>
              <a:t> edge </a:t>
            </a:r>
            <a:r>
              <a:rPr lang="ar-EG" dirty="0" smtClean="0"/>
              <a:t>بين  </a:t>
            </a:r>
            <a:r>
              <a:rPr lang="en-US" dirty="0" smtClean="0"/>
              <a:t>u,v</a:t>
            </a:r>
            <a:r>
              <a:rPr lang="ar-EG" dirty="0" smtClean="0"/>
              <a:t> .</a:t>
            </a:r>
          </a:p>
          <a:p>
            <a:pPr algn="r" rtl="1"/>
            <a:r>
              <a:rPr lang="ar-EG" dirty="0" smtClean="0"/>
              <a:t>2-</a:t>
            </a:r>
            <a:r>
              <a:rPr lang="ar-EG" dirty="0"/>
              <a:t>هديك  رقمين </a:t>
            </a:r>
            <a:r>
              <a:rPr lang="en-US" dirty="0"/>
              <a:t>u,v </a:t>
            </a:r>
            <a:r>
              <a:rPr lang="ar-EG" dirty="0"/>
              <a:t>  وقلك </a:t>
            </a:r>
            <a:r>
              <a:rPr lang="ar-EG" dirty="0" smtClean="0"/>
              <a:t>هل ف  مسار بين  </a:t>
            </a:r>
            <a:r>
              <a:rPr lang="en-US" dirty="0"/>
              <a:t>u,v</a:t>
            </a:r>
            <a:r>
              <a:rPr lang="ar-EG" dirty="0"/>
              <a:t> </a:t>
            </a:r>
            <a:r>
              <a:rPr lang="en-US" dirty="0" smtClean="0"/>
              <a:t> </a:t>
            </a:r>
            <a:r>
              <a:rPr lang="ar-EG" dirty="0" smtClean="0"/>
              <a:t>ولا لا.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اول  مطلوب دة سهل هحط </a:t>
            </a:r>
            <a:r>
              <a:rPr lang="en-US" dirty="0" smtClean="0"/>
              <a:t>edge </a:t>
            </a:r>
            <a:r>
              <a:rPr lang="ar-EG" dirty="0" smtClean="0"/>
              <a:t>عادى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تانى مطلوب  مفروص مع كل  </a:t>
            </a:r>
            <a:r>
              <a:rPr lang="en-US" dirty="0" smtClean="0"/>
              <a:t>quarry </a:t>
            </a:r>
            <a:r>
              <a:rPr lang="ar-EG" dirty="0" smtClean="0"/>
              <a:t> هعمل  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ar-EG" dirty="0" smtClean="0"/>
              <a:t>وشف  ف مسار من </a:t>
            </a:r>
            <a:r>
              <a:rPr lang="en-US" dirty="0" smtClean="0"/>
              <a:t>u </a:t>
            </a:r>
            <a:r>
              <a:rPr lang="ar-EG" dirty="0"/>
              <a:t> </a:t>
            </a:r>
            <a:r>
              <a:rPr lang="ar-EG" dirty="0" smtClean="0"/>
              <a:t>ل </a:t>
            </a:r>
            <a:r>
              <a:rPr lang="en-US" dirty="0" smtClean="0"/>
              <a:t>v </a:t>
            </a:r>
            <a:r>
              <a:rPr lang="ar-EG" dirty="0" smtClean="0"/>
              <a:t>ولا لا </a:t>
            </a:r>
            <a:r>
              <a:rPr lang="en-US" dirty="0" smtClean="0"/>
              <a:t>. </a:t>
            </a:r>
            <a:r>
              <a:rPr lang="ar-EG" dirty="0" smtClean="0"/>
              <a:t>ودة هيجيب </a:t>
            </a:r>
            <a:r>
              <a:rPr lang="en-US" dirty="0" smtClean="0"/>
              <a:t>time  </a:t>
            </a:r>
            <a:r>
              <a:rPr lang="ar-EG" dirty="0"/>
              <a:t> </a:t>
            </a:r>
            <a:r>
              <a:rPr lang="ar-EG" dirty="0" smtClean="0"/>
              <a:t>لو عدد ال </a:t>
            </a:r>
            <a:r>
              <a:rPr lang="en-US" dirty="0" smtClean="0"/>
              <a:t>     </a:t>
            </a:r>
            <a:r>
              <a:rPr lang="en-US" dirty="0" err="1" smtClean="0"/>
              <a:t>quary</a:t>
            </a:r>
            <a:r>
              <a:rPr lang="en-US" dirty="0" smtClean="0"/>
              <a:t> </a:t>
            </a:r>
            <a:r>
              <a:rPr lang="ar-EG" dirty="0" smtClean="0"/>
              <a:t>كبير.</a:t>
            </a:r>
            <a:endParaRPr lang="en-US" dirty="0" smtClean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ولو فكرت  تعمل  </a:t>
            </a:r>
            <a:r>
              <a:rPr lang="en-US" dirty="0" smtClean="0"/>
              <a:t>array  </a:t>
            </a:r>
            <a:r>
              <a:rPr lang="ar-EG" dirty="0" smtClean="0"/>
              <a:t>وتعلم  فيها كل ال</a:t>
            </a:r>
            <a:r>
              <a:rPr lang="en-US" dirty="0" smtClean="0"/>
              <a:t>component </a:t>
            </a:r>
            <a:r>
              <a:rPr lang="ar-EG" dirty="0" smtClean="0"/>
              <a:t>الى  مع بعض يعنى تتخيل ان معاك ال معاك اررى فيها فيها عناصر اى متصله ببعض  وهتروح تشوف ف الارى  دى لما يديك  كويرى دة هيجيب </a:t>
            </a:r>
            <a:r>
              <a:rPr lang="en-US" dirty="0" smtClean="0"/>
              <a:t>time </a:t>
            </a:r>
            <a:r>
              <a:rPr lang="ar-EG" dirty="0" smtClean="0"/>
              <a:t> وانت بتعمل  </a:t>
            </a:r>
            <a:r>
              <a:rPr lang="en-US" dirty="0" smtClean="0"/>
              <a:t>update </a:t>
            </a:r>
            <a:r>
              <a:rPr lang="ar-EG" dirty="0"/>
              <a:t> </a:t>
            </a:r>
            <a:r>
              <a:rPr lang="ar-EG" dirty="0" smtClean="0"/>
              <a:t>لعناصر ال   </a:t>
            </a:r>
            <a:r>
              <a:rPr lang="en-US" dirty="0" smtClean="0"/>
              <a:t>component  </a:t>
            </a:r>
            <a:r>
              <a:rPr lang="ar-EG" dirty="0" smtClean="0"/>
              <a:t> دى . يعنى تخلي معايه  ان ال </a:t>
            </a:r>
            <a:r>
              <a:rPr lang="en-US" dirty="0" smtClean="0"/>
              <a:t>component </a:t>
            </a:r>
            <a:r>
              <a:rPr lang="ar-EG" dirty="0"/>
              <a:t> </a:t>
            </a:r>
            <a:r>
              <a:rPr lang="ar-EG" dirty="0" smtClean="0"/>
              <a:t> الاول   فيه نص عناصر الجراف والتانى برضو وعطاك  كويرى يقلك وصل بين  النص الكمبوبنت الاول والكمبونت التانى ف العمليه دة تقريبا هتكون  </a:t>
            </a:r>
            <a:r>
              <a:rPr lang="en-US" dirty="0" smtClean="0"/>
              <a:t>o(n)</a:t>
            </a:r>
            <a:r>
              <a:rPr lang="ar-EG" dirty="0" smtClean="0"/>
              <a:t>.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وف الرسمه الى جايه موضح الموضه وممكن تتخيل ان عندى </a:t>
            </a:r>
            <a:endParaRPr lang="ar-EG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506" y="1846263"/>
            <a:ext cx="9869313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ف حل ال</a:t>
            </a:r>
            <a:r>
              <a:rPr lang="en-US" dirty="0" err="1" smtClean="0"/>
              <a:t>problrm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الى  فاتت ان نعمل </a:t>
            </a:r>
            <a:r>
              <a:rPr lang="en-US" dirty="0" smtClean="0"/>
              <a:t>DS </a:t>
            </a:r>
            <a:r>
              <a:rPr lang="ar-EG" dirty="0" smtClean="0"/>
              <a:t>اسمها </a:t>
            </a:r>
            <a:r>
              <a:rPr lang="en-US" dirty="0" smtClean="0"/>
              <a:t>DUS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العمليهات فيها </a:t>
            </a:r>
            <a:r>
              <a:rPr lang="en-US" dirty="0" err="1" smtClean="0"/>
              <a:t>averge</a:t>
            </a:r>
            <a:r>
              <a:rPr lang="en-US" dirty="0" smtClean="0"/>
              <a:t>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ar-EG" dirty="0" smtClean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هتسعدينى   ف معرفه  معلومات   عن كل  </a:t>
            </a:r>
            <a:r>
              <a:rPr lang="en-US" dirty="0" smtClean="0"/>
              <a:t>component </a:t>
            </a:r>
            <a:r>
              <a:rPr lang="ar-EG" dirty="0"/>
              <a:t> </a:t>
            </a:r>
            <a:r>
              <a:rPr lang="ar-EG" dirty="0" smtClean="0"/>
              <a:t>زى مين الكبر </a:t>
            </a:r>
            <a:r>
              <a:rPr lang="en-US" dirty="0" smtClean="0"/>
              <a:t>component </a:t>
            </a:r>
            <a:r>
              <a:rPr lang="ar-EG" dirty="0" smtClean="0"/>
              <a:t>ومين اصغر وهكذا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وكمان ف حد  مشكله  زى الى فاتت دى 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برة ال</a:t>
            </a:r>
            <a:r>
              <a:rPr lang="en-US" dirty="0" smtClean="0"/>
              <a:t>DUS </a:t>
            </a:r>
            <a:r>
              <a:rPr lang="ar-EG" dirty="0"/>
              <a:t> </a:t>
            </a:r>
            <a:r>
              <a:rPr lang="ar-EG" dirty="0" smtClean="0"/>
              <a:t>مش بنادم اى نود  بنستخدام </a:t>
            </a:r>
            <a:r>
              <a:rPr lang="en-US" dirty="0" err="1" smtClean="0"/>
              <a:t>findparent</a:t>
            </a:r>
            <a:r>
              <a:rPr lang="en-US" dirty="0" smtClean="0"/>
              <a:t>(node)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والاستخدام الاساسى  لل </a:t>
            </a:r>
            <a:r>
              <a:rPr lang="en-US" dirty="0" smtClean="0"/>
              <a:t>DUS</a:t>
            </a:r>
            <a:r>
              <a:rPr lang="ar-EG" dirty="0" smtClean="0"/>
              <a:t>ان اجيب  معلومه عن  </a:t>
            </a:r>
            <a:r>
              <a:rPr lang="en-US" dirty="0" smtClean="0"/>
              <a:t>component  </a:t>
            </a:r>
            <a:r>
              <a:rPr lang="ar-EG" dirty="0" smtClean="0"/>
              <a:t>من غير ممشى على  الجراف ب  </a:t>
            </a:r>
            <a:r>
              <a:rPr lang="en-US" dirty="0" err="1" smtClean="0"/>
              <a:t>dfs</a:t>
            </a:r>
            <a:r>
              <a:rPr lang="en-US" dirty="0" smtClean="0"/>
              <a:t> ,</a:t>
            </a:r>
            <a:r>
              <a:rPr lang="en-US" dirty="0" err="1" smtClean="0"/>
              <a:t>bfs</a:t>
            </a:r>
            <a:endParaRPr lang="en-US" dirty="0" smtClean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معظم  المشاكل</a:t>
            </a:r>
            <a:r>
              <a:rPr lang="en-US" dirty="0" smtClean="0"/>
              <a:t>DSU </a:t>
            </a:r>
            <a:r>
              <a:rPr lang="ar-EG" dirty="0" smtClean="0"/>
              <a:t>  بتحلها ب 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ar-EG" dirty="0" smtClean="0"/>
              <a:t>او  </a:t>
            </a:r>
            <a:r>
              <a:rPr lang="en-US" dirty="0" err="1" smtClean="0"/>
              <a:t>bfs</a:t>
            </a:r>
            <a:r>
              <a:rPr lang="en-US" dirty="0" smtClean="0"/>
              <a:t>  </a:t>
            </a:r>
            <a:r>
              <a:rPr lang="ar-EG" dirty="0" smtClean="0"/>
              <a:t> بس الكود هيكون ارخم .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فكرة عمل الالجورزم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ان احنا هنخلى    لكل نقطه  ليها </a:t>
            </a:r>
            <a:r>
              <a:rPr lang="en-US" dirty="0" smtClean="0"/>
              <a:t>parent  </a:t>
            </a:r>
            <a:endParaRPr lang="ar-EG" dirty="0" smtClean="0"/>
          </a:p>
          <a:p>
            <a:pPr algn="r" rtl="1"/>
            <a:r>
              <a:rPr lang="ar-EG" dirty="0" smtClean="0"/>
              <a:t>ولما يدينى  </a:t>
            </a:r>
            <a:r>
              <a:rPr lang="en-US" dirty="0" smtClean="0"/>
              <a:t>edge </a:t>
            </a:r>
            <a:r>
              <a:rPr lang="ar-EG" dirty="0" smtClean="0"/>
              <a:t>ل نقتطين  كل وحدة ف مجموعمه مختلفه عهمل  </a:t>
            </a:r>
            <a:r>
              <a:rPr lang="en-US" dirty="0" smtClean="0"/>
              <a:t>marge </a:t>
            </a:r>
            <a:r>
              <a:rPr lang="ar-EG" dirty="0"/>
              <a:t> </a:t>
            </a:r>
            <a:r>
              <a:rPr lang="ar-EG" dirty="0" smtClean="0"/>
              <a:t>لل مجموعتين  دول ؟</a:t>
            </a:r>
          </a:p>
          <a:p>
            <a:pPr algn="r" rtl="1"/>
            <a:r>
              <a:rPr lang="ar-EG" dirty="0" smtClean="0"/>
              <a:t>بس دة الالجورزم سريعا وممكن تشوف الكود للفهم اكتر يحب 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 : </a:t>
            </a:r>
            <a:r>
              <a:rPr lang="en-US" dirty="0" err="1" smtClean="0"/>
              <a:t>manim</a:t>
            </a:r>
            <a:r>
              <a:rPr lang="en-US" dirty="0" smtClean="0"/>
              <a:t> </a:t>
            </a:r>
            <a:r>
              <a:rPr lang="en-US" dirty="0" err="1" smtClean="0"/>
              <a:t>smange</a:t>
            </a:r>
            <a:r>
              <a:rPr lang="en-US" dirty="0" smtClean="0"/>
              <a:t> 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EG" dirty="0" smtClean="0"/>
              <a:t>هيديك  </a:t>
            </a:r>
            <a:r>
              <a:rPr lang="en-US" dirty="0" err="1" smtClean="0"/>
              <a:t>wight</a:t>
            </a:r>
            <a:r>
              <a:rPr lang="en-US" dirty="0" smtClean="0"/>
              <a:t> </a:t>
            </a:r>
            <a:r>
              <a:rPr lang="en-US" dirty="0" err="1" smtClean="0"/>
              <a:t>gragh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 وهيكون  عاوز تحيب  </a:t>
            </a:r>
            <a:r>
              <a:rPr lang="en-US" dirty="0" smtClean="0"/>
              <a:t>tree </a:t>
            </a:r>
            <a:r>
              <a:rPr lang="ar-EG" dirty="0" smtClean="0"/>
              <a:t>بحيث ال  </a:t>
            </a:r>
            <a:r>
              <a:rPr lang="en-US" dirty="0" smtClean="0"/>
              <a:t>sum for  edge </a:t>
            </a:r>
            <a:r>
              <a:rPr lang="ar-EG" dirty="0" smtClean="0"/>
              <a:t>يكون </a:t>
            </a:r>
            <a:r>
              <a:rPr lang="en-US" dirty="0" err="1" smtClean="0"/>
              <a:t>minmam</a:t>
            </a:r>
            <a:r>
              <a:rPr lang="en-US" dirty="0" smtClean="0"/>
              <a:t> as </a:t>
            </a:r>
            <a:r>
              <a:rPr lang="en-US" dirty="0" err="1" smtClean="0"/>
              <a:t>pospal</a:t>
            </a:r>
            <a:r>
              <a:rPr lang="en-US" dirty="0" smtClean="0"/>
              <a:t> </a:t>
            </a:r>
          </a:p>
          <a:p>
            <a:pPr algn="r" rtl="1"/>
            <a:r>
              <a:rPr lang="en-US" dirty="0" smtClean="0"/>
              <a:t>Tree </a:t>
            </a:r>
            <a:r>
              <a:rPr lang="ar-EG" dirty="0"/>
              <a:t> </a:t>
            </a:r>
            <a:r>
              <a:rPr lang="ar-EG" dirty="0" smtClean="0"/>
              <a:t>: ليها شرطين  او تلاته مهم منهم شرطين  تكون كلها  </a:t>
            </a:r>
            <a:r>
              <a:rPr lang="en-US" dirty="0" smtClean="0"/>
              <a:t>1 component </a:t>
            </a:r>
            <a:r>
              <a:rPr lang="ar-EG" dirty="0"/>
              <a:t> </a:t>
            </a:r>
            <a:r>
              <a:rPr lang="ar-EG" dirty="0" smtClean="0"/>
              <a:t>ويكون  عندى لكل نقطه مصار واحد .</a:t>
            </a:r>
          </a:p>
          <a:p>
            <a:pPr algn="r" rtl="1"/>
            <a:r>
              <a:rPr lang="ar-EG" dirty="0" smtClean="0"/>
              <a:t>ف هشوف الشرين دول  اتحققه ولا لا  من خلال ال </a:t>
            </a:r>
            <a:r>
              <a:rPr lang="en-US" dirty="0" smtClean="0"/>
              <a:t>DSU</a:t>
            </a:r>
          </a:p>
          <a:p>
            <a:pPr algn="r" rtl="1"/>
            <a:r>
              <a:rPr lang="ar-EG" dirty="0" smtClean="0"/>
              <a:t>ف الالجروزم بقا كدة :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هرتب كل ال </a:t>
            </a:r>
            <a:r>
              <a:rPr lang="en-US" dirty="0" smtClean="0"/>
              <a:t>edge </a:t>
            </a:r>
            <a:r>
              <a:rPr lang="ar-EG" dirty="0" smtClean="0"/>
              <a:t>الاصغر الاول </a:t>
            </a:r>
            <a:r>
              <a:rPr lang="en-US" dirty="0" smtClean="0"/>
              <a:t>. </a:t>
            </a:r>
            <a:r>
              <a:rPr lang="ar-EG" dirty="0" smtClean="0"/>
              <a:t>وكدة ضمنت  ان  </a:t>
            </a:r>
            <a:r>
              <a:rPr lang="ar-EG" dirty="0" smtClean="0"/>
              <a:t>اخد اصغر حاجة الاول  </a:t>
            </a:r>
            <a:endParaRPr lang="ar-EG" dirty="0" smtClean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وهروح اعمل  </a:t>
            </a:r>
            <a:r>
              <a:rPr lang="en-US" dirty="0" err="1" smtClean="0"/>
              <a:t>joind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لل </a:t>
            </a:r>
            <a:r>
              <a:rPr lang="en-US" dirty="0" smtClean="0"/>
              <a:t>2 node</a:t>
            </a:r>
            <a:r>
              <a:rPr lang="ar-EG" dirty="0" smtClean="0"/>
              <a:t>بتعوت ال </a:t>
            </a:r>
            <a:r>
              <a:rPr lang="en-US" dirty="0" smtClean="0"/>
              <a:t>edge  </a:t>
            </a:r>
            <a:r>
              <a:rPr lang="ar-EG" dirty="0" smtClean="0"/>
              <a:t>الى اخترتها لو   انا مقدرش اوصلا من غر ال </a:t>
            </a:r>
            <a:r>
              <a:rPr lang="en-US" dirty="0" smtClean="0"/>
              <a:t>edge </a:t>
            </a:r>
            <a:r>
              <a:rPr lang="ar-EG" dirty="0" smtClean="0"/>
              <a:t>وكدة ضمنت انها  ف مسار واحد بس  </a:t>
            </a:r>
            <a:endParaRPr lang="en-US" dirty="0" smtClean="0"/>
          </a:p>
          <a:p>
            <a:pPr marL="0" indent="0" algn="r" rtl="1">
              <a:buNone/>
            </a:pPr>
            <a:r>
              <a:rPr lang="ar-EG" dirty="0" smtClean="0"/>
              <a:t>شكل المسائل :</a:t>
            </a:r>
          </a:p>
          <a:p>
            <a:pPr marL="0" indent="0" algn="r" rtl="1">
              <a:buNone/>
            </a:pPr>
            <a:r>
              <a:rPr lang="ar-EG" dirty="0" smtClean="0"/>
              <a:t>عندك </a:t>
            </a:r>
            <a:r>
              <a:rPr lang="ar-EG" dirty="0" smtClean="0"/>
              <a:t>مبانى وعوزين يرصفه الطرق الى بتوصل المبانى دى ببعضها باقل كوست وهيقلك  عندك اختيرات لرصف الطرق طريق من كذا لكذا وتكلفته  كذا   ف الوصف دة هو وصف ال </a:t>
            </a:r>
            <a:r>
              <a:rPr lang="en-US" dirty="0" smtClean="0"/>
              <a:t>MST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ليه بستخدام ال  </a:t>
            </a:r>
            <a:r>
              <a:rPr lang="en-US" dirty="0" smtClean="0"/>
              <a:t>DSU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عشان احنا عوزين نعمل  </a:t>
            </a:r>
            <a:r>
              <a:rPr lang="en-US" dirty="0" smtClean="0"/>
              <a:t>tree </a:t>
            </a:r>
            <a:r>
              <a:rPr lang="ar-EG" dirty="0" smtClean="0"/>
              <a:t>والترى دى لازم يبقا ف  مسار واحد فقط  لكل  نود  </a:t>
            </a:r>
          </a:p>
          <a:p>
            <a:pPr algn="r" rtl="1"/>
            <a:r>
              <a:rPr lang="ar-EG" dirty="0" smtClean="0"/>
              <a:t>ف  لو استخدمنا ال 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ar-EG" dirty="0" smtClean="0"/>
              <a:t>عشان نشوف ف مسار من نود للتانيه ولا لا  ف دة </a:t>
            </a:r>
            <a:r>
              <a:rPr lang="en-US" dirty="0" smtClean="0"/>
              <a:t>o(N)</a:t>
            </a:r>
          </a:p>
          <a:p>
            <a:pPr algn="r" rtl="1"/>
            <a:r>
              <a:rPr lang="ar-EG" dirty="0" smtClean="0"/>
              <a:t>اما ال </a:t>
            </a:r>
            <a:r>
              <a:rPr lang="en-US" dirty="0" smtClean="0"/>
              <a:t>DSU</a:t>
            </a:r>
            <a:r>
              <a:rPr lang="en-US" dirty="0"/>
              <a:t> </a:t>
            </a:r>
            <a:r>
              <a:rPr lang="ar-EG" dirty="0"/>
              <a:t> </a:t>
            </a:r>
            <a:r>
              <a:rPr lang="ar-EG" dirty="0" smtClean="0"/>
              <a:t> دة هيكون  </a:t>
            </a:r>
            <a:r>
              <a:rPr lang="en-US" dirty="0" smtClean="0"/>
              <a:t>O(1) 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وملحوظه ممكن  يقلك هتلى  </a:t>
            </a:r>
            <a:r>
              <a:rPr lang="en-US" dirty="0" smtClean="0"/>
              <a:t>second MST </a:t>
            </a:r>
            <a:r>
              <a:rPr lang="ar-EG" dirty="0" smtClean="0"/>
              <a:t>  ف هتحزف اصغر </a:t>
            </a:r>
            <a:r>
              <a:rPr lang="en-US" dirty="0" err="1" smtClean="0"/>
              <a:t>wight</a:t>
            </a:r>
            <a:r>
              <a:rPr lang="en-US" dirty="0" smtClean="0"/>
              <a:t> </a:t>
            </a:r>
            <a:r>
              <a:rPr lang="ar-EG" dirty="0" smtClean="0"/>
              <a:t>ووتكون  </a:t>
            </a:r>
            <a:r>
              <a:rPr lang="en-US" dirty="0" smtClean="0"/>
              <a:t>MST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ar-EG" dirty="0" smtClean="0"/>
              <a:t>السولا  هيقلك </a:t>
            </a:r>
          </a:p>
          <a:p>
            <a:pPr marL="0" indent="0" algn="r" rtl="1">
              <a:buNone/>
            </a:pPr>
            <a:r>
              <a:rPr lang="ar-EG" dirty="0" smtClean="0"/>
              <a:t>اختار شويه  مسرات بحيث كله يوصل لكله ويكون </a:t>
            </a:r>
            <a:r>
              <a:rPr lang="en-US" dirty="0" smtClean="0"/>
              <a:t>minimize   </a:t>
            </a:r>
            <a:r>
              <a:rPr lang="ar-EG" dirty="0" smtClean="0"/>
              <a:t>ويكون مسار واحد بس .</a:t>
            </a:r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FE03-8151-495B-9FB4-E2A98E3BD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9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4674</TotalTime>
  <Words>478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Problem  will solved it   by DUS.</vt:lpstr>
      <vt:lpstr>PowerPoint Presentation</vt:lpstr>
      <vt:lpstr>ف حل الproblrm  الى  فاتت ان نعمل DS اسمها DUS </vt:lpstr>
      <vt:lpstr>فكرة عمل الالجورزم  </vt:lpstr>
      <vt:lpstr>MST : manim smange  tree</vt:lpstr>
      <vt:lpstr>ليه بستخدام ال  DSU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IN ONE</dc:creator>
  <cp:lastModifiedBy>ALL IN ONE</cp:lastModifiedBy>
  <cp:revision>42</cp:revision>
  <dcterms:created xsi:type="dcterms:W3CDTF">2022-09-14T15:28:15Z</dcterms:created>
  <dcterms:modified xsi:type="dcterms:W3CDTF">2022-09-17T21:23:41Z</dcterms:modified>
</cp:coreProperties>
</file>