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7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2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51CFA-AB2C-4B2A-92D7-B92E82A508A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EB47EC-A146-461B-8529-F8C4BEF56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1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Shortest</a:t>
            </a:r>
            <a:r>
              <a:rPr lang="ar-EG" dirty="0" smtClean="0"/>
              <a:t> </a:t>
            </a:r>
            <a:r>
              <a:rPr lang="en-US" dirty="0" smtClean="0"/>
              <a:t> path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dirty="0" smtClean="0"/>
              <a:t>عبد الرحمن جمال احمد محمد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5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510" y="95535"/>
            <a:ext cx="10635734" cy="47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smtClean="0"/>
              <a:t>Dijkstra  and </a:t>
            </a:r>
            <a:r>
              <a:rPr lang="en-US" dirty="0" err="1" smtClean="0"/>
              <a:t>ballmand</a:t>
            </a:r>
            <a:r>
              <a:rPr lang="en-US" dirty="0" smtClean="0"/>
              <a:t> 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الاتين دول  بيشتغله من </a:t>
            </a:r>
            <a:r>
              <a:rPr lang="ar-EG" dirty="0" smtClean="0"/>
              <a:t>مصدر </a:t>
            </a:r>
            <a:r>
              <a:rPr lang="ar-EG" dirty="0" smtClean="0"/>
              <a:t>واحد </a:t>
            </a:r>
            <a:r>
              <a:rPr lang="ar-EG" dirty="0" smtClean="0"/>
              <a:t>لحاد:  بس معلموه  سريعه ينفع   يشتغل  </a:t>
            </a:r>
            <a:r>
              <a:rPr lang="en-US" dirty="0" smtClean="0"/>
              <a:t>multi source  </a:t>
            </a:r>
            <a:r>
              <a:rPr lang="ar-EG" dirty="0"/>
              <a:t> </a:t>
            </a:r>
            <a:r>
              <a:rPr lang="ar-EG" dirty="0" smtClean="0"/>
              <a:t> لو انت معتم بس ب انا جيب للنود باقل تكلفه تساوى كام  ومش مهتم   بالمسار او انا جيت للنود  من انهى  </a:t>
            </a:r>
            <a:r>
              <a:rPr lang="en-US" dirty="0" smtClean="0"/>
              <a:t>sources </a:t>
            </a:r>
          </a:p>
          <a:p>
            <a:pPr algn="r" rtl="1"/>
            <a:r>
              <a:rPr lang="ar-EG" dirty="0" smtClean="0"/>
              <a:t>وهنشوف حل الموضع  دة  بستخدام  الجروزم اسمه  </a:t>
            </a:r>
            <a:r>
              <a:rPr lang="en-US" dirty="0" err="1" smtClean="0"/>
              <a:t>fload</a:t>
            </a:r>
            <a:r>
              <a:rPr lang="en-US" dirty="0" smtClean="0"/>
              <a:t> </a:t>
            </a:r>
            <a:r>
              <a:rPr lang="ar-EG" dirty="0" smtClean="0"/>
              <a:t> المرة الى جايه  دة  بيشتغل   </a:t>
            </a:r>
            <a:r>
              <a:rPr lang="en-US" dirty="0" smtClean="0"/>
              <a:t>multi sources </a:t>
            </a:r>
            <a:r>
              <a:rPr lang="ar-EG" dirty="0" smtClean="0"/>
              <a:t> و </a:t>
            </a:r>
            <a:r>
              <a:rPr lang="en-US" dirty="0" smtClean="0"/>
              <a:t>multi target   </a:t>
            </a:r>
            <a:r>
              <a:rPr lang="ar-EG" dirty="0"/>
              <a:t> </a:t>
            </a:r>
            <a:r>
              <a:rPr lang="ar-EG" dirty="0" smtClean="0"/>
              <a:t> بس  بياخد  </a:t>
            </a:r>
            <a:r>
              <a:rPr lang="en-US" dirty="0" smtClean="0"/>
              <a:t>O(n^3)</a:t>
            </a:r>
            <a:endParaRPr lang="ar-EG" dirty="0" smtClean="0"/>
          </a:p>
          <a:p>
            <a:pPr algn="r" rtl="1"/>
            <a:r>
              <a:rPr lang="ar-EG" dirty="0"/>
              <a:t> </a:t>
            </a:r>
            <a:endParaRPr lang="ar-EG" dirty="0" smtClean="0"/>
          </a:p>
          <a:p>
            <a:pPr algn="r" rtl="1"/>
            <a:r>
              <a:rPr lang="ar-EG" dirty="0" smtClean="0"/>
              <a:t>اما ال  </a:t>
            </a:r>
            <a:r>
              <a:rPr lang="en-US" dirty="0" smtClean="0"/>
              <a:t>BFS </a:t>
            </a:r>
            <a:r>
              <a:rPr lang="ar-EG" dirty="0"/>
              <a:t> </a:t>
            </a:r>
            <a:r>
              <a:rPr lang="ar-EG" dirty="0" smtClean="0"/>
              <a:t>بيشتغل عادى  </a:t>
            </a:r>
            <a:r>
              <a:rPr lang="en-US" dirty="0" smtClean="0"/>
              <a:t>multi  source </a:t>
            </a:r>
            <a:r>
              <a:rPr lang="ar-EG" dirty="0" smtClean="0"/>
              <a:t>   عشان ال  </a:t>
            </a:r>
            <a:r>
              <a:rPr lang="en-US" dirty="0" err="1" smtClean="0"/>
              <a:t>whight</a:t>
            </a:r>
            <a:r>
              <a:rPr lang="en-US" dirty="0" smtClean="0"/>
              <a:t> =1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4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1</a:t>
            </a:r>
            <a:r>
              <a:rPr lang="en-US" dirty="0" smtClean="0"/>
              <a:t>-</a:t>
            </a:r>
            <a:r>
              <a:rPr lang="en-US" dirty="0" err="1" smtClean="0"/>
              <a:t>Deikestra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EG" dirty="0" smtClean="0"/>
              <a:t>1-دة بيحل مشكله  ان عندى  جراف ليه  </a:t>
            </a:r>
            <a:r>
              <a:rPr lang="en-US" dirty="0" smtClean="0"/>
              <a:t>Wight </a:t>
            </a:r>
            <a:r>
              <a:rPr lang="ar-EG" dirty="0" smtClean="0"/>
              <a:t>  سوال  الجراف دة  </a:t>
            </a:r>
            <a:r>
              <a:rPr lang="en-US" dirty="0" smtClean="0"/>
              <a:t>direct </a:t>
            </a:r>
            <a:r>
              <a:rPr lang="ar-EG" dirty="0"/>
              <a:t> </a:t>
            </a:r>
            <a:r>
              <a:rPr lang="ar-EG" dirty="0" smtClean="0"/>
              <a:t>او مش </a:t>
            </a:r>
            <a:r>
              <a:rPr lang="en-US" dirty="0" smtClean="0"/>
              <a:t>directed </a:t>
            </a:r>
            <a:r>
              <a:rPr lang="ar-EG" dirty="0" smtClean="0"/>
              <a:t>و سواء الجراف دة </a:t>
            </a:r>
            <a:r>
              <a:rPr lang="en-US" dirty="0" smtClean="0"/>
              <a:t>connected  </a:t>
            </a:r>
            <a:r>
              <a:rPr lang="ar-EG" dirty="0" smtClean="0"/>
              <a:t>ولا لا . بس </a:t>
            </a:r>
            <a:r>
              <a:rPr lang="en-US" dirty="0" err="1" smtClean="0"/>
              <a:t>wight</a:t>
            </a:r>
            <a:r>
              <a:rPr lang="en-US" dirty="0" smtClean="0"/>
              <a:t>  </a:t>
            </a:r>
            <a:r>
              <a:rPr lang="ar-EG" dirty="0" smtClean="0"/>
              <a:t>مش  بواحد ومش سالب  </a:t>
            </a:r>
          </a:p>
          <a:p>
            <a:pPr algn="r" rtl="1"/>
            <a:r>
              <a:rPr lang="ar-EG" dirty="0" smtClean="0"/>
              <a:t>2- هيقلك عاوزك تجبلى  </a:t>
            </a:r>
            <a:r>
              <a:rPr lang="en-US" dirty="0" smtClean="0"/>
              <a:t>shortest path </a:t>
            </a:r>
            <a:r>
              <a:rPr lang="ar-EG" dirty="0"/>
              <a:t> </a:t>
            </a:r>
            <a:r>
              <a:rPr lang="ar-EG" dirty="0" smtClean="0"/>
              <a:t>من  </a:t>
            </a:r>
            <a:r>
              <a:rPr lang="en-US" dirty="0" smtClean="0"/>
              <a:t>sources </a:t>
            </a:r>
            <a:r>
              <a:rPr lang="ar-EG" dirty="0" smtClean="0"/>
              <a:t>  ل </a:t>
            </a:r>
            <a:r>
              <a:rPr lang="en-US" dirty="0" smtClean="0"/>
              <a:t>destination  </a:t>
            </a:r>
            <a:endParaRPr lang="ar-EG" dirty="0" smtClean="0"/>
          </a:p>
          <a:p>
            <a:pPr algn="r" rtl="1"/>
            <a:r>
              <a:rPr lang="ar-EG" dirty="0" smtClean="0"/>
              <a:t>المشكله دى مينفعش نحلها بلمعلومات الى اخدنها قبل كدة .</a:t>
            </a:r>
          </a:p>
          <a:p>
            <a:pPr algn="r" rtl="1"/>
            <a:r>
              <a:rPr lang="ar-EG" dirty="0" smtClean="0"/>
              <a:t>ف الالجوزم  بيقلى :</a:t>
            </a:r>
          </a:p>
          <a:p>
            <a:pPr algn="r" rtl="1"/>
            <a:r>
              <a:rPr lang="ar-EG" dirty="0"/>
              <a:t> </a:t>
            </a:r>
            <a:r>
              <a:rPr lang="ar-EG" dirty="0" smtClean="0"/>
              <a:t>هبداء من عند نقطه معيه ف ال </a:t>
            </a:r>
            <a:r>
              <a:rPr lang="en-US" dirty="0" smtClean="0"/>
              <a:t>cost </a:t>
            </a:r>
            <a:r>
              <a:rPr lang="ar-EG" dirty="0" smtClean="0"/>
              <a:t> بتعتها هتكون   صفر وبعد كدة اشوف كل  </a:t>
            </a:r>
            <a:r>
              <a:rPr lang="en-US" dirty="0" smtClean="0"/>
              <a:t>node </a:t>
            </a:r>
            <a:r>
              <a:rPr lang="ar-EG" dirty="0" smtClean="0"/>
              <a:t>ممكن ارحلها ب </a:t>
            </a:r>
            <a:r>
              <a:rPr lang="en-US" dirty="0" smtClean="0"/>
              <a:t>cost </a:t>
            </a:r>
            <a:r>
              <a:rPr lang="ar-EG" dirty="0" smtClean="0"/>
              <a:t>كام  </a:t>
            </a:r>
            <a:r>
              <a:rPr lang="en-US" dirty="0" smtClean="0"/>
              <a:t> </a:t>
            </a:r>
            <a:r>
              <a:rPr lang="ar-EG" dirty="0" smtClean="0"/>
              <a:t>وهروح لل </a:t>
            </a:r>
            <a:r>
              <a:rPr lang="en-US" dirty="0" smtClean="0"/>
              <a:t>node </a:t>
            </a:r>
            <a:r>
              <a:rPr lang="ar-EG" dirty="0"/>
              <a:t> </a:t>
            </a:r>
            <a:r>
              <a:rPr lang="ar-EG" dirty="0" smtClean="0"/>
              <a:t>الى ليها اقل </a:t>
            </a:r>
            <a:r>
              <a:rPr lang="en-US" dirty="0" smtClean="0"/>
              <a:t>cost  </a:t>
            </a:r>
            <a:r>
              <a:rPr lang="ar-EG" dirty="0" smtClean="0"/>
              <a:t>ف  كدة  الكود   عشان اروح لل نود  هيكون  0+ اقل </a:t>
            </a:r>
            <a:r>
              <a:rPr lang="en-US" dirty="0" smtClean="0"/>
              <a:t>cost  </a:t>
            </a:r>
            <a:r>
              <a:rPr lang="ar-EG" dirty="0" smtClean="0"/>
              <a:t>  وفرضا كدة الكوست  بيساوى 4 وفرضا النود كانت 3 </a:t>
            </a:r>
          </a:p>
          <a:p>
            <a:pPr algn="r" rtl="1"/>
            <a:r>
              <a:rPr lang="ar-EG" dirty="0" smtClean="0"/>
              <a:t>ف من عند النود  3  هشوف كل الى النود الى  اقدر ارحها  واختار  النود  الى ليها اقل تكلفه ف رضا كانت  نود 7 والتكلفه ليها كانت 8  ف كدة عشان اروح من اول  </a:t>
            </a:r>
            <a:r>
              <a:rPr lang="en-US" dirty="0" smtClean="0"/>
              <a:t>node </a:t>
            </a:r>
            <a:r>
              <a:rPr lang="ar-EG" dirty="0" smtClean="0"/>
              <a:t>بداءت عنها للنود رقم 7 هتكلف  8+4 وهكذا  </a:t>
            </a:r>
          </a:p>
          <a:p>
            <a:pPr algn="r" rtl="1"/>
            <a:r>
              <a:rPr lang="ar-EG" dirty="0" smtClean="0"/>
              <a:t>ولو ف </a:t>
            </a:r>
            <a:r>
              <a:rPr lang="en-US" dirty="0" smtClean="0"/>
              <a:t>node  </a:t>
            </a:r>
            <a:r>
              <a:rPr lang="ar-EG" dirty="0" smtClean="0"/>
              <a:t>زرتها مرة مش هزورها تانى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الفرق بين </a:t>
            </a:r>
            <a:r>
              <a:rPr lang="en-US" dirty="0" smtClean="0"/>
              <a:t>MST </a:t>
            </a:r>
            <a:r>
              <a:rPr lang="ar-EG" dirty="0" smtClean="0"/>
              <a:t>وال  </a:t>
            </a:r>
            <a:r>
              <a:rPr lang="en-US" dirty="0" err="1" smtClean="0"/>
              <a:t>dikestra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ملحوظه: ال </a:t>
            </a:r>
            <a:r>
              <a:rPr lang="en-US" dirty="0" smtClean="0"/>
              <a:t>MST </a:t>
            </a:r>
            <a:r>
              <a:rPr lang="ar-EG" dirty="0" smtClean="0"/>
              <a:t>دة بتضمن  ان  مجموعه  كل ال </a:t>
            </a:r>
            <a:r>
              <a:rPr lang="en-US" dirty="0" smtClean="0"/>
              <a:t>edge </a:t>
            </a:r>
            <a:r>
              <a:rPr lang="ar-EG" dirty="0"/>
              <a:t> </a:t>
            </a:r>
            <a:r>
              <a:rPr lang="ar-EG" dirty="0" smtClean="0"/>
              <a:t>الى اخترتها هى اقل حاجة  </a:t>
            </a:r>
          </a:p>
          <a:p>
            <a:pPr algn="r" rtl="1"/>
            <a:r>
              <a:rPr lang="ar-EG" dirty="0" smtClean="0"/>
              <a:t>اما ال</a:t>
            </a:r>
            <a:r>
              <a:rPr lang="en-US" dirty="0" err="1" smtClean="0"/>
              <a:t>Dikstra</a:t>
            </a:r>
            <a:r>
              <a:rPr lang="en-US" dirty="0" smtClean="0"/>
              <a:t> </a:t>
            </a:r>
            <a:r>
              <a:rPr lang="ar-EG" dirty="0" smtClean="0"/>
              <a:t>دة بيضمن  ان من</a:t>
            </a:r>
            <a:r>
              <a:rPr lang="en-US" dirty="0" smtClean="0"/>
              <a:t> </a:t>
            </a:r>
            <a:r>
              <a:rPr lang="ar-EG" dirty="0" smtClean="0"/>
              <a:t> اى  نود  للتانيه  اخت اقل </a:t>
            </a:r>
            <a:r>
              <a:rPr lang="en-US" dirty="0" smtClean="0"/>
              <a:t>path </a:t>
            </a:r>
            <a:r>
              <a:rPr lang="ar-EG" dirty="0" smtClean="0"/>
              <a:t> ودة مش  بيحصل ف ال</a:t>
            </a:r>
            <a:r>
              <a:rPr lang="en-US" dirty="0" err="1" smtClean="0"/>
              <a:t>mst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2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 smtClean="0"/>
              <a:t>complexty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n</a:t>
            </a:r>
            <a:r>
              <a:rPr lang="en-US" dirty="0" err="1" smtClean="0"/>
              <a:t>log</a:t>
            </a:r>
            <a:r>
              <a:rPr lang="en-US" dirty="0" smtClean="0"/>
              <a:t>(n)</a:t>
            </a:r>
          </a:p>
          <a:p>
            <a:pPr algn="r" rtl="1"/>
            <a:r>
              <a:rPr lang="en-US" dirty="0" smtClean="0"/>
              <a:t>N </a:t>
            </a:r>
            <a:r>
              <a:rPr lang="ar-EG" dirty="0" smtClean="0"/>
              <a:t>عشان   همشى على كل </a:t>
            </a:r>
            <a:r>
              <a:rPr lang="en-US" dirty="0" smtClean="0"/>
              <a:t>node </a:t>
            </a:r>
          </a:p>
          <a:p>
            <a:pPr algn="r" rtl="1"/>
            <a:r>
              <a:rPr lang="en-US" dirty="0" smtClean="0"/>
              <a:t>Log </a:t>
            </a:r>
            <a:r>
              <a:rPr lang="ar-EG" dirty="0" smtClean="0"/>
              <a:t>عشان   هحتاج اخز ال </a:t>
            </a:r>
            <a:r>
              <a:rPr lang="en-US" dirty="0" smtClean="0"/>
              <a:t>cost </a:t>
            </a:r>
            <a:r>
              <a:rPr lang="ar-EG" dirty="0" smtClean="0"/>
              <a:t>ف  </a:t>
            </a:r>
            <a:r>
              <a:rPr lang="en-US" dirty="0" err="1" smtClean="0"/>
              <a:t>prority</a:t>
            </a:r>
            <a:r>
              <a:rPr lang="en-US" dirty="0" smtClean="0"/>
              <a:t> queue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6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770" y="1737360"/>
            <a:ext cx="10189419" cy="456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9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/>
              <a:t>Ballmand</a:t>
            </a:r>
            <a:r>
              <a:rPr lang="en-US" sz="6000" dirty="0"/>
              <a:t>  </a:t>
            </a:r>
            <a:r>
              <a:rPr lang="en-US" sz="6000" dirty="0" err="1"/>
              <a:t>algotithem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578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المشكله الى بيحها بالمند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لو  ف   </a:t>
            </a:r>
            <a:r>
              <a:rPr lang="en-US" dirty="0" smtClean="0"/>
              <a:t>Wight </a:t>
            </a:r>
            <a:r>
              <a:rPr lang="ar-EG" dirty="0" smtClean="0"/>
              <a:t> سالب مش موجب  ف </a:t>
            </a:r>
            <a:r>
              <a:rPr lang="en-US" dirty="0" smtClean="0"/>
              <a:t>dijkstra  </a:t>
            </a:r>
            <a:r>
              <a:rPr lang="ar-EG" dirty="0"/>
              <a:t> </a:t>
            </a:r>
            <a:r>
              <a:rPr lang="ar-EG" dirty="0" smtClean="0"/>
              <a:t>مش  بيحل المشكله دى .</a:t>
            </a:r>
          </a:p>
          <a:p>
            <a:pPr algn="r" rtl="1"/>
            <a:r>
              <a:rPr lang="ar-EG" dirty="0" smtClean="0"/>
              <a:t>فكرة الالجوزم ان  هلف على  كل ال </a:t>
            </a:r>
            <a:r>
              <a:rPr lang="en-US" dirty="0" smtClean="0"/>
              <a:t>edges </a:t>
            </a:r>
            <a:r>
              <a:rPr lang="ar-EG" dirty="0" smtClean="0"/>
              <a:t> بحيث احدد لكل </a:t>
            </a:r>
            <a:r>
              <a:rPr lang="en-US" dirty="0" smtClean="0"/>
              <a:t>nodes </a:t>
            </a:r>
            <a:r>
              <a:rPr lang="ar-EG" dirty="0" smtClean="0"/>
              <a:t> اقصر طريق ليها  ف اسواء حاجة ان الف على ال  </a:t>
            </a:r>
          </a:p>
          <a:p>
            <a:pPr algn="r" rtl="1"/>
            <a:r>
              <a:rPr lang="en-US" dirty="0" smtClean="0"/>
              <a:t>Edge </a:t>
            </a:r>
            <a:r>
              <a:rPr lang="ar-EG" dirty="0" smtClean="0"/>
              <a:t> بمقدرار  </a:t>
            </a:r>
            <a:r>
              <a:rPr lang="en-US" dirty="0" smtClean="0"/>
              <a:t>n-1 </a:t>
            </a:r>
            <a:r>
              <a:rPr lang="ar-EG" dirty="0"/>
              <a:t> </a:t>
            </a:r>
            <a:r>
              <a:rPr lang="ar-EG" dirty="0" smtClean="0"/>
              <a:t>مرة  وبعد كدة لازم كل  </a:t>
            </a:r>
            <a:r>
              <a:rPr lang="en-US" dirty="0" smtClean="0"/>
              <a:t>node </a:t>
            </a:r>
            <a:r>
              <a:rPr lang="ar-EG" dirty="0" smtClean="0"/>
              <a:t>اكون عرفت اقصر طريق ليها .  ف عمنا  بالمند  بيقلك احنا هنلف   </a:t>
            </a:r>
          </a:p>
          <a:p>
            <a:pPr algn="r" rtl="1"/>
            <a:r>
              <a:rPr lang="en-US" dirty="0" smtClean="0"/>
              <a:t>N-1 </a:t>
            </a:r>
            <a:r>
              <a:rPr lang="ar-EG" dirty="0" smtClean="0"/>
              <a:t>وبعد  كدة نمشى على ال  </a:t>
            </a:r>
            <a:r>
              <a:rPr lang="en-US" dirty="0" smtClean="0"/>
              <a:t>edges  </a:t>
            </a:r>
            <a:r>
              <a:rPr lang="ar-EG" dirty="0" smtClean="0"/>
              <a:t>مرة واحدة كمان لو حصل  اى </a:t>
            </a:r>
            <a:r>
              <a:rPr lang="en-US" dirty="0" smtClean="0"/>
              <a:t>update </a:t>
            </a:r>
            <a:r>
              <a:rPr lang="ar-EG" dirty="0" smtClean="0"/>
              <a:t>لل </a:t>
            </a:r>
            <a:r>
              <a:rPr lang="en-US" dirty="0" smtClean="0"/>
              <a:t>cost </a:t>
            </a:r>
            <a:r>
              <a:rPr lang="ar-EG" dirty="0" smtClean="0"/>
              <a:t>الى هوصل بيه ل</a:t>
            </a:r>
            <a:r>
              <a:rPr lang="en-US" dirty="0" smtClean="0"/>
              <a:t>node </a:t>
            </a:r>
            <a:r>
              <a:rPr lang="ar-EG" dirty="0" smtClean="0"/>
              <a:t>كدة ف   </a:t>
            </a:r>
            <a:r>
              <a:rPr lang="en-US" dirty="0" err="1" smtClean="0"/>
              <a:t>nagitive</a:t>
            </a:r>
            <a:r>
              <a:rPr lang="en-US" dirty="0" smtClean="0"/>
              <a:t>  cycle </a:t>
            </a:r>
            <a:endParaRPr lang="ar-EG" dirty="0" smtClean="0"/>
          </a:p>
          <a:p>
            <a:pPr algn="r" rtl="1"/>
            <a:r>
              <a:rPr lang="ar-EG" dirty="0" smtClean="0"/>
              <a:t>ف</a:t>
            </a:r>
            <a:r>
              <a:rPr lang="en-US" dirty="0" smtClean="0"/>
              <a:t> </a:t>
            </a:r>
            <a:r>
              <a:rPr lang="ar-EG" dirty="0" smtClean="0"/>
              <a:t>بالمند   بيعرف لو كان فيه  </a:t>
            </a:r>
            <a:r>
              <a:rPr lang="en-US" dirty="0" err="1" smtClean="0"/>
              <a:t>nagitive</a:t>
            </a:r>
            <a:r>
              <a:rPr lang="en-US" dirty="0" smtClean="0"/>
              <a:t> cycle </a:t>
            </a:r>
            <a:r>
              <a:rPr lang="ar-EG" dirty="0" smtClean="0"/>
              <a:t> ولا لا وبيعرف مكانها وكمان   ولو ال </a:t>
            </a:r>
            <a:r>
              <a:rPr lang="en-US" dirty="0" err="1" smtClean="0"/>
              <a:t>nagitive</a:t>
            </a:r>
            <a:r>
              <a:rPr lang="en-US" dirty="0" smtClean="0"/>
              <a:t> </a:t>
            </a:r>
            <a:r>
              <a:rPr lang="ar-EG" dirty="0" smtClean="0"/>
              <a:t>دى مكانها بعيد   عن ال</a:t>
            </a:r>
            <a:r>
              <a:rPr lang="en-US" dirty="0" smtClean="0"/>
              <a:t>target node </a:t>
            </a:r>
            <a:r>
              <a:rPr lang="ar-EG" dirty="0" smtClean="0"/>
              <a:t>هيجلبى  ال</a:t>
            </a:r>
            <a:r>
              <a:rPr lang="en-US" dirty="0" smtClean="0"/>
              <a:t> shortest path </a:t>
            </a:r>
            <a:r>
              <a:rPr lang="ar-EG" dirty="0"/>
              <a:t> </a:t>
            </a:r>
            <a:r>
              <a:rPr lang="ar-EG" dirty="0" smtClean="0"/>
              <a:t>عادى  .</a:t>
            </a:r>
          </a:p>
          <a:p>
            <a:pPr algn="r" rtl="1"/>
            <a:r>
              <a:rPr lang="ar-EG" dirty="0" smtClean="0"/>
              <a:t>دة  </a:t>
            </a:r>
            <a:r>
              <a:rPr lang="en-US" dirty="0" smtClean="0"/>
              <a:t>order  </a:t>
            </a:r>
            <a:r>
              <a:rPr lang="ar-EG" dirty="0" smtClean="0"/>
              <a:t> : </a:t>
            </a:r>
            <a:r>
              <a:rPr lang="en-US" dirty="0" smtClean="0"/>
              <a:t>O(n^2)   </a:t>
            </a:r>
            <a:r>
              <a:rPr lang="ar-EG" dirty="0"/>
              <a:t> </a:t>
            </a:r>
            <a:r>
              <a:rPr lang="ar-EG" dirty="0" smtClean="0"/>
              <a:t> اما  </a:t>
            </a:r>
            <a:r>
              <a:rPr lang="en-US" dirty="0" smtClean="0"/>
              <a:t>dijkstra </a:t>
            </a:r>
            <a:r>
              <a:rPr lang="ar-EG" dirty="0"/>
              <a:t> </a:t>
            </a:r>
            <a:r>
              <a:rPr lang="ar-EG" dirty="0" smtClean="0"/>
              <a:t>دة بياخد </a:t>
            </a:r>
            <a:r>
              <a:rPr lang="en-US" dirty="0" smtClean="0"/>
              <a:t>n log(n) </a:t>
            </a:r>
            <a:endParaRPr lang="ar-EG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3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مجرد شكل تعمل عليه تست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32" y="1630907"/>
            <a:ext cx="11563495" cy="52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ف كود  لفكرة فين  ال </a:t>
            </a:r>
            <a:r>
              <a:rPr lang="en-US" dirty="0" smtClean="0"/>
              <a:t>negative 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هسيب  الود ف تسكت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43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5129</TotalTime>
  <Words>442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Shortest  path  </vt:lpstr>
      <vt:lpstr>1-Deikestra algo</vt:lpstr>
      <vt:lpstr>الفرق بين MST وال  dikestra </vt:lpstr>
      <vt:lpstr>complexty</vt:lpstr>
      <vt:lpstr> </vt:lpstr>
      <vt:lpstr>PowerPoint Presentation</vt:lpstr>
      <vt:lpstr>المشكله الى بيحها بالمند  </vt:lpstr>
      <vt:lpstr>مجرد شكل تعمل عليه تست </vt:lpstr>
      <vt:lpstr>ف كود  لفكرة فين  ال negative cycle </vt:lpstr>
      <vt:lpstr>PowerPoint Presentation</vt:lpstr>
      <vt:lpstr>Dijkstra  and ballmand 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 IN ONE</dc:creator>
  <cp:lastModifiedBy>ALL IN ONE</cp:lastModifiedBy>
  <cp:revision>58</cp:revision>
  <dcterms:created xsi:type="dcterms:W3CDTF">2022-09-21T21:24:43Z</dcterms:created>
  <dcterms:modified xsi:type="dcterms:W3CDTF">2022-09-25T22:44:17Z</dcterms:modified>
</cp:coreProperties>
</file>