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4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01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8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C8B21C-9569-4CA0-A510-F6643A679072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EE4ED9-A38F-4794-A5DF-960FD4D563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0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شويه ملحوظات  للحل المسائل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ينفع بدال مجيب ال  </a:t>
            </a:r>
            <a:r>
              <a:rPr lang="en-US" dirty="0" smtClean="0"/>
              <a:t>sum </a:t>
            </a:r>
            <a:r>
              <a:rPr lang="ar-EG" dirty="0" smtClean="0"/>
              <a:t>بتاع ال </a:t>
            </a:r>
            <a:r>
              <a:rPr lang="en-US" dirty="0" smtClean="0"/>
              <a:t>path</a:t>
            </a:r>
          </a:p>
          <a:p>
            <a:pPr marL="0" indent="0" algn="r" rtl="1">
              <a:buNone/>
            </a:pPr>
            <a:r>
              <a:rPr lang="en-US" dirty="0" smtClean="0"/>
              <a:t>  </a:t>
            </a:r>
            <a:r>
              <a:rPr lang="ar-EG" dirty="0" smtClean="0"/>
              <a:t>اجيب اكبر </a:t>
            </a:r>
            <a:r>
              <a:rPr lang="en-US" dirty="0" smtClean="0"/>
              <a:t>edge </a:t>
            </a:r>
            <a:r>
              <a:rPr lang="ar-EG" dirty="0" smtClean="0"/>
              <a:t>او  اقل </a:t>
            </a:r>
            <a:r>
              <a:rPr lang="en-US" dirty="0" smtClean="0"/>
              <a:t>edge </a:t>
            </a:r>
            <a:r>
              <a:rPr lang="ar-EG" dirty="0" smtClean="0"/>
              <a:t> عادى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وهكتب كود  يعمل  </a:t>
            </a:r>
            <a:r>
              <a:rPr lang="en-US" dirty="0" smtClean="0"/>
              <a:t>minimize  </a:t>
            </a:r>
            <a:r>
              <a:rPr lang="ar-EG" dirty="0" smtClean="0"/>
              <a:t>على </a:t>
            </a:r>
            <a:endParaRPr lang="en-US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اكبر </a:t>
            </a:r>
            <a:r>
              <a:rPr lang="en-US" dirty="0" smtClean="0"/>
              <a:t>edge  </a:t>
            </a:r>
            <a:r>
              <a:rPr lang="ar-EG" dirty="0" smtClean="0"/>
              <a:t>ف المسار </a:t>
            </a:r>
          </a:p>
          <a:p>
            <a:pPr marL="457200" indent="-457200" algn="r" rtl="1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942" y="1737360"/>
            <a:ext cx="770680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Dijkstra  and ballman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دول  بنستخدمهم ف  </a:t>
            </a:r>
            <a:r>
              <a:rPr lang="en-US" dirty="0" smtClean="0"/>
              <a:t>single  source shortest path   </a:t>
            </a:r>
            <a:r>
              <a:rPr lang="ar-EG" dirty="0" smtClean="0"/>
              <a:t> 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واحيانا ف </a:t>
            </a:r>
            <a:r>
              <a:rPr lang="en-US" dirty="0" smtClean="0"/>
              <a:t>multipleSource  </a:t>
            </a:r>
            <a:r>
              <a:rPr lang="ar-EG" dirty="0" smtClean="0"/>
              <a:t>بس مش بنكون مهتمين ب ال </a:t>
            </a:r>
            <a:r>
              <a:rPr lang="en-US" dirty="0" smtClean="0"/>
              <a:t>path </a:t>
            </a:r>
            <a:r>
              <a:rPr lang="ar-EG" dirty="0" smtClean="0"/>
              <a:t> يعنى  المهم اوصل لنقطه معينه باقصر طريق مش مهم وصلتلها من انهى </a:t>
            </a:r>
            <a:r>
              <a:rPr lang="en-US" dirty="0" smtClean="0"/>
              <a:t>source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dirty="0" smtClean="0"/>
              <a:t>O(n log(n)) </a:t>
            </a:r>
            <a:r>
              <a:rPr lang="ar-EG" dirty="0" smtClean="0"/>
              <a:t> </a:t>
            </a:r>
            <a:endParaRPr lang="en-US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ف  فرق بين    </a:t>
            </a:r>
            <a:r>
              <a:rPr lang="en-US" dirty="0" smtClean="0"/>
              <a:t>multisource </a:t>
            </a:r>
            <a:r>
              <a:rPr lang="ar-EG" dirty="0"/>
              <a:t> </a:t>
            </a:r>
            <a:r>
              <a:rPr lang="ar-EG" dirty="0" smtClean="0"/>
              <a:t> وبين  </a:t>
            </a:r>
            <a:r>
              <a:rPr lang="en-US" dirty="0" smtClean="0"/>
              <a:t>all to all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dirty="0" smtClean="0"/>
              <a:t>multisource </a:t>
            </a:r>
            <a:r>
              <a:rPr lang="ar-EG" dirty="0"/>
              <a:t> </a:t>
            </a:r>
            <a:r>
              <a:rPr lang="ar-EG" dirty="0" smtClean="0"/>
              <a:t>شفناه ف  </a:t>
            </a:r>
            <a:r>
              <a:rPr lang="en-US" dirty="0" smtClean="0"/>
              <a:t>Dijkstra  </a:t>
            </a:r>
            <a:r>
              <a:rPr lang="ar-EG" dirty="0" smtClean="0"/>
              <a:t> قبل كدة ان  بدال مبداء من نقطه واحدة هعمل  </a:t>
            </a:r>
            <a:r>
              <a:rPr lang="en-US" dirty="0" smtClean="0"/>
              <a:t>push  </a:t>
            </a:r>
            <a:r>
              <a:rPr lang="ar-EG" dirty="0" smtClean="0"/>
              <a:t> لكل النقط  ف الاول خالص   </a:t>
            </a:r>
            <a:r>
              <a:rPr lang="en-US" dirty="0" smtClean="0"/>
              <a:t>O(n log 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اما ال  </a:t>
            </a:r>
            <a:r>
              <a:rPr lang="en-US" dirty="0" smtClean="0"/>
              <a:t>all to all  </a:t>
            </a:r>
            <a:r>
              <a:rPr lang="ar-EG" dirty="0" smtClean="0"/>
              <a:t> لو هنطبقه ب 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ar-EG" dirty="0"/>
              <a:t> </a:t>
            </a:r>
            <a:r>
              <a:rPr lang="ar-EG" dirty="0" smtClean="0"/>
              <a:t>ف عنعمل  </a:t>
            </a:r>
            <a:r>
              <a:rPr lang="en-US" dirty="0" smtClean="0"/>
              <a:t>loop </a:t>
            </a:r>
            <a:r>
              <a:rPr lang="ar-EG" dirty="0" smtClean="0"/>
              <a:t>تمشى عدد مرات  </a:t>
            </a:r>
            <a:r>
              <a:rPr lang="en-US" dirty="0" smtClean="0"/>
              <a:t>n  </a:t>
            </a:r>
            <a:r>
              <a:rPr lang="ar-EG" dirty="0"/>
              <a:t> </a:t>
            </a:r>
            <a:r>
              <a:rPr lang="ar-EG" dirty="0" smtClean="0"/>
              <a:t>وف كل مرة تنادى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ar-EG" dirty="0" smtClean="0"/>
              <a:t> </a:t>
            </a:r>
          </a:p>
          <a:p>
            <a:pPr marL="0" indent="0" algn="r" rtl="1">
              <a:buNone/>
            </a:pPr>
            <a:r>
              <a:rPr lang="ar-EG" dirty="0" smtClean="0"/>
              <a:t>ب </a:t>
            </a:r>
            <a:r>
              <a:rPr lang="en-US" dirty="0" err="1" smtClean="0"/>
              <a:t>sorce</a:t>
            </a:r>
            <a:r>
              <a:rPr lang="en-US" dirty="0" smtClean="0"/>
              <a:t> </a:t>
            </a:r>
            <a:r>
              <a:rPr lang="ar-EG" dirty="0" smtClean="0"/>
              <a:t>مختلف   ودة </a:t>
            </a:r>
            <a:r>
              <a:rPr lang="en-US" dirty="0" smtClean="0"/>
              <a:t>O(n^2 log) </a:t>
            </a:r>
            <a:r>
              <a:rPr lang="ar-EG" dirty="0" smtClean="0"/>
              <a:t> وهنشوف دة قدام تانى  </a:t>
            </a:r>
            <a:r>
              <a:rPr lang="en-US" dirty="0" smtClean="0"/>
              <a:t>    </a:t>
            </a:r>
          </a:p>
          <a:p>
            <a:pPr marL="0" indent="0" algn="r" rt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Fload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en-US" dirty="0" smtClean="0"/>
              <a:t>All to  all 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dirty="0" smtClean="0"/>
              <a:t>O(n^3) </a:t>
            </a:r>
            <a:r>
              <a:rPr lang="ar-EG" dirty="0" smtClean="0"/>
              <a:t> اخر   </a:t>
            </a:r>
            <a:r>
              <a:rPr lang="en-US" dirty="0" smtClean="0"/>
              <a:t>300</a:t>
            </a:r>
            <a:endParaRPr lang="ar-EG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ف   </a:t>
            </a:r>
            <a:r>
              <a:rPr lang="en-US" dirty="0" smtClean="0"/>
              <a:t>all to all Dijkstra  </a:t>
            </a:r>
            <a:r>
              <a:rPr lang="ar-EG" dirty="0" smtClean="0"/>
              <a:t> هيكون  </a:t>
            </a:r>
            <a:r>
              <a:rPr lang="en-US" dirty="0" smtClean="0"/>
              <a:t>O(n^2 log )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الكود سهل   خالص   عشان كدة:  على الرغم من ان الكمبلكستى بتاعته عاليه   اعلى من  </a:t>
            </a:r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ar-EG" dirty="0" smtClean="0"/>
              <a:t> الى انه بيستخدام كتير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هنوضح تانى الفرق بين ال </a:t>
            </a:r>
            <a:r>
              <a:rPr lang="en-US" dirty="0" smtClean="0"/>
              <a:t>multisource </a:t>
            </a:r>
            <a:r>
              <a:rPr lang="ar-EG" dirty="0" smtClean="0"/>
              <a:t>  وال  </a:t>
            </a:r>
            <a:r>
              <a:rPr lang="en-US" dirty="0" smtClean="0"/>
              <a:t>all to 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 الكود </a:t>
            </a:r>
            <a:r>
              <a:rPr lang="en-US" dirty="0" smtClean="0"/>
              <a:t> </a:t>
            </a:r>
            <a:r>
              <a:rPr lang="en-US" dirty="0" err="1" smtClean="0"/>
              <a:t>fload</a:t>
            </a:r>
            <a:r>
              <a:rPr lang="en-US" dirty="0" smtClean="0"/>
              <a:t> </a:t>
            </a:r>
            <a:r>
              <a:rPr lang="ar-EG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9655"/>
            <a:ext cx="10058400" cy="42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شرح  الفكر</a:t>
            </a:r>
            <a:r>
              <a:rPr lang="ar-EG" dirty="0"/>
              <a:t>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انا  هقارن التكلفه بين  كل   </a:t>
            </a:r>
            <a:r>
              <a:rPr lang="en-US" dirty="0" smtClean="0"/>
              <a:t>two node </a:t>
            </a:r>
            <a:r>
              <a:rPr lang="ar-EG" dirty="0" smtClean="0"/>
              <a:t> وبين ان   اورح لنفس ال </a:t>
            </a:r>
            <a:r>
              <a:rPr lang="en-US" dirty="0"/>
              <a:t>two </a:t>
            </a:r>
            <a:r>
              <a:rPr lang="en-US" dirty="0" smtClean="0"/>
              <a:t>node</a:t>
            </a:r>
            <a:r>
              <a:rPr lang="ar-EG" dirty="0" smtClean="0"/>
              <a:t> بس  احط  نود تالته ف النص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النود التالته الى هحطها دايما  هتبقا واحد  ل كل   </a:t>
            </a:r>
            <a:r>
              <a:rPr lang="en-US" dirty="0" smtClean="0"/>
              <a:t>two node  </a:t>
            </a:r>
            <a:r>
              <a:rPr lang="ar-EG" dirty="0" smtClean="0"/>
              <a:t>  يعنى  هجرب اروح   من النود   1 ل نود 2  عن طريق النود 0 وهجرب اروح من  1 ل 3 عن  طريق النود  0    وهجرب اروح من 1 الى 4  عن طريق النود 0 وهكذا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وبعد  كدة ازود النود التالته الى استخدمتها بدال  صفر اخليها واحد    وهكذا 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افرض معايه  ان  لما  روحت من 1 الى 2   كان الاحسن اخد الطريق من 1 الى  صفر ومن صفر الى 2 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EG" dirty="0" smtClean="0"/>
              <a:t>وبعد كدة عشان اروح من نود 1 الى  6  كان الاحسن عليه  اخد  النود رقم 2  ف النص  معايه ف كدة   الماسر هو  </a:t>
            </a:r>
          </a:p>
          <a:p>
            <a:pPr marL="0" indent="0" algn="r" rtl="1">
              <a:buNone/>
            </a:pPr>
            <a:r>
              <a:rPr lang="ar-EG" dirty="0" smtClean="0"/>
              <a:t>من 1 الى 0  الى  2 الى  6   دة الالجروزم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4400" dirty="0" smtClean="0"/>
              <a:t>مراجعه سريعه: وطريقه شغل  </a:t>
            </a:r>
            <a:r>
              <a:rPr lang="en-US" sz="4400" dirty="0" err="1" smtClean="0"/>
              <a:t>flaod</a:t>
            </a:r>
            <a:r>
              <a:rPr lang="en-US" sz="4400" dirty="0" smtClean="0"/>
              <a:t> </a:t>
            </a:r>
            <a:r>
              <a:rPr lang="ar-EG" sz="4400" dirty="0" smtClean="0"/>
              <a:t>اسمها </a:t>
            </a:r>
            <a:r>
              <a:rPr lang="en-US" sz="4400" dirty="0" smtClean="0"/>
              <a:t>all to all </a:t>
            </a:r>
            <a:r>
              <a:rPr lang="ar-EG" sz="4400" dirty="0" smtClean="0"/>
              <a:t> 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815" y="1901133"/>
            <a:ext cx="6431390" cy="4377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4191" y="2060812"/>
            <a:ext cx="31116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>Dijkstra </a:t>
            </a:r>
            <a:r>
              <a:rPr lang="ar-EG" dirty="0" smtClean="0"/>
              <a:t>العادى  بيجيب الون الازرق بس الى هو هيجيب اقصر مسار من  من نقطه واحدة لكل النقط التانيه </a:t>
            </a:r>
          </a:p>
          <a:p>
            <a:pPr algn="r" rtl="1"/>
            <a:r>
              <a:rPr lang="en-US" dirty="0" smtClean="0"/>
              <a:t>O(n log )</a:t>
            </a:r>
            <a:r>
              <a:rPr lang="ar-EG" dirty="0" smtClean="0"/>
              <a:t> </a:t>
            </a:r>
          </a:p>
          <a:p>
            <a:pPr algn="r" rtl="1"/>
            <a:r>
              <a:rPr lang="ar-EG" dirty="0" smtClean="0"/>
              <a:t>==================</a:t>
            </a:r>
          </a:p>
          <a:p>
            <a:pPr algn="r" rtl="1"/>
            <a:r>
              <a:rPr lang="ar-EG" dirty="0" smtClean="0"/>
              <a:t>اما </a:t>
            </a:r>
            <a:r>
              <a:rPr lang="en-US" dirty="0" err="1" smtClean="0"/>
              <a:t>fload</a:t>
            </a:r>
            <a:r>
              <a:rPr lang="en-US" dirty="0" smtClean="0"/>
              <a:t>  </a:t>
            </a:r>
            <a:r>
              <a:rPr lang="ar-EG" dirty="0"/>
              <a:t> </a:t>
            </a:r>
            <a:r>
              <a:rPr lang="ar-EG" dirty="0" smtClean="0"/>
              <a:t>بيجيب كل الالوان الى ف الصورة دى  ودة اسمهه   </a:t>
            </a:r>
            <a:r>
              <a:rPr lang="en-US" dirty="0" smtClean="0"/>
              <a:t>all to all </a:t>
            </a:r>
            <a:endParaRPr lang="ar-EG" dirty="0" smtClean="0"/>
          </a:p>
          <a:p>
            <a:pPr algn="r" rtl="1"/>
            <a:r>
              <a:rPr lang="ar-EG" dirty="0" smtClean="0"/>
              <a:t>يعنى  هيحصب اقصر مسار لكل  نقطه بعتبار  المصدر بتاعى  هو كل النقط </a:t>
            </a:r>
            <a:endParaRPr lang="en-US" dirty="0" smtClean="0"/>
          </a:p>
          <a:p>
            <a:pPr algn="r" rtl="1"/>
            <a:r>
              <a:rPr lang="en-US" dirty="0" smtClean="0"/>
              <a:t>O(n^3)</a:t>
            </a:r>
            <a:endParaRPr lang="ar-EG" dirty="0" smtClean="0"/>
          </a:p>
          <a:p>
            <a:pPr algn="r" rtl="1"/>
            <a:r>
              <a:rPr lang="ar-EG" dirty="0" smtClean="0"/>
              <a:t>===============</a:t>
            </a:r>
            <a:endParaRPr lang="en-US" dirty="0" smtClean="0"/>
          </a:p>
          <a:p>
            <a:pPr algn="r" rtl="1"/>
            <a:r>
              <a:rPr lang="ar-EG" dirty="0" smtClean="0"/>
              <a:t>لو عاوز </a:t>
            </a:r>
            <a:r>
              <a:rPr lang="en-US" dirty="0" smtClean="0"/>
              <a:t>Dijkstra </a:t>
            </a:r>
            <a:r>
              <a:rPr lang="ar-EG" dirty="0" smtClean="0"/>
              <a:t>يعمل زى  </a:t>
            </a:r>
            <a:r>
              <a:rPr lang="en-US" dirty="0" err="1" smtClean="0"/>
              <a:t>fload</a:t>
            </a:r>
            <a:r>
              <a:rPr lang="en-US" dirty="0" smtClean="0"/>
              <a:t>  </a:t>
            </a:r>
            <a:r>
              <a:rPr lang="ar-EG" dirty="0" smtClean="0"/>
              <a:t>هتناديه من عند كل  </a:t>
            </a:r>
            <a:r>
              <a:rPr lang="en-US" dirty="0" smtClean="0"/>
              <a:t>node  </a:t>
            </a:r>
            <a:r>
              <a:rPr lang="ar-EG" dirty="0" smtClean="0"/>
              <a:t>وهيكون  </a:t>
            </a:r>
          </a:p>
          <a:p>
            <a:pPr algn="r" rtl="1"/>
            <a:r>
              <a:rPr lang="en-US" dirty="0" smtClean="0"/>
              <a:t>O(n^2 log n)</a:t>
            </a:r>
            <a:endParaRPr lang="ar-EG" dirty="0" smtClean="0"/>
          </a:p>
          <a:p>
            <a:pPr algn="r" rtl="1"/>
            <a:endParaRPr lang="ar-EG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3200" dirty="0"/>
              <a:t>الفرق بين ال </a:t>
            </a:r>
            <a:r>
              <a:rPr lang="en-US" sz="3200" dirty="0" smtClean="0"/>
              <a:t>multi Dijkstra or </a:t>
            </a:r>
            <a:r>
              <a:rPr lang="en-US" sz="3200" dirty="0" err="1" smtClean="0"/>
              <a:t>pallmand</a:t>
            </a:r>
            <a:r>
              <a:rPr lang="en-US" sz="3200" dirty="0" smtClean="0"/>
              <a:t>  </a:t>
            </a:r>
            <a:r>
              <a:rPr lang="ar-EG" sz="3200" dirty="0"/>
              <a:t>وال   </a:t>
            </a:r>
            <a:r>
              <a:rPr lang="en-US" sz="3200" dirty="0"/>
              <a:t>all to all </a:t>
            </a:r>
            <a:r>
              <a:rPr lang="en-US" sz="3200" dirty="0" smtClean="0"/>
              <a:t>shortest paths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171" y="1846263"/>
            <a:ext cx="9760059" cy="42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ف الصورة الى فوق دى:</a:t>
            </a:r>
          </a:p>
          <a:p>
            <a:pPr algn="r" rtl="1"/>
            <a:r>
              <a:rPr lang="ar-EG" dirty="0"/>
              <a:t> </a:t>
            </a:r>
            <a:r>
              <a:rPr lang="ar-EG" dirty="0" smtClean="0"/>
              <a:t>ف اليمن شرح </a:t>
            </a:r>
            <a:r>
              <a:rPr lang="en-US" dirty="0" err="1" smtClean="0"/>
              <a:t>flaod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(all to  all shortest path)</a:t>
            </a:r>
            <a:r>
              <a:rPr lang="ar-EG" dirty="0" smtClean="0"/>
              <a:t>  اما ف الشمال دى  </a:t>
            </a:r>
            <a:r>
              <a:rPr lang="en-US" dirty="0" err="1" smtClean="0"/>
              <a:t>dijkstra</a:t>
            </a:r>
            <a:r>
              <a:rPr lang="en-US" dirty="0" smtClean="0"/>
              <a:t> (multi Source shortest )</a:t>
            </a:r>
          </a:p>
          <a:p>
            <a:pPr algn="r" rtl="1"/>
            <a:r>
              <a:rPr lang="ar-EG" dirty="0" smtClean="0"/>
              <a:t>الوصرة  الى ف الشمال دى  عندى  </a:t>
            </a:r>
            <a:r>
              <a:rPr lang="en-US" dirty="0" smtClean="0"/>
              <a:t>two  source </a:t>
            </a:r>
            <a:r>
              <a:rPr lang="ar-EG" dirty="0" smtClean="0"/>
              <a:t> بس  وال</a:t>
            </a:r>
            <a:r>
              <a:rPr lang="en-US" dirty="0" smtClean="0"/>
              <a:t>source </a:t>
            </a:r>
            <a:r>
              <a:rPr lang="ar-EG" dirty="0" smtClean="0"/>
              <a:t>الى  هيوصل الاول  ل </a:t>
            </a:r>
            <a:r>
              <a:rPr lang="en-US" dirty="0" smtClean="0"/>
              <a:t>node </a:t>
            </a:r>
            <a:r>
              <a:rPr lang="ar-EG" dirty="0" smtClean="0"/>
              <a:t>معينه   ال </a:t>
            </a:r>
            <a:r>
              <a:rPr lang="en-US" dirty="0" smtClean="0"/>
              <a:t>source </a:t>
            </a:r>
            <a:r>
              <a:rPr lang="ar-EG" dirty="0" smtClean="0"/>
              <a:t>التاني مش هيرحلها خلاص     دة شرح مبسط  على الماشى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لو عاوز اجيب ال </a:t>
            </a:r>
            <a:r>
              <a:rPr lang="en-US" dirty="0" smtClean="0"/>
              <a:t>path  </a:t>
            </a:r>
            <a:r>
              <a:rPr lang="ar-EG" dirty="0" smtClean="0"/>
              <a:t>بستخدام </a:t>
            </a:r>
            <a:r>
              <a:rPr lang="en-US" dirty="0" err="1" smtClean="0"/>
              <a:t>fload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هنستخدام   </a:t>
            </a:r>
            <a:r>
              <a:rPr lang="en-US" dirty="0" smtClean="0"/>
              <a:t>2d vector </a:t>
            </a:r>
            <a:r>
              <a:rPr lang="ar-EG" dirty="0" smtClean="0"/>
              <a:t>   شوف الكود    </a:t>
            </a:r>
          </a:p>
          <a:p>
            <a:pPr algn="r" rtl="1"/>
            <a:r>
              <a:rPr lang="ar-EG" dirty="0" smtClean="0"/>
              <a:t>وانا بستخدام  </a:t>
            </a:r>
            <a:r>
              <a:rPr lang="en-US" dirty="0" err="1" smtClean="0"/>
              <a:t>fload</a:t>
            </a:r>
            <a:r>
              <a:rPr lang="en-US" dirty="0" smtClean="0"/>
              <a:t> </a:t>
            </a:r>
            <a:r>
              <a:rPr lang="ar-EG" dirty="0"/>
              <a:t> </a:t>
            </a:r>
            <a:r>
              <a:rPr lang="ar-EG" dirty="0" smtClean="0"/>
              <a:t>عشان اجيب اقل مسار  </a:t>
            </a:r>
          </a:p>
          <a:p>
            <a:pPr algn="r" rtl="1"/>
            <a:r>
              <a:rPr lang="ar-EG" dirty="0" smtClean="0"/>
              <a:t>كل  مستخدام نقطه وسيطه هخلى ال </a:t>
            </a:r>
          </a:p>
          <a:p>
            <a:pPr algn="r" rtl="1"/>
            <a:r>
              <a:rPr lang="en-US" dirty="0" smtClean="0"/>
              <a:t>Next </a:t>
            </a:r>
            <a:r>
              <a:rPr lang="ar-EG" dirty="0" smtClean="0"/>
              <a:t>بتها  هو النكست بتاعى </a:t>
            </a:r>
          </a:p>
          <a:p>
            <a:pPr algn="r" rtl="1"/>
            <a:r>
              <a:rPr lang="ar-EG" dirty="0" smtClean="0"/>
              <a:t>وف الاول  خالص كل ال </a:t>
            </a:r>
            <a:r>
              <a:rPr lang="en-US" dirty="0" err="1" smtClean="0"/>
              <a:t>nxt</a:t>
            </a:r>
            <a:r>
              <a:rPr lang="en-US" dirty="0" smtClean="0"/>
              <a:t> </a:t>
            </a:r>
            <a:r>
              <a:rPr lang="ar-EG" dirty="0" smtClean="0"/>
              <a:t>كدة </a:t>
            </a:r>
          </a:p>
          <a:p>
            <a:pPr algn="r" rtl="1"/>
            <a:r>
              <a:rPr lang="en-US" dirty="0" err="1" smtClean="0"/>
              <a:t>Nxt</a:t>
            </a:r>
            <a:r>
              <a:rPr lang="en-US" dirty="0" smtClean="0"/>
              <a:t>[u][v]=v</a:t>
            </a:r>
          </a:p>
          <a:p>
            <a:pPr algn="r" rtl="1"/>
            <a:r>
              <a:rPr lang="en-US" dirty="0" err="1" smtClean="0"/>
              <a:t>Nxt</a:t>
            </a:r>
            <a:r>
              <a:rPr lang="en-US" dirty="0" smtClean="0"/>
              <a:t>[u][k]=k </a:t>
            </a:r>
            <a:r>
              <a:rPr lang="ar-EG" dirty="0"/>
              <a:t> </a:t>
            </a:r>
            <a:r>
              <a:rPr lang="ar-EG" dirty="0" smtClean="0"/>
              <a:t> وهكذا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7" y="1845734"/>
            <a:ext cx="6375326" cy="30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1837</TotalTime>
  <Words>509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fload</vt:lpstr>
      <vt:lpstr>Dijkstra  and ballman</vt:lpstr>
      <vt:lpstr>Fload  </vt:lpstr>
      <vt:lpstr> الكود  fload  </vt:lpstr>
      <vt:lpstr>شرح  الفكره</vt:lpstr>
      <vt:lpstr>مراجعه سريعه: وطريقه شغل  flaod اسمها all to all  </vt:lpstr>
      <vt:lpstr>الفرق بين ال multi Dijkstra or pallmand  وال   all to all shortest paths</vt:lpstr>
      <vt:lpstr>PowerPoint Presentation</vt:lpstr>
      <vt:lpstr>لو عاوز اجيب ال path  بستخدام fload </vt:lpstr>
      <vt:lpstr>شويه ملحوظات  للحل المسائل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 IN ONE</dc:creator>
  <cp:lastModifiedBy>ALL IN ONE</cp:lastModifiedBy>
  <cp:revision>74</cp:revision>
  <dcterms:created xsi:type="dcterms:W3CDTF">2022-09-29T14:57:15Z</dcterms:created>
  <dcterms:modified xsi:type="dcterms:W3CDTF">2022-09-30T21:35:12Z</dcterms:modified>
</cp:coreProperties>
</file>