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71" r:id="rId12"/>
    <p:sldId id="272" r:id="rId13"/>
    <p:sldId id="267" r:id="rId14"/>
    <p:sldId id="269" r:id="rId15"/>
    <p:sldId id="270" r:id="rId16"/>
    <p:sldId id="273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9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F74B0-02B0-401F-A1DE-7EB5BF0D95C8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837079-56FD-4A9D-8412-FE3F442092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9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itrative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r>
              <a:rPr lang="en-US" dirty="0" smtClean="0"/>
              <a:t>Coin Change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هيدك  مثلا عشرة جنيه  ويقلك  ف كام طريقه عشان اعمل بيها العشرة جنيه من مجموعه من العملات </a:t>
            </a:r>
          </a:p>
          <a:p>
            <a:pPr algn="r" rtl="1"/>
            <a:r>
              <a:rPr lang="ar-EG" dirty="0" smtClean="0"/>
              <a:t>عشرة جنيه = 5+5    او  10  او 1+9  او     الخ  </a:t>
            </a:r>
          </a:p>
          <a:p>
            <a:pPr algn="r" rtl="1"/>
            <a:r>
              <a:rPr lang="ar-EG" dirty="0" smtClean="0"/>
              <a:t>وطبعا    الترتيب مش هيفرق معايه </a:t>
            </a:r>
          </a:p>
          <a:p>
            <a:pPr algn="r" rtl="1"/>
            <a:r>
              <a:rPr lang="ar-EG" dirty="0" smtClean="0"/>
              <a:t>فكرة الكود ان  امسك  كل  عمله وامشى على كل الاحتملات الى اقدر اكونها بيه  «او بمعنى تانى امشى على الارقام من 0 لحاد الرقم الى عاوز يكونه  »</a:t>
            </a:r>
          </a:p>
          <a:p>
            <a:pPr algn="r" rtl="1"/>
            <a:r>
              <a:rPr lang="ar-EG" dirty="0" smtClean="0"/>
              <a:t>وعندى الباز كاس هى </a:t>
            </a:r>
            <a:r>
              <a:rPr lang="en-US" dirty="0" err="1" smtClean="0"/>
              <a:t>dp</a:t>
            </a:r>
            <a:r>
              <a:rPr lang="en-US" dirty="0" smtClean="0"/>
              <a:t>[0]=1 </a:t>
            </a:r>
            <a:r>
              <a:rPr lang="ar-EG" dirty="0" smtClean="0"/>
              <a:t> </a:t>
            </a:r>
          </a:p>
          <a:p>
            <a:pPr algn="r" rtl="1"/>
            <a:r>
              <a:rPr lang="ar-EG" dirty="0" smtClean="0"/>
              <a:t>ف اول  مرة خالص  هشوف  لما احمع على الصفر   «البازكيس»  قيمه العمله التانيه هكون كونت عمله  بتساوى كام مثلا 0+1 =1</a:t>
            </a:r>
            <a:r>
              <a:rPr lang="en-US" dirty="0" smtClean="0"/>
              <a:t> </a:t>
            </a:r>
            <a:r>
              <a:rPr lang="ar-EG" dirty="0" smtClean="0"/>
              <a:t>ف كدة هروح عند الواحد وحط  عدد الطرق الى كونت بيها الصفر   الى هى 1  </a:t>
            </a:r>
          </a:p>
          <a:p>
            <a:pPr algn="r" rtl="1"/>
            <a:r>
              <a:rPr lang="ar-EG" dirty="0" smtClean="0"/>
              <a:t>وهكذا  </a:t>
            </a:r>
          </a:p>
          <a:p>
            <a:pPr algn="r" rtl="1"/>
            <a:r>
              <a:rPr lang="ar-EG" dirty="0" smtClean="0"/>
              <a:t>ليه  بقا جمعت على المكان الى هرحله 1 عشان لو كونت الصفر بواحد  ف اكيد اقدر اكون الواحد  بنفس عدد طرق تكوين الصفر + 1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55439" cy="1737360"/>
          </a:xfrm>
        </p:spPr>
        <p:txBody>
          <a:bodyPr>
            <a:normAutofit fontScale="90000"/>
          </a:bodyPr>
          <a:lstStyle/>
          <a:p>
            <a:r>
              <a:rPr lang="ar-EG" dirty="0" smtClean="0"/>
              <a:t>هنا لو قدر ت اوصل لل 13 ب 5 طرق  ف اكيد  هوصل   لل14 ب 5 طرق برضو عن طريق ان ازود على كل طريق قيمه  واحد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2" y="2703384"/>
            <a:ext cx="595395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5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 smtClean="0"/>
              <a:t>امتى  القيمه بتزيد ؟ يعنى انا قلت ان لو بوصل ل 5 بطريقه واحدة ف كدة اقدر اوصل لل 6 بطريقه واحدة برضو  لو معايه عمله قيمتها 1 ف كدة امتى القيم بتزيد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افروض ان  انا  معايه عمله قيمتها 5 و7  </a:t>
            </a:r>
          </a:p>
          <a:p>
            <a:pPr algn="r" rtl="1"/>
            <a:r>
              <a:rPr lang="ar-EG" dirty="0" smtClean="0"/>
              <a:t>ووصلت لل 10 بعدد طرق =5   =</a:t>
            </a:r>
            <a:r>
              <a:rPr lang="en-US" dirty="0" smtClean="0"/>
              <a:t>&lt;</a:t>
            </a:r>
            <a:r>
              <a:rPr lang="ar-EG" dirty="0" smtClean="0"/>
              <a:t>كدة اقدر اوصل لل 15 لما ازود على ال10 العمله الى قيمتها 5 بعدد طرق = 5</a:t>
            </a:r>
          </a:p>
          <a:p>
            <a:pPr algn="r" rtl="1"/>
            <a:r>
              <a:rPr lang="ar-EG" dirty="0" smtClean="0"/>
              <a:t>ووصلت  لل 8 بعدد طرق  4 =</a:t>
            </a:r>
            <a:r>
              <a:rPr lang="en-US" dirty="0" smtClean="0"/>
              <a:t>&lt; </a:t>
            </a:r>
            <a:r>
              <a:rPr lang="ar-EG" dirty="0" smtClean="0"/>
              <a:t> ف كدة اقدر اوصل لل 15 لما ازود على ال  8 العمله الى قيمتها 7 بعدد طرق =4 </a:t>
            </a:r>
          </a:p>
          <a:p>
            <a:pPr algn="r" rtl="1"/>
            <a:r>
              <a:rPr lang="ar-EG" dirty="0" smtClean="0"/>
              <a:t>فكدة قدرت اوصل لل 15 بعدد طرق  9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 smtClean="0"/>
              <a:t>الكود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10" y="2371813"/>
            <a:ext cx="6674255" cy="36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3600" dirty="0" smtClean="0"/>
              <a:t>تالت </a:t>
            </a:r>
            <a:r>
              <a:rPr lang="en-US" sz="3600" dirty="0" smtClean="0"/>
              <a:t> </a:t>
            </a:r>
            <a:r>
              <a:rPr lang="ar-EG" sz="3600" dirty="0" smtClean="0"/>
              <a:t>ورابع مشكله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45733"/>
            <a:ext cx="11155680" cy="4514123"/>
          </a:xfrm>
        </p:spPr>
        <p:txBody>
          <a:bodyPr/>
          <a:lstStyle/>
          <a:p>
            <a:pPr algn="r" rtl="1"/>
            <a:r>
              <a:rPr lang="en-US" dirty="0"/>
              <a:t>Longest increasing subsequence</a:t>
            </a:r>
            <a:endParaRPr lang="ar-EG" dirty="0" smtClean="0"/>
          </a:p>
          <a:p>
            <a:pPr algn="r" rtl="1"/>
            <a:r>
              <a:rPr lang="ar-EG" dirty="0" smtClean="0"/>
              <a:t>يعنى لو هديك  مجموعه من الحروف وعاوزك تطلع اكبر استرنج منهم بحيث الاحروف تكون مترتبه تصاعديا  .</a:t>
            </a:r>
          </a:p>
          <a:p>
            <a:pPr marL="0" indent="0" algn="r" rtl="1">
              <a:buNone/>
            </a:pPr>
            <a:endParaRPr lang="ar-EG" dirty="0" smtClean="0"/>
          </a:p>
          <a:p>
            <a:pPr marL="0" indent="0" algn="r" rtl="1">
              <a:buNone/>
            </a:pPr>
            <a:r>
              <a:rPr lang="en-US" dirty="0" err="1" smtClean="0"/>
              <a:t>Maxuman</a:t>
            </a:r>
            <a:r>
              <a:rPr lang="en-US" dirty="0" smtClean="0"/>
              <a:t> </a:t>
            </a:r>
            <a:r>
              <a:rPr lang="en-US" dirty="0" err="1" smtClean="0"/>
              <a:t>comman</a:t>
            </a:r>
            <a:r>
              <a:rPr lang="en-US" dirty="0" smtClean="0"/>
              <a:t> subsequence </a:t>
            </a:r>
            <a:endParaRPr lang="ar-EG" dirty="0" smtClean="0"/>
          </a:p>
          <a:p>
            <a:pPr algn="r" rtl="1"/>
            <a:r>
              <a:rPr lang="ar-EG" dirty="0" smtClean="0"/>
              <a:t>ف المسئله دى بقا  هيديك 2 استرنج  ويقلك هات اكبر  عدد حروف  </a:t>
            </a:r>
          </a:p>
          <a:p>
            <a:pPr algn="r" rtl="1"/>
            <a:r>
              <a:rPr lang="ar-EG" dirty="0" smtClean="0"/>
              <a:t>الاتنين استرنج مشتركين فيهم </a:t>
            </a:r>
            <a:endParaRPr lang="ar-EG" dirty="0"/>
          </a:p>
          <a:p>
            <a:pPr algn="r" rtl="1"/>
            <a:endParaRPr lang="ar-E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545"/>
            <a:ext cx="5274753" cy="2028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7" y="4652278"/>
            <a:ext cx="4982244" cy="134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6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نبداء ب  </a:t>
            </a:r>
            <a:r>
              <a:rPr lang="en-US" dirty="0" err="1"/>
              <a:t>Maxuman</a:t>
            </a:r>
            <a:r>
              <a:rPr lang="en-US" dirty="0"/>
              <a:t> </a:t>
            </a:r>
            <a:r>
              <a:rPr lang="en-US" dirty="0" err="1"/>
              <a:t>comman</a:t>
            </a:r>
            <a:r>
              <a:rPr lang="en-US" dirty="0"/>
              <a:t> subsequence </a:t>
            </a:r>
            <a:r>
              <a:rPr lang="ar-EG" dirty="0"/>
              <a:t/>
            </a:r>
            <a:br>
              <a:rPr lang="ar-E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بص اخنا اتفقنا ان هنحول مشكله كبيرة لمكشله صغيرة من نفس نوع الكبيرة  </a:t>
            </a:r>
          </a:p>
          <a:p>
            <a:pPr algn="r" rtl="1"/>
            <a:r>
              <a:rPr lang="ar-EG" dirty="0" smtClean="0"/>
              <a:t>المكشله الصغيرة هى هجرب اخد اول  حرف مع اول حرف  ف الاسنرنج التانى وشوف اطول </a:t>
            </a:r>
            <a:r>
              <a:rPr lang="en-US" dirty="0" err="1"/>
              <a:t>comman</a:t>
            </a:r>
            <a:r>
              <a:rPr lang="en-US" dirty="0"/>
              <a:t> subsequence </a:t>
            </a:r>
            <a:endParaRPr lang="en-US" dirty="0" smtClean="0"/>
          </a:p>
          <a:p>
            <a:pPr algn="r" rtl="1"/>
            <a:r>
              <a:rPr lang="ar-EG" dirty="0"/>
              <a:t>هجرب اخد اول  حرف مع اول </a:t>
            </a:r>
            <a:r>
              <a:rPr lang="ar-EG" dirty="0" smtClean="0"/>
              <a:t>حرف</a:t>
            </a:r>
            <a:r>
              <a:rPr lang="en-US" dirty="0" smtClean="0"/>
              <a:t>+ </a:t>
            </a:r>
            <a:r>
              <a:rPr lang="ar-EG" dirty="0" smtClean="0"/>
              <a:t> تانى حرف   </a:t>
            </a:r>
            <a:r>
              <a:rPr lang="ar-EG" dirty="0"/>
              <a:t>ف الاسنرنج التانى وشوف اطول </a:t>
            </a:r>
            <a:r>
              <a:rPr lang="en-US" dirty="0" err="1"/>
              <a:t>comman</a:t>
            </a:r>
            <a:r>
              <a:rPr lang="en-US" dirty="0"/>
              <a:t> subsequence </a:t>
            </a:r>
          </a:p>
          <a:p>
            <a:pPr algn="r" rtl="1"/>
            <a:r>
              <a:rPr lang="ar-EG" dirty="0"/>
              <a:t>هجرب اخد اول  حرف مع اول حرف</a:t>
            </a:r>
            <a:r>
              <a:rPr lang="en-US" dirty="0"/>
              <a:t>+ </a:t>
            </a:r>
            <a:r>
              <a:rPr lang="ar-EG" dirty="0"/>
              <a:t> تانى </a:t>
            </a:r>
            <a:r>
              <a:rPr lang="ar-EG" dirty="0" smtClean="0"/>
              <a:t>حرف+ تالت حرف    </a:t>
            </a:r>
            <a:r>
              <a:rPr lang="ar-EG" dirty="0"/>
              <a:t>ف الاسنرنج التانى وشوف اطول </a:t>
            </a:r>
            <a:r>
              <a:rPr lang="en-US" dirty="0" err="1"/>
              <a:t>comman</a:t>
            </a:r>
            <a:r>
              <a:rPr lang="en-US" dirty="0"/>
              <a:t> subsequence </a:t>
            </a:r>
            <a:r>
              <a:rPr lang="ar-EG" dirty="0" smtClean="0"/>
              <a:t> وهكذا  </a:t>
            </a:r>
          </a:p>
          <a:p>
            <a:pPr algn="r" rtl="1"/>
            <a:r>
              <a:rPr lang="ar-EG" dirty="0" smtClean="0"/>
              <a:t>---- </a:t>
            </a:r>
          </a:p>
          <a:p>
            <a:pPr algn="r" rtl="1"/>
            <a:r>
              <a:rPr lang="ar-EG" dirty="0" smtClean="0"/>
              <a:t>وبعد كدة هحرب اخد اول حرفين  من الاسترنج الاول  مع  اول  خرف من الاسترنج  التانى  </a:t>
            </a:r>
          </a:p>
          <a:p>
            <a:pPr algn="r" rtl="1"/>
            <a:r>
              <a:rPr lang="ar-EG" dirty="0"/>
              <a:t>وبعد كدة هحرب اخد اول حرفين  من الاسترنج الاول  مع  </a:t>
            </a:r>
            <a:r>
              <a:rPr lang="ar-EG" dirty="0" smtClean="0"/>
              <a:t>اول حرفين من </a:t>
            </a:r>
            <a:r>
              <a:rPr lang="ar-EG" dirty="0"/>
              <a:t>الاسترنج  التانى  </a:t>
            </a:r>
            <a:r>
              <a:rPr lang="ar-EG" dirty="0" smtClean="0"/>
              <a:t> وهكذا  </a:t>
            </a:r>
          </a:p>
          <a:p>
            <a:pPr algn="r" rtl="1"/>
            <a:r>
              <a:rPr lang="ar-EG" dirty="0" smtClean="0"/>
              <a:t>ف كدة انا حولت مشكله كبيرة الى مشكله صغيرة   وبسئل نفس السوال  </a:t>
            </a:r>
            <a:endParaRPr lang="ar-EG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992" y="1737360"/>
            <a:ext cx="7716274" cy="44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/>
              <a:t>Longest increasing subsequence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هديك  الاستنرج الاول وقلك هات الاستنجر التانى </a:t>
            </a:r>
            <a:br>
              <a:rPr lang="ar-EG" dirty="0" smtClean="0"/>
            </a:br>
            <a:r>
              <a:rPr lang="ar-EG" dirty="0" smtClean="0"/>
              <a:t>وبختصرا الى بعلمه بطلع اكبر عدد من الارقام او الحرف مترتبين تصاعديا</a:t>
            </a:r>
            <a:r>
              <a:rPr lang="en-US" dirty="0" smtClean="0"/>
              <a:t> </a:t>
            </a:r>
            <a:r>
              <a:rPr lang="ar-EG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54185"/>
            <a:ext cx="5957469" cy="19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6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reduction  </a:t>
            </a:r>
            <a:r>
              <a:rPr lang="ar-EG" dirty="0" smtClean="0"/>
              <a:t>اسمع الركود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emory reductio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25970" y="22643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 smtClean="0"/>
              <a:t>انواع المشاكل الى ممكن يحلها ال </a:t>
            </a:r>
            <a:r>
              <a:rPr lang="en-US" dirty="0" err="1" smtClean="0"/>
              <a:t>dp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/>
              <a:t>1- ان عمل  </a:t>
            </a:r>
            <a:r>
              <a:rPr lang="en-US" dirty="0" smtClean="0"/>
              <a:t>optimization </a:t>
            </a:r>
            <a:r>
              <a:rPr lang="ar-EG" dirty="0" smtClean="0"/>
              <a:t> زى  اقل عدد  او اكتر عددد</a:t>
            </a:r>
          </a:p>
          <a:p>
            <a:pPr algn="r" rtl="1"/>
            <a:r>
              <a:rPr lang="ar-EG" dirty="0" smtClean="0"/>
              <a:t>2- </a:t>
            </a:r>
            <a:r>
              <a:rPr lang="en-US" dirty="0" smtClean="0"/>
              <a:t>count problem </a:t>
            </a:r>
            <a:endParaRPr lang="ar-EG" dirty="0" smtClean="0"/>
          </a:p>
          <a:p>
            <a:pPr algn="r" rtl="1"/>
            <a:endParaRPr lang="ar-EG" dirty="0"/>
          </a:p>
          <a:p>
            <a:pPr algn="r" rtl="1"/>
            <a:r>
              <a:rPr lang="ar-EG" dirty="0" smtClean="0"/>
              <a:t>وهنا </a:t>
            </a:r>
            <a:r>
              <a:rPr lang="en-US" dirty="0" smtClean="0"/>
              <a:t>iterative </a:t>
            </a:r>
            <a:r>
              <a:rPr lang="ar-EG" dirty="0" smtClean="0"/>
              <a:t> دة ببنى  الحل من تحت لفوق عكس ال  </a:t>
            </a:r>
            <a:r>
              <a:rPr lang="en-US" dirty="0" smtClean="0"/>
              <a:t>recursive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4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 smtClean="0"/>
              <a:t>امتى استخدام ال </a:t>
            </a:r>
            <a:r>
              <a:rPr lang="en-US" dirty="0" smtClean="0"/>
              <a:t>??</a:t>
            </a:r>
            <a:r>
              <a:rPr lang="en-US" dirty="0" err="1" smtClean="0"/>
              <a:t>Dp</a:t>
            </a:r>
            <a:r>
              <a:rPr lang="en-US" dirty="0" smtClean="0"/>
              <a:t>   </a:t>
            </a:r>
            <a:r>
              <a:rPr lang="ar-EG" dirty="0" smtClean="0"/>
              <a:t> لو اتوفر ف المشكله حاجتين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1- ان اقدر احل المشكله عن طريق تحويلها ل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ar-EG" dirty="0"/>
              <a:t> </a:t>
            </a:r>
            <a:r>
              <a:rPr lang="ar-EG" dirty="0" smtClean="0"/>
              <a:t>من نفس النوع </a:t>
            </a:r>
          </a:p>
          <a:p>
            <a:pPr algn="r" rtl="1"/>
            <a:r>
              <a:rPr lang="ar-EG" dirty="0" smtClean="0"/>
              <a:t>2- ان ال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ar-EG" dirty="0" smtClean="0"/>
              <a:t> بتتكر  </a:t>
            </a:r>
          </a:p>
          <a:p>
            <a:pPr algn="r" rtl="1"/>
            <a:r>
              <a:rPr lang="ar-EG" dirty="0" smtClean="0"/>
              <a:t>دول الحاجتين  الى بنستخدام فيها ال  </a:t>
            </a:r>
            <a:r>
              <a:rPr lang="en-US" dirty="0" err="1" smtClean="0"/>
              <a:t>Dp</a:t>
            </a:r>
            <a:endParaRPr lang="en-US" dirty="0" smtClean="0"/>
          </a:p>
          <a:p>
            <a:pPr algn="r" rtl="1"/>
            <a:endParaRPr lang="en-US" dirty="0"/>
          </a:p>
          <a:p>
            <a:pPr algn="r" rtl="1"/>
            <a:r>
              <a:rPr lang="ar-EG" dirty="0" smtClean="0"/>
              <a:t>لاوزم  عمل  </a:t>
            </a:r>
            <a:r>
              <a:rPr lang="en-US" dirty="0" smtClean="0"/>
              <a:t>full descripted for problem </a:t>
            </a:r>
            <a:r>
              <a:rPr lang="ar-EG" dirty="0" smtClean="0"/>
              <a:t>يعنى محتاج اعرف ايه عن المسئله عشان احلها او ايه المهم اعرف </a:t>
            </a:r>
          </a:p>
          <a:p>
            <a:pPr algn="r" rtl="1"/>
            <a:r>
              <a:rPr lang="ar-EG" dirty="0" smtClean="0"/>
              <a:t>هل  مهم اعرف  ال</a:t>
            </a:r>
            <a:r>
              <a:rPr lang="en-US" dirty="0" smtClean="0"/>
              <a:t>index </a:t>
            </a:r>
            <a:r>
              <a:rPr lang="ar-EG" dirty="0" smtClean="0"/>
              <a:t> الى انا فيه  </a:t>
            </a:r>
          </a:p>
          <a:p>
            <a:pPr algn="r" rtl="1"/>
            <a:r>
              <a:rPr lang="ar-EG" dirty="0" smtClean="0"/>
              <a:t>هل  مهم اعرف انا  </a:t>
            </a:r>
            <a:r>
              <a:rPr lang="en-US" dirty="0" smtClean="0"/>
              <a:t>even </a:t>
            </a:r>
            <a:r>
              <a:rPr lang="ar-EG" dirty="0" smtClean="0"/>
              <a:t>ولا </a:t>
            </a:r>
            <a:r>
              <a:rPr lang="en-US" dirty="0" smtClean="0"/>
              <a:t>odd </a:t>
            </a:r>
          </a:p>
          <a:p>
            <a:pPr algn="r" rtl="1"/>
            <a:r>
              <a:rPr lang="ar-EG" dirty="0" smtClean="0"/>
              <a:t>هل مهم اعرف انا اخت الى قبل ولا لا </a:t>
            </a:r>
          </a:p>
          <a:p>
            <a:pPr algn="r" rtl="1"/>
            <a:r>
              <a:rPr lang="ar-EG" dirty="0" smtClean="0"/>
              <a:t>ال </a:t>
            </a:r>
            <a:r>
              <a:rPr lang="en-US" dirty="0" err="1" smtClean="0"/>
              <a:t>transction</a:t>
            </a:r>
            <a:r>
              <a:rPr lang="en-US" dirty="0" smtClean="0"/>
              <a:t> </a:t>
            </a:r>
            <a:r>
              <a:rPr lang="ar-EG" dirty="0" smtClean="0"/>
              <a:t> الى عندى ايه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5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 smtClean="0"/>
              <a:t>انواع ال </a:t>
            </a:r>
            <a:r>
              <a:rPr lang="en-US" dirty="0" err="1" smtClean="0"/>
              <a:t>dp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56095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اول حاجة ال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ar-EG" dirty="0" smtClean="0"/>
              <a:t> بيستعين  ب </a:t>
            </a:r>
            <a:r>
              <a:rPr lang="en-US" dirty="0" err="1" smtClean="0"/>
              <a:t>subproble</a:t>
            </a:r>
            <a:r>
              <a:rPr lang="en-US" dirty="0" smtClean="0"/>
              <a:t> </a:t>
            </a:r>
            <a:r>
              <a:rPr lang="ar-EG" dirty="0" smtClean="0"/>
              <a:t> عشان يحل المشكله الى عندة .</a:t>
            </a:r>
            <a:endParaRPr lang="en-US" dirty="0" smtClean="0"/>
          </a:p>
          <a:p>
            <a:pPr algn="r" rtl="1"/>
            <a:r>
              <a:rPr lang="ar-EG" dirty="0" smtClean="0"/>
              <a:t>ف ال </a:t>
            </a:r>
            <a:r>
              <a:rPr lang="en-US" dirty="0" smtClean="0"/>
              <a:t>iterative </a:t>
            </a:r>
            <a:r>
              <a:rPr lang="en-US" dirty="0" err="1" smtClean="0"/>
              <a:t>dp</a:t>
            </a:r>
            <a:r>
              <a:rPr lang="en-US" dirty="0" smtClean="0"/>
              <a:t> </a:t>
            </a:r>
            <a:r>
              <a:rPr lang="ar-EG" dirty="0" smtClean="0"/>
              <a:t> ف منه نوعين  </a:t>
            </a:r>
          </a:p>
          <a:p>
            <a:pPr algn="r" rtl="1"/>
            <a:r>
              <a:rPr lang="ar-EG" dirty="0" smtClean="0"/>
              <a:t>1-  نوع عشان احله هستعين بال </a:t>
            </a:r>
            <a:r>
              <a:rPr lang="en-US" dirty="0" smtClean="0"/>
              <a:t>problem </a:t>
            </a:r>
            <a:r>
              <a:rPr lang="ar-EG" dirty="0" smtClean="0"/>
              <a:t> الى قبلى. ودة اسمه  </a:t>
            </a:r>
            <a:r>
              <a:rPr lang="en-US" dirty="0" smtClean="0"/>
              <a:t>pack </a:t>
            </a:r>
            <a:endParaRPr lang="ar-EG" dirty="0" smtClean="0"/>
          </a:p>
          <a:p>
            <a:pPr algn="r" rtl="1"/>
            <a:r>
              <a:rPr lang="ar-EG" dirty="0" smtClean="0"/>
              <a:t>2- وف  </a:t>
            </a:r>
            <a:r>
              <a:rPr lang="en-US" dirty="0" smtClean="0"/>
              <a:t>problem </a:t>
            </a:r>
            <a:r>
              <a:rPr lang="ar-EG" dirty="0" smtClean="0"/>
              <a:t> لو حليتها اعرف  احل جزء من الى </a:t>
            </a:r>
            <a:r>
              <a:rPr lang="en-US" dirty="0" smtClean="0"/>
              <a:t>problem </a:t>
            </a:r>
            <a:r>
              <a:rPr lang="ar-EG" dirty="0" smtClean="0"/>
              <a:t> الى قدامى . ف بالتالى ال</a:t>
            </a:r>
            <a:r>
              <a:rPr lang="en-US" dirty="0" smtClean="0"/>
              <a:t>problem</a:t>
            </a:r>
            <a:r>
              <a:rPr lang="ar-EG" dirty="0" smtClean="0"/>
              <a:t> الى قدام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ar-EG" dirty="0" smtClean="0"/>
              <a:t> هتتكون من ال </a:t>
            </a:r>
            <a:r>
              <a:rPr lang="en-US" dirty="0" smtClean="0"/>
              <a:t>problem </a:t>
            </a:r>
            <a:r>
              <a:rPr lang="ar-EG" dirty="0" smtClean="0"/>
              <a:t> الى وره  ودة اسمه </a:t>
            </a:r>
            <a:r>
              <a:rPr lang="en-US" dirty="0" smtClean="0"/>
              <a:t>push </a:t>
            </a:r>
            <a:r>
              <a:rPr lang="ar-EG" dirty="0" smtClean="0"/>
              <a:t>   </a:t>
            </a:r>
          </a:p>
          <a:p>
            <a:pPr algn="r" rtl="1"/>
            <a:r>
              <a:rPr lang="en-US" dirty="0" smtClean="0"/>
              <a:t> </a:t>
            </a:r>
            <a:endParaRPr lang="ar-EG" dirty="0" smtClean="0"/>
          </a:p>
          <a:p>
            <a:pPr algn="r" rt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1" y="3742890"/>
            <a:ext cx="786874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r>
              <a:rPr lang="en-US" dirty="0" smtClean="0"/>
              <a:t>1-knapsack easy version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94" y="1845734"/>
            <a:ext cx="862132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8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 smtClean="0"/>
              <a:t>شرح الكود سريعا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هنا هعمل </a:t>
            </a:r>
            <a:r>
              <a:rPr lang="en-US" dirty="0" smtClean="0"/>
              <a:t>2d array </a:t>
            </a:r>
            <a:r>
              <a:rPr lang="ar-EG" dirty="0" smtClean="0"/>
              <a:t>  . بحيث اجرب كل الاحتمالات ل عدد الشنط  وكل الاحتملات للقيمه الى اقد  اشيلها .</a:t>
            </a:r>
          </a:p>
          <a:p>
            <a:pPr algn="r" rtl="1"/>
            <a:r>
              <a:rPr lang="ar-EG" dirty="0" smtClean="0"/>
              <a:t>ف الاعمدة بتعبر عن اكبر حجم اقد اشيله </a:t>
            </a:r>
          </a:p>
          <a:p>
            <a:pPr algn="r" rtl="1"/>
            <a:r>
              <a:rPr lang="ar-EG" dirty="0" smtClean="0"/>
              <a:t>والصفوف بتعبر عن عدد الشنط الى معايه  دلوقتى  </a:t>
            </a:r>
          </a:p>
          <a:p>
            <a:pPr algn="r" rtl="1"/>
            <a:r>
              <a:rPr lang="ar-EG" dirty="0" smtClean="0"/>
              <a:t>ف هجرب ان يكون معايه شنطه واحدة  مع  كل الاحتمالات للاوزان الى اقدر اشلها </a:t>
            </a:r>
          </a:p>
          <a:p>
            <a:pPr algn="r" rtl="1"/>
            <a:r>
              <a:rPr lang="ar-EG" dirty="0" smtClean="0"/>
              <a:t>وهجرب يكون معايه  2 شنطه مع كل الاحتمالات الى هقدر  اشلها    وهكذا </a:t>
            </a:r>
          </a:p>
          <a:p>
            <a:pPr algn="r" rtl="1"/>
            <a:r>
              <a:rPr lang="ar-EG" dirty="0" smtClean="0"/>
              <a:t>ف بختصار بمشى صف صف  والصف بيعبر عن عدد الشنط الى معايه دلوقتى. </a:t>
            </a:r>
          </a:p>
          <a:p>
            <a:pPr algn="r" rtl="1"/>
            <a:r>
              <a:rPr lang="ar-EG" dirty="0" smtClean="0"/>
              <a:t>لو انا ف ال سف التانى والعمود ال 5 ف كدة انا معايه اول عنصرين  والشنطه الى بشيل فيها حجمها 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/>
              <a:t>شرح الكود سريعا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لو انا ف الصف التانى والعمود رقم خمسه  وعاوز اخد الشنطه ف  كدة اول حاجة هفكر فيها لما اخد الشنطه هحطها ف انهى عمود ف نفس الصف بتاعى  .اهى  عمود  دة  معناه  المكان الى حجمه  يقدر يستحمل ان احط وزن الشنطه دة فيه + الوزن الى معاهي الى  هو 5  عشان انا ف العمود الخامس  دلوقتى </a:t>
            </a:r>
          </a:p>
          <a:p>
            <a:pPr algn="r" rtl="1"/>
            <a:r>
              <a:rPr lang="pl-PL" dirty="0"/>
              <a:t>dp[i + 1][j + w[i]] = </a:t>
            </a:r>
            <a:r>
              <a:rPr lang="pl-PL" dirty="0" smtClean="0"/>
              <a:t>dp[i</a:t>
            </a:r>
            <a:r>
              <a:rPr lang="pl-PL" dirty="0"/>
              <a:t>][j] + v[i</a:t>
            </a:r>
            <a:r>
              <a:rPr lang="pl-PL" dirty="0" smtClean="0"/>
              <a:t>];</a:t>
            </a:r>
            <a:endParaRPr lang="ar-EG" dirty="0" smtClean="0"/>
          </a:p>
          <a:p>
            <a:pPr algn="r" rtl="1"/>
            <a:r>
              <a:rPr lang="ar-EG" dirty="0" smtClean="0"/>
              <a:t>لو  هسيب العنصر دة ف كدة  قله حط قيمه  العنصر الى ف  الصف الاول والعمود رقم خمسه ف الصف التانى والعمود رقم خمسه يعنى هحط القيمه الى فوق منى على طول . </a:t>
            </a:r>
          </a:p>
          <a:p>
            <a:pPr algn="r" rtl="1"/>
            <a:r>
              <a:rPr lang="ar-EG" dirty="0" smtClean="0"/>
              <a:t>وانا لما كنت ف الصف التانى كدة معان ان معايه اول عنصين ولما كنت ف  العمود الخامس كدة معناه ان معايه شنطه تشيل وزن 5 </a:t>
            </a:r>
          </a:p>
          <a:p>
            <a:pPr algn="r" rtl="1"/>
            <a:r>
              <a:rPr lang="ar-EG" dirty="0" smtClean="0"/>
              <a:t>لما قلته روح للعنصر الى فوق منك على طول كدة معنان ان لسه معايه شنطه تشيل وزن 5  بس بدال مكان معايه اول عنصرين بقى  معايه اول </a:t>
            </a:r>
          </a:p>
          <a:p>
            <a:pPr algn="r" rtl="1"/>
            <a:r>
              <a:rPr lang="ar-EG" dirty="0" smtClean="0"/>
              <a:t>همنصر بس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5" y="4868775"/>
            <a:ext cx="7494824" cy="13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/>
              <a:t>شرح الكود </a:t>
            </a:r>
            <a:r>
              <a:rPr lang="ar-EG" dirty="0" smtClean="0"/>
              <a:t>للفكرة عموما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ar-EG" dirty="0" smtClean="0"/>
              <a:t>ف كدة كانت معايه   مشكله بتقول ان معايه 4 عناصر مثلا وشنطه اقدر اشيل فيها  وزن 10 كليلو  . ف قسمت المشكله دى لمجموعه مشاكل الى هى </a:t>
            </a:r>
          </a:p>
          <a:p>
            <a:pPr algn="r" rtl="1"/>
            <a:r>
              <a:rPr lang="ar-EG" dirty="0" smtClean="0"/>
              <a:t>لو معايه  عنصر واحد وشنطه وزنها 1 كليو  ف اقدر اخد كام حاجة  </a:t>
            </a:r>
          </a:p>
          <a:p>
            <a:pPr algn="r" rtl="1"/>
            <a:r>
              <a:rPr lang="ar-EG" dirty="0"/>
              <a:t>لو معايه  عنصر واحد </a:t>
            </a:r>
            <a:r>
              <a:rPr lang="ar-EG" dirty="0" smtClean="0"/>
              <a:t>وشنطه </a:t>
            </a:r>
            <a:r>
              <a:rPr lang="ar-EG" dirty="0"/>
              <a:t>وزنها </a:t>
            </a:r>
            <a:r>
              <a:rPr lang="ar-EG" dirty="0" smtClean="0"/>
              <a:t>2 </a:t>
            </a:r>
            <a:r>
              <a:rPr lang="ar-EG" dirty="0"/>
              <a:t>كليو  ف اقدر اخد كام حاجة  </a:t>
            </a:r>
            <a:r>
              <a:rPr lang="ar-EG" dirty="0" smtClean="0"/>
              <a:t> وهكذا  لحاد  وزن </a:t>
            </a:r>
            <a:r>
              <a:rPr lang="en-US" dirty="0" smtClean="0"/>
              <a:t> </a:t>
            </a:r>
            <a:r>
              <a:rPr lang="ar-EG" dirty="0" smtClean="0"/>
              <a:t>الشنطه الاصليه بتاعتى  .....</a:t>
            </a:r>
          </a:p>
          <a:p>
            <a:pPr algn="r" rtl="1"/>
            <a:r>
              <a:rPr lang="ar-EG" dirty="0" smtClean="0"/>
              <a:t>وبعد كدة معايه عنصرين  وشنطه حجمه   1كليو  ف اقدر اخد كام عنصر   </a:t>
            </a:r>
            <a:endParaRPr lang="en-US" dirty="0"/>
          </a:p>
          <a:p>
            <a:pPr algn="r" rtl="1"/>
            <a:r>
              <a:rPr lang="ar-EG" dirty="0"/>
              <a:t>وبعد كدة معايه عنصرين  وشنطه حجمه   </a:t>
            </a:r>
            <a:r>
              <a:rPr lang="ar-EG" dirty="0" smtClean="0"/>
              <a:t>2كليو  </a:t>
            </a:r>
            <a:r>
              <a:rPr lang="ar-EG" dirty="0"/>
              <a:t>ف اقدر اخد كام عنصر  </a:t>
            </a:r>
            <a:r>
              <a:rPr lang="ar-EG" dirty="0" smtClean="0"/>
              <a:t>....</a:t>
            </a:r>
          </a:p>
          <a:p>
            <a:pPr algn="r" rtl="1"/>
            <a:r>
              <a:rPr lang="ar-EG" dirty="0" smtClean="0"/>
              <a:t>وهكذا عملت كل الاحتملات   </a:t>
            </a:r>
            <a:endParaRPr lang="en-US" dirty="0"/>
          </a:p>
          <a:p>
            <a:pPr algn="r" rtl="1"/>
            <a:r>
              <a:rPr lang="ar-EG" dirty="0" smtClean="0"/>
              <a:t>والفكرة هنا شبه بالضبط  لو عاوز اروح من اسيوط اسكندريه   هاخد كام وقت </a:t>
            </a:r>
            <a:r>
              <a:rPr lang="ar-EG" dirty="0"/>
              <a:t> </a:t>
            </a:r>
            <a:r>
              <a:rPr lang="ar-EG" dirty="0" smtClean="0"/>
              <a:t>ف انا معفش  بس اعرف  لو هروح من اسيوط لسهاج  </a:t>
            </a:r>
          </a:p>
          <a:p>
            <a:pPr algn="r" rtl="1"/>
            <a:r>
              <a:rPr lang="ar-EG" dirty="0" smtClean="0"/>
              <a:t>ومن سهاج  لالقاهرة ومن القاهرة لسكندريه  . ف دة معنى ال </a:t>
            </a:r>
            <a:r>
              <a:rPr lang="en-US" dirty="0" err="1" smtClean="0"/>
              <a:t>dp</a:t>
            </a:r>
            <a:r>
              <a:rPr lang="en-US" dirty="0" smtClean="0"/>
              <a:t>   </a:t>
            </a:r>
          </a:p>
          <a:p>
            <a:pPr algn="r" rtl="1"/>
            <a:r>
              <a:rPr lang="ar-EG" dirty="0" smtClean="0"/>
              <a:t> وهنا عرفت حل المشكه الى هى  </a:t>
            </a:r>
            <a:r>
              <a:rPr lang="en-US" dirty="0" smtClean="0"/>
              <a:t>from </a:t>
            </a:r>
            <a:r>
              <a:rPr lang="en-US" dirty="0" err="1" smtClean="0"/>
              <a:t>asuit</a:t>
            </a:r>
            <a:r>
              <a:rPr lang="en-US" dirty="0" smtClean="0"/>
              <a:t> to </a:t>
            </a:r>
            <a:r>
              <a:rPr lang="en-US" dirty="0" err="1" smtClean="0"/>
              <a:t>Alax</a:t>
            </a:r>
            <a:r>
              <a:rPr lang="ar-EG" dirty="0" smtClean="0"/>
              <a:t> من </a:t>
            </a:r>
            <a:r>
              <a:rPr lang="en-US" dirty="0" smtClean="0"/>
              <a:t>sub from  &amp; to</a:t>
            </a:r>
            <a:r>
              <a:rPr lang="ar-EG" dirty="0" smtClean="0"/>
              <a:t> ف انا عرفت الحل من خلال نفس ال </a:t>
            </a:r>
            <a:r>
              <a:rPr lang="en-US" dirty="0" smtClean="0"/>
              <a:t>description </a:t>
            </a:r>
            <a:r>
              <a:rPr lang="ar-EG" dirty="0" smtClean="0"/>
              <a:t> للمسئله بس ب</a:t>
            </a:r>
            <a:r>
              <a:rPr lang="en-US" dirty="0" smtClean="0"/>
              <a:t> from ,to  </a:t>
            </a:r>
            <a:r>
              <a:rPr lang="ar-EG" dirty="0" smtClean="0"/>
              <a:t> مختلفين او صغيرن </a:t>
            </a:r>
          </a:p>
        </p:txBody>
      </p:sp>
    </p:spTree>
    <p:extLst>
      <p:ext uri="{BB962C8B-B14F-4D97-AF65-F5344CB8AC3E}">
        <p14:creationId xmlns:p14="http://schemas.microsoft.com/office/powerpoint/2010/main" val="183158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218365"/>
            <a:ext cx="11859905" cy="1518996"/>
          </a:xfrm>
        </p:spPr>
        <p:txBody>
          <a:bodyPr/>
          <a:lstStyle/>
          <a:p>
            <a:pPr algn="r" rtl="1"/>
            <a:r>
              <a:rPr lang="ar-EG" dirty="0"/>
              <a:t>شرح الكود للفكرة عموما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869743"/>
            <a:ext cx="11859904" cy="4307220"/>
          </a:xfrm>
        </p:spPr>
        <p:txBody>
          <a:bodyPr/>
          <a:lstStyle/>
          <a:p>
            <a:pPr algn="r" rtl="1"/>
            <a:r>
              <a:rPr lang="ar-EG" dirty="0" smtClean="0"/>
              <a:t>لازم المشكله بتاعتى اخليها  </a:t>
            </a:r>
            <a:r>
              <a:rPr lang="en-US" dirty="0" smtClean="0"/>
              <a:t>full descripted  </a:t>
            </a:r>
            <a:r>
              <a:rPr lang="ar-EG" dirty="0" smtClean="0"/>
              <a:t> طيب ازاى ؟ لو خدنا مثلا مثال على </a:t>
            </a:r>
            <a:r>
              <a:rPr lang="en-US" dirty="0" smtClean="0"/>
              <a:t>from &amp; to </a:t>
            </a:r>
          </a:p>
          <a:p>
            <a:pPr algn="r" rtl="1"/>
            <a:r>
              <a:rPr lang="ar-EG" dirty="0" smtClean="0"/>
              <a:t>كنت محتاج بس اعرف  </a:t>
            </a:r>
            <a:r>
              <a:rPr lang="en-US" dirty="0" smtClean="0"/>
              <a:t>from  x to y </a:t>
            </a:r>
            <a:r>
              <a:rPr lang="ar-EG" dirty="0" smtClean="0"/>
              <a:t> ال </a:t>
            </a:r>
            <a:r>
              <a:rPr lang="en-US" dirty="0" smtClean="0"/>
              <a:t>cost </a:t>
            </a:r>
            <a:r>
              <a:rPr lang="ar-EG" dirty="0" smtClean="0"/>
              <a:t>كام بس كدة كل الى متاجه  </a:t>
            </a:r>
          </a:p>
          <a:p>
            <a:pPr algn="r" rtl="1"/>
            <a:r>
              <a:rPr lang="ar-EG" dirty="0" smtClean="0"/>
              <a:t>لو جينا لموضع ال  </a:t>
            </a:r>
            <a:r>
              <a:rPr lang="en-US" dirty="0" smtClean="0"/>
              <a:t>knapsack ? </a:t>
            </a:r>
          </a:p>
          <a:p>
            <a:pPr algn="r" rtl="1"/>
            <a:r>
              <a:rPr lang="ar-EG" dirty="0" smtClean="0"/>
              <a:t>محتاج اعرف انا واقف عن انهى عنصر  وال</a:t>
            </a:r>
            <a:r>
              <a:rPr lang="en-US" dirty="0" smtClean="0"/>
              <a:t>cost </a:t>
            </a:r>
            <a:r>
              <a:rPr lang="ar-EG" dirty="0" smtClean="0"/>
              <a:t> الى استهلكتها كام لحاد العنصر دة كام  كدة المسئله بقت  </a:t>
            </a:r>
            <a:r>
              <a:rPr lang="en-US" dirty="0" smtClean="0"/>
              <a:t>full descripted  </a:t>
            </a:r>
            <a:r>
              <a:rPr lang="ar-EG" dirty="0" smtClean="0"/>
              <a:t> .</a:t>
            </a:r>
          </a:p>
          <a:p>
            <a:pPr algn="r" rtl="1"/>
            <a:r>
              <a:rPr lang="ar-EG" dirty="0" smtClean="0"/>
              <a:t>بس محتاج اعرف عشان اروح من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ar-EG" dirty="0" smtClean="0"/>
              <a:t> ل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ar-EG" dirty="0" smtClean="0"/>
              <a:t> تانيه اعمل ايه ال </a:t>
            </a:r>
            <a:r>
              <a:rPr lang="en-US" dirty="0" smtClean="0"/>
              <a:t>transition </a:t>
            </a:r>
            <a:r>
              <a:rPr lang="ar-EG" dirty="0" smtClean="0"/>
              <a:t>يعنى ؟ هنا  </a:t>
            </a:r>
          </a:p>
          <a:p>
            <a:pPr algn="r" rtl="1"/>
            <a:r>
              <a:rPr lang="ar-EG" dirty="0" smtClean="0"/>
              <a:t>عندى اختيارين </a:t>
            </a:r>
            <a:r>
              <a:rPr lang="en-US" dirty="0" err="1" smtClean="0"/>
              <a:t>pick,leave</a:t>
            </a:r>
            <a:endParaRPr lang="en-US" dirty="0" smtClean="0"/>
          </a:p>
          <a:p>
            <a:pPr algn="r" rtl="1"/>
            <a:r>
              <a:rPr lang="ar-EG" dirty="0" smtClean="0"/>
              <a:t>لما اعمل </a:t>
            </a:r>
            <a:r>
              <a:rPr lang="en-US" dirty="0" smtClean="0"/>
              <a:t>pick </a:t>
            </a:r>
            <a:r>
              <a:rPr lang="ar-EG" dirty="0" smtClean="0"/>
              <a:t> كدة هزود ال بواحد  وكمان هزود ال </a:t>
            </a:r>
            <a:r>
              <a:rPr lang="en-US" dirty="0" smtClean="0"/>
              <a:t>value </a:t>
            </a:r>
          </a:p>
          <a:p>
            <a:pPr algn="r" rtl="1"/>
            <a:r>
              <a:rPr lang="ar-EG" dirty="0"/>
              <a:t>لما اعمل </a:t>
            </a:r>
            <a:r>
              <a:rPr lang="en-US" dirty="0" smtClean="0"/>
              <a:t>leave </a:t>
            </a:r>
            <a:r>
              <a:rPr lang="ar-EG" dirty="0" smtClean="0"/>
              <a:t>كدة </a:t>
            </a:r>
            <a:r>
              <a:rPr lang="ar-EG" dirty="0"/>
              <a:t>هزود ال بواحد  </a:t>
            </a:r>
            <a:r>
              <a:rPr lang="ar-EG" dirty="0" smtClean="0"/>
              <a:t>بس </a:t>
            </a:r>
            <a:endParaRPr lang="en-US" dirty="0"/>
          </a:p>
          <a:p>
            <a:pPr algn="r" rt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318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8883</TotalTime>
  <Words>1151</Words>
  <Application>Microsoft Office PowerPoint</Application>
  <PresentationFormat>Widescreen</PresentationFormat>
  <Paragraphs>93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Retrospect</vt:lpstr>
      <vt:lpstr>PD</vt:lpstr>
      <vt:lpstr>انواع المشاكل الى ممكن يحلها ال dp  </vt:lpstr>
      <vt:lpstr>امتى استخدام ال ??Dp    لو اتوفر ف المشكله حاجتين </vt:lpstr>
      <vt:lpstr>انواع ال dp  </vt:lpstr>
      <vt:lpstr>1-knapsack easy version code</vt:lpstr>
      <vt:lpstr>شرح الكود سريعا  </vt:lpstr>
      <vt:lpstr>شرح الكود سريعا </vt:lpstr>
      <vt:lpstr>شرح الكود للفكرة عموما </vt:lpstr>
      <vt:lpstr>شرح الكود للفكرة عموما </vt:lpstr>
      <vt:lpstr>Coin Change </vt:lpstr>
      <vt:lpstr>هنا لو قدر ت اوصل لل 13 ب 5 طرق  ف اكيد  هوصل   لل14 ب 5 طرق برضو عن طريق ان ازود على كل طريق قيمه  واحد </vt:lpstr>
      <vt:lpstr>امتى  القيمه بتزيد ؟ يعنى انا قلت ان لو بوصل ل 5 بطريقه واحدة ف كدة اقدر اوصل لل 6 بطريقه واحدة برضو  لو معايه عمله قيمتها 1 ف كدة امتى القيم بتزيد ؟</vt:lpstr>
      <vt:lpstr>الكود </vt:lpstr>
      <vt:lpstr>تالت  ورابع مشكله</vt:lpstr>
      <vt:lpstr>نبداء ب  Maxuman comman subsequence  </vt:lpstr>
      <vt:lpstr>PowerPoint Presentation</vt:lpstr>
      <vt:lpstr>Longest increasing subsequence</vt:lpstr>
      <vt:lpstr>Memory reduction  اسمع الركود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</dc:title>
  <dc:creator>ALL IN ONE</dc:creator>
  <cp:lastModifiedBy>ALL IN ONE</cp:lastModifiedBy>
  <cp:revision>107</cp:revision>
  <dcterms:created xsi:type="dcterms:W3CDTF">2022-10-20T22:57:12Z</dcterms:created>
  <dcterms:modified xsi:type="dcterms:W3CDTF">2022-11-01T22:25:18Z</dcterms:modified>
</cp:coreProperties>
</file>