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3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0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2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F74B0-02B0-401F-A1DE-7EB5BF0D95C8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9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4986146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9040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PD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</dc:title>
  <dc:creator>ALL IN ONE</dc:creator>
  <cp:lastModifiedBy>ALL IN ONE</cp:lastModifiedBy>
  <cp:revision>111</cp:revision>
  <dcterms:created xsi:type="dcterms:W3CDTF">2022-10-20T22:57:12Z</dcterms:created>
  <dcterms:modified xsi:type="dcterms:W3CDTF">2022-11-04T22:26:29Z</dcterms:modified>
</cp:coreProperties>
</file>