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7"/>
  </p:notesMasterIdLst>
  <p:sldIdLst>
    <p:sldId id="256" r:id="rId2"/>
    <p:sldId id="271" r:id="rId3"/>
    <p:sldId id="257" r:id="rId4"/>
    <p:sldId id="261" r:id="rId5"/>
    <p:sldId id="258" r:id="rId6"/>
    <p:sldId id="259" r:id="rId7"/>
    <p:sldId id="265" r:id="rId8"/>
    <p:sldId id="269" r:id="rId9"/>
    <p:sldId id="268" r:id="rId10"/>
    <p:sldId id="264" r:id="rId11"/>
    <p:sldId id="270" r:id="rId12"/>
    <p:sldId id="267" r:id="rId13"/>
    <p:sldId id="260" r:id="rId14"/>
    <p:sldId id="262" r:id="rId15"/>
    <p:sldId id="263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46" autoAdjust="0"/>
    <p:restoredTop sz="94660"/>
  </p:normalViewPr>
  <p:slideViewPr>
    <p:cSldViewPr snapToGrid="0">
      <p:cViewPr varScale="1">
        <p:scale>
          <a:sx n="81" d="100"/>
          <a:sy n="81" d="100"/>
        </p:scale>
        <p:origin x="64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96AD9FD-D706-48AF-BA94-D5B444F047E3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FA04EB35-E513-4AA3-8EC3-0C59CE6A9495}">
      <dgm:prSet/>
      <dgm:spPr/>
      <dgm:t>
        <a:bodyPr/>
        <a:lstStyle/>
        <a:p>
          <a:r>
            <a:rPr lang="en-US"/>
            <a:t>Deep Learning (DL)</a:t>
          </a:r>
        </a:p>
      </dgm:t>
    </dgm:pt>
    <dgm:pt modelId="{566D201A-4563-4D7C-B935-529947DA1C2A}" type="parTrans" cxnId="{BF894300-002B-44C1-9601-A8E8CAA00865}">
      <dgm:prSet/>
      <dgm:spPr/>
      <dgm:t>
        <a:bodyPr/>
        <a:lstStyle/>
        <a:p>
          <a:endParaRPr lang="en-US"/>
        </a:p>
      </dgm:t>
    </dgm:pt>
    <dgm:pt modelId="{48060526-BBCD-4C07-A402-2863B3D1D5A4}" type="sibTrans" cxnId="{BF894300-002B-44C1-9601-A8E8CAA00865}">
      <dgm:prSet/>
      <dgm:spPr/>
      <dgm:t>
        <a:bodyPr/>
        <a:lstStyle/>
        <a:p>
          <a:endParaRPr lang="en-US"/>
        </a:p>
      </dgm:t>
    </dgm:pt>
    <dgm:pt modelId="{4AD4C8D0-1459-4F83-872F-B95CA233B6C3}">
      <dgm:prSet/>
      <dgm:spPr/>
      <dgm:t>
        <a:bodyPr/>
        <a:lstStyle/>
        <a:p>
          <a:r>
            <a:rPr lang="en-US"/>
            <a:t>Docker</a:t>
          </a:r>
        </a:p>
      </dgm:t>
    </dgm:pt>
    <dgm:pt modelId="{069E1BDA-40BF-4929-A9AB-8BC0FD5A8B01}" type="parTrans" cxnId="{1D13E513-F3B7-4DB8-8169-08E115278B7D}">
      <dgm:prSet/>
      <dgm:spPr/>
      <dgm:t>
        <a:bodyPr/>
        <a:lstStyle/>
        <a:p>
          <a:endParaRPr lang="en-US"/>
        </a:p>
      </dgm:t>
    </dgm:pt>
    <dgm:pt modelId="{AA76BE93-8B86-4714-B8C6-4B33CBE0E8B1}" type="sibTrans" cxnId="{1D13E513-F3B7-4DB8-8169-08E115278B7D}">
      <dgm:prSet/>
      <dgm:spPr/>
      <dgm:t>
        <a:bodyPr/>
        <a:lstStyle/>
        <a:p>
          <a:endParaRPr lang="en-US"/>
        </a:p>
      </dgm:t>
    </dgm:pt>
    <dgm:pt modelId="{878A911B-AB38-4F2B-BFF5-E96FEFE2A05B}">
      <dgm:prSet/>
      <dgm:spPr/>
      <dgm:t>
        <a:bodyPr/>
        <a:lstStyle/>
        <a:p>
          <a:r>
            <a:rPr lang="en-US"/>
            <a:t>Falsk</a:t>
          </a:r>
        </a:p>
      </dgm:t>
    </dgm:pt>
    <dgm:pt modelId="{4E976851-39AD-49BB-BB26-262639177CEF}" type="parTrans" cxnId="{9E72CCD1-ED27-4829-AE96-2F58463E3BD1}">
      <dgm:prSet/>
      <dgm:spPr/>
      <dgm:t>
        <a:bodyPr/>
        <a:lstStyle/>
        <a:p>
          <a:endParaRPr lang="en-US"/>
        </a:p>
      </dgm:t>
    </dgm:pt>
    <dgm:pt modelId="{669B7211-8A59-4567-8C5C-B4486C29765A}" type="sibTrans" cxnId="{9E72CCD1-ED27-4829-AE96-2F58463E3BD1}">
      <dgm:prSet/>
      <dgm:spPr/>
      <dgm:t>
        <a:bodyPr/>
        <a:lstStyle/>
        <a:p>
          <a:endParaRPr lang="en-US"/>
        </a:p>
      </dgm:t>
    </dgm:pt>
    <dgm:pt modelId="{958D85B6-BE47-48E6-8194-C615A9EE5CA9}">
      <dgm:prSet/>
      <dgm:spPr/>
      <dgm:t>
        <a:bodyPr/>
        <a:lstStyle/>
        <a:p>
          <a:r>
            <a:rPr lang="en-US"/>
            <a:t>API</a:t>
          </a:r>
        </a:p>
      </dgm:t>
    </dgm:pt>
    <dgm:pt modelId="{0C5C1B9E-9CF1-46BD-B9DE-5F8FD94B7400}" type="parTrans" cxnId="{AFC42FE2-9287-4103-8184-38FC2ABEF186}">
      <dgm:prSet/>
      <dgm:spPr/>
      <dgm:t>
        <a:bodyPr/>
        <a:lstStyle/>
        <a:p>
          <a:endParaRPr lang="en-US"/>
        </a:p>
      </dgm:t>
    </dgm:pt>
    <dgm:pt modelId="{E9D18007-90CF-4BD4-9754-ADB8CB412B70}" type="sibTrans" cxnId="{AFC42FE2-9287-4103-8184-38FC2ABEF186}">
      <dgm:prSet/>
      <dgm:spPr/>
      <dgm:t>
        <a:bodyPr/>
        <a:lstStyle/>
        <a:p>
          <a:endParaRPr lang="en-US"/>
        </a:p>
      </dgm:t>
    </dgm:pt>
    <dgm:pt modelId="{B9C7A6CA-40CB-4BB6-A355-D0185A85B12C}">
      <dgm:prSet/>
      <dgm:spPr/>
      <dgm:t>
        <a:bodyPr/>
        <a:lstStyle/>
        <a:p>
          <a:r>
            <a:rPr lang="en-US"/>
            <a:t>.Net</a:t>
          </a:r>
        </a:p>
      </dgm:t>
    </dgm:pt>
    <dgm:pt modelId="{E2EF4C70-FB59-4E83-B161-B9A43A598ED6}" type="parTrans" cxnId="{447D49A6-54C2-44AA-8BF0-B4E69E34F5C6}">
      <dgm:prSet/>
      <dgm:spPr/>
      <dgm:t>
        <a:bodyPr/>
        <a:lstStyle/>
        <a:p>
          <a:endParaRPr lang="en-US"/>
        </a:p>
      </dgm:t>
    </dgm:pt>
    <dgm:pt modelId="{E8B5EAD8-C282-4E7C-B6FA-3A6087C1BF2F}" type="sibTrans" cxnId="{447D49A6-54C2-44AA-8BF0-B4E69E34F5C6}">
      <dgm:prSet/>
      <dgm:spPr/>
      <dgm:t>
        <a:bodyPr/>
        <a:lstStyle/>
        <a:p>
          <a:endParaRPr lang="en-US"/>
        </a:p>
      </dgm:t>
    </dgm:pt>
    <dgm:pt modelId="{EB83C440-3942-486B-83E0-DB2D20BCD64F}">
      <dgm:prSet/>
      <dgm:spPr/>
      <dgm:t>
        <a:bodyPr/>
        <a:lstStyle/>
        <a:p>
          <a:r>
            <a:rPr lang="en-US" dirty="0" err="1"/>
            <a:t>Kubrnates</a:t>
          </a:r>
          <a:endParaRPr lang="en-US" dirty="0"/>
        </a:p>
      </dgm:t>
    </dgm:pt>
    <dgm:pt modelId="{1E2CB0E0-D5A4-44F6-926D-0C27001F492D}" type="parTrans" cxnId="{8564DAF4-3A5A-4827-87D6-A548B63B7400}">
      <dgm:prSet/>
      <dgm:spPr/>
      <dgm:t>
        <a:bodyPr/>
        <a:lstStyle/>
        <a:p>
          <a:endParaRPr lang="en-US"/>
        </a:p>
      </dgm:t>
    </dgm:pt>
    <dgm:pt modelId="{3F641921-92A6-4111-A73C-253A3591A77E}" type="sibTrans" cxnId="{8564DAF4-3A5A-4827-87D6-A548B63B7400}">
      <dgm:prSet/>
      <dgm:spPr/>
      <dgm:t>
        <a:bodyPr/>
        <a:lstStyle/>
        <a:p>
          <a:endParaRPr lang="en-US"/>
        </a:p>
      </dgm:t>
    </dgm:pt>
    <dgm:pt modelId="{1C3B7C21-15E7-454F-ABC0-97A3EAA1353A}" type="pres">
      <dgm:prSet presAssocID="{B96AD9FD-D706-48AF-BA94-D5B444F047E3}" presName="vert0" presStyleCnt="0">
        <dgm:presLayoutVars>
          <dgm:dir/>
          <dgm:animOne val="branch"/>
          <dgm:animLvl val="lvl"/>
        </dgm:presLayoutVars>
      </dgm:prSet>
      <dgm:spPr/>
    </dgm:pt>
    <dgm:pt modelId="{6DBDB7AE-91F2-460B-8017-398735DCA076}" type="pres">
      <dgm:prSet presAssocID="{FA04EB35-E513-4AA3-8EC3-0C59CE6A9495}" presName="thickLine" presStyleLbl="alignNode1" presStyleIdx="0" presStyleCnt="6"/>
      <dgm:spPr/>
    </dgm:pt>
    <dgm:pt modelId="{54D2A881-7364-4F70-84CD-30A0E1EE0734}" type="pres">
      <dgm:prSet presAssocID="{FA04EB35-E513-4AA3-8EC3-0C59CE6A9495}" presName="horz1" presStyleCnt="0"/>
      <dgm:spPr/>
    </dgm:pt>
    <dgm:pt modelId="{E166BCE8-F530-484B-A9C4-3EBBB68B466C}" type="pres">
      <dgm:prSet presAssocID="{FA04EB35-E513-4AA3-8EC3-0C59CE6A9495}" presName="tx1" presStyleLbl="revTx" presStyleIdx="0" presStyleCnt="6"/>
      <dgm:spPr/>
    </dgm:pt>
    <dgm:pt modelId="{7EBFD751-22FF-437E-927D-0EB86B187F3C}" type="pres">
      <dgm:prSet presAssocID="{FA04EB35-E513-4AA3-8EC3-0C59CE6A9495}" presName="vert1" presStyleCnt="0"/>
      <dgm:spPr/>
    </dgm:pt>
    <dgm:pt modelId="{0828E2F3-E3AA-4DD9-93E9-8D80B522E3C0}" type="pres">
      <dgm:prSet presAssocID="{4AD4C8D0-1459-4F83-872F-B95CA233B6C3}" presName="thickLine" presStyleLbl="alignNode1" presStyleIdx="1" presStyleCnt="6"/>
      <dgm:spPr/>
    </dgm:pt>
    <dgm:pt modelId="{AA85D164-89D7-453F-850B-A3EFD9F98358}" type="pres">
      <dgm:prSet presAssocID="{4AD4C8D0-1459-4F83-872F-B95CA233B6C3}" presName="horz1" presStyleCnt="0"/>
      <dgm:spPr/>
    </dgm:pt>
    <dgm:pt modelId="{A43DD1CE-9DD5-42D2-A732-87C40BD3B8F3}" type="pres">
      <dgm:prSet presAssocID="{4AD4C8D0-1459-4F83-872F-B95CA233B6C3}" presName="tx1" presStyleLbl="revTx" presStyleIdx="1" presStyleCnt="6"/>
      <dgm:spPr/>
    </dgm:pt>
    <dgm:pt modelId="{A2C77F14-C597-4B2F-B771-56084ED04B74}" type="pres">
      <dgm:prSet presAssocID="{4AD4C8D0-1459-4F83-872F-B95CA233B6C3}" presName="vert1" presStyleCnt="0"/>
      <dgm:spPr/>
    </dgm:pt>
    <dgm:pt modelId="{B2CCBF9A-A8AA-4B9A-B330-1F5BDB7031D1}" type="pres">
      <dgm:prSet presAssocID="{878A911B-AB38-4F2B-BFF5-E96FEFE2A05B}" presName="thickLine" presStyleLbl="alignNode1" presStyleIdx="2" presStyleCnt="6"/>
      <dgm:spPr/>
    </dgm:pt>
    <dgm:pt modelId="{5891C600-CED2-4376-919E-C7CBD47C0CB8}" type="pres">
      <dgm:prSet presAssocID="{878A911B-AB38-4F2B-BFF5-E96FEFE2A05B}" presName="horz1" presStyleCnt="0"/>
      <dgm:spPr/>
    </dgm:pt>
    <dgm:pt modelId="{D072BCE2-E915-40BB-9022-7D130D931F00}" type="pres">
      <dgm:prSet presAssocID="{878A911B-AB38-4F2B-BFF5-E96FEFE2A05B}" presName="tx1" presStyleLbl="revTx" presStyleIdx="2" presStyleCnt="6"/>
      <dgm:spPr/>
    </dgm:pt>
    <dgm:pt modelId="{76124DD6-0442-4585-881B-B3FC87E575AD}" type="pres">
      <dgm:prSet presAssocID="{878A911B-AB38-4F2B-BFF5-E96FEFE2A05B}" presName="vert1" presStyleCnt="0"/>
      <dgm:spPr/>
    </dgm:pt>
    <dgm:pt modelId="{BD485F9A-496E-4DA3-B39A-65C886DC7529}" type="pres">
      <dgm:prSet presAssocID="{958D85B6-BE47-48E6-8194-C615A9EE5CA9}" presName="thickLine" presStyleLbl="alignNode1" presStyleIdx="3" presStyleCnt="6"/>
      <dgm:spPr/>
    </dgm:pt>
    <dgm:pt modelId="{D9CC0F6E-4D3F-4CB3-B58C-DD1B94AC242A}" type="pres">
      <dgm:prSet presAssocID="{958D85B6-BE47-48E6-8194-C615A9EE5CA9}" presName="horz1" presStyleCnt="0"/>
      <dgm:spPr/>
    </dgm:pt>
    <dgm:pt modelId="{AF620B02-EA87-4642-8477-9E6ACAB59F12}" type="pres">
      <dgm:prSet presAssocID="{958D85B6-BE47-48E6-8194-C615A9EE5CA9}" presName="tx1" presStyleLbl="revTx" presStyleIdx="3" presStyleCnt="6"/>
      <dgm:spPr/>
    </dgm:pt>
    <dgm:pt modelId="{AEB77CFE-6894-4B88-B954-621027DCD12C}" type="pres">
      <dgm:prSet presAssocID="{958D85B6-BE47-48E6-8194-C615A9EE5CA9}" presName="vert1" presStyleCnt="0"/>
      <dgm:spPr/>
    </dgm:pt>
    <dgm:pt modelId="{D073C811-91D2-4FAC-9D08-BD9F764A9C22}" type="pres">
      <dgm:prSet presAssocID="{B9C7A6CA-40CB-4BB6-A355-D0185A85B12C}" presName="thickLine" presStyleLbl="alignNode1" presStyleIdx="4" presStyleCnt="6"/>
      <dgm:spPr/>
    </dgm:pt>
    <dgm:pt modelId="{0C210071-CB88-4E65-BB59-61EE1C50D395}" type="pres">
      <dgm:prSet presAssocID="{B9C7A6CA-40CB-4BB6-A355-D0185A85B12C}" presName="horz1" presStyleCnt="0"/>
      <dgm:spPr/>
    </dgm:pt>
    <dgm:pt modelId="{331A6C38-34A1-4E90-A47B-CF396951B1D7}" type="pres">
      <dgm:prSet presAssocID="{B9C7A6CA-40CB-4BB6-A355-D0185A85B12C}" presName="tx1" presStyleLbl="revTx" presStyleIdx="4" presStyleCnt="6"/>
      <dgm:spPr/>
    </dgm:pt>
    <dgm:pt modelId="{0E960383-65D7-47F5-AFD1-7EDC49E7ED2D}" type="pres">
      <dgm:prSet presAssocID="{B9C7A6CA-40CB-4BB6-A355-D0185A85B12C}" presName="vert1" presStyleCnt="0"/>
      <dgm:spPr/>
    </dgm:pt>
    <dgm:pt modelId="{0B7A9C22-E33F-4F20-B75F-73B2B8C9B93B}" type="pres">
      <dgm:prSet presAssocID="{EB83C440-3942-486B-83E0-DB2D20BCD64F}" presName="thickLine" presStyleLbl="alignNode1" presStyleIdx="5" presStyleCnt="6"/>
      <dgm:spPr/>
    </dgm:pt>
    <dgm:pt modelId="{00D6DBD5-7D0D-4DF2-BADB-44F6C8CA4796}" type="pres">
      <dgm:prSet presAssocID="{EB83C440-3942-486B-83E0-DB2D20BCD64F}" presName="horz1" presStyleCnt="0"/>
      <dgm:spPr/>
    </dgm:pt>
    <dgm:pt modelId="{C7E38F02-6D9D-4254-9A54-4608318953A1}" type="pres">
      <dgm:prSet presAssocID="{EB83C440-3942-486B-83E0-DB2D20BCD64F}" presName="tx1" presStyleLbl="revTx" presStyleIdx="5" presStyleCnt="6"/>
      <dgm:spPr/>
    </dgm:pt>
    <dgm:pt modelId="{533EC145-FA56-4575-9AB6-C9E76F04E94D}" type="pres">
      <dgm:prSet presAssocID="{EB83C440-3942-486B-83E0-DB2D20BCD64F}" presName="vert1" presStyleCnt="0"/>
      <dgm:spPr/>
    </dgm:pt>
  </dgm:ptLst>
  <dgm:cxnLst>
    <dgm:cxn modelId="{BF894300-002B-44C1-9601-A8E8CAA00865}" srcId="{B96AD9FD-D706-48AF-BA94-D5B444F047E3}" destId="{FA04EB35-E513-4AA3-8EC3-0C59CE6A9495}" srcOrd="0" destOrd="0" parTransId="{566D201A-4563-4D7C-B935-529947DA1C2A}" sibTransId="{48060526-BBCD-4C07-A402-2863B3D1D5A4}"/>
    <dgm:cxn modelId="{1D13E513-F3B7-4DB8-8169-08E115278B7D}" srcId="{B96AD9FD-D706-48AF-BA94-D5B444F047E3}" destId="{4AD4C8D0-1459-4F83-872F-B95CA233B6C3}" srcOrd="1" destOrd="0" parTransId="{069E1BDA-40BF-4929-A9AB-8BC0FD5A8B01}" sibTransId="{AA76BE93-8B86-4714-B8C6-4B33CBE0E8B1}"/>
    <dgm:cxn modelId="{26802674-988C-4B0F-A247-C64FEEB45F4F}" type="presOf" srcId="{FA04EB35-E513-4AA3-8EC3-0C59CE6A9495}" destId="{E166BCE8-F530-484B-A9C4-3EBBB68B466C}" srcOrd="0" destOrd="0" presId="urn:microsoft.com/office/officeart/2008/layout/LinedList"/>
    <dgm:cxn modelId="{7BCBF45A-C04A-416C-986F-EE882EE934C5}" type="presOf" srcId="{EB83C440-3942-486B-83E0-DB2D20BCD64F}" destId="{C7E38F02-6D9D-4254-9A54-4608318953A1}" srcOrd="0" destOrd="0" presId="urn:microsoft.com/office/officeart/2008/layout/LinedList"/>
    <dgm:cxn modelId="{84871B87-21EA-4CE9-ABB5-EC653A05E864}" type="presOf" srcId="{958D85B6-BE47-48E6-8194-C615A9EE5CA9}" destId="{AF620B02-EA87-4642-8477-9E6ACAB59F12}" srcOrd="0" destOrd="0" presId="urn:microsoft.com/office/officeart/2008/layout/LinedList"/>
    <dgm:cxn modelId="{D77769A3-BA77-4C44-86F1-B003240F09E5}" type="presOf" srcId="{878A911B-AB38-4F2B-BFF5-E96FEFE2A05B}" destId="{D072BCE2-E915-40BB-9022-7D130D931F00}" srcOrd="0" destOrd="0" presId="urn:microsoft.com/office/officeart/2008/layout/LinedList"/>
    <dgm:cxn modelId="{447D49A6-54C2-44AA-8BF0-B4E69E34F5C6}" srcId="{B96AD9FD-D706-48AF-BA94-D5B444F047E3}" destId="{B9C7A6CA-40CB-4BB6-A355-D0185A85B12C}" srcOrd="4" destOrd="0" parTransId="{E2EF4C70-FB59-4E83-B161-B9A43A598ED6}" sibTransId="{E8B5EAD8-C282-4E7C-B6FA-3A6087C1BF2F}"/>
    <dgm:cxn modelId="{3EB65FCC-C6FA-4236-8C96-B3A99AA8E2CC}" type="presOf" srcId="{4AD4C8D0-1459-4F83-872F-B95CA233B6C3}" destId="{A43DD1CE-9DD5-42D2-A732-87C40BD3B8F3}" srcOrd="0" destOrd="0" presId="urn:microsoft.com/office/officeart/2008/layout/LinedList"/>
    <dgm:cxn modelId="{9E72CCD1-ED27-4829-AE96-2F58463E3BD1}" srcId="{B96AD9FD-D706-48AF-BA94-D5B444F047E3}" destId="{878A911B-AB38-4F2B-BFF5-E96FEFE2A05B}" srcOrd="2" destOrd="0" parTransId="{4E976851-39AD-49BB-BB26-262639177CEF}" sibTransId="{669B7211-8A59-4567-8C5C-B4486C29765A}"/>
    <dgm:cxn modelId="{7FDDBAD4-9F03-40C6-9E60-DD080ED30A13}" type="presOf" srcId="{B96AD9FD-D706-48AF-BA94-D5B444F047E3}" destId="{1C3B7C21-15E7-454F-ABC0-97A3EAA1353A}" srcOrd="0" destOrd="0" presId="urn:microsoft.com/office/officeart/2008/layout/LinedList"/>
    <dgm:cxn modelId="{AFC42FE2-9287-4103-8184-38FC2ABEF186}" srcId="{B96AD9FD-D706-48AF-BA94-D5B444F047E3}" destId="{958D85B6-BE47-48E6-8194-C615A9EE5CA9}" srcOrd="3" destOrd="0" parTransId="{0C5C1B9E-9CF1-46BD-B9DE-5F8FD94B7400}" sibTransId="{E9D18007-90CF-4BD4-9754-ADB8CB412B70}"/>
    <dgm:cxn modelId="{0B86A4EB-BCD7-4922-A52B-94FD7EE865B4}" type="presOf" srcId="{B9C7A6CA-40CB-4BB6-A355-D0185A85B12C}" destId="{331A6C38-34A1-4E90-A47B-CF396951B1D7}" srcOrd="0" destOrd="0" presId="urn:microsoft.com/office/officeart/2008/layout/LinedList"/>
    <dgm:cxn modelId="{8564DAF4-3A5A-4827-87D6-A548B63B7400}" srcId="{B96AD9FD-D706-48AF-BA94-D5B444F047E3}" destId="{EB83C440-3942-486B-83E0-DB2D20BCD64F}" srcOrd="5" destOrd="0" parTransId="{1E2CB0E0-D5A4-44F6-926D-0C27001F492D}" sibTransId="{3F641921-92A6-4111-A73C-253A3591A77E}"/>
    <dgm:cxn modelId="{C141DB66-190E-43F1-ADB8-097B9E3C25D2}" type="presParOf" srcId="{1C3B7C21-15E7-454F-ABC0-97A3EAA1353A}" destId="{6DBDB7AE-91F2-460B-8017-398735DCA076}" srcOrd="0" destOrd="0" presId="urn:microsoft.com/office/officeart/2008/layout/LinedList"/>
    <dgm:cxn modelId="{EE34F718-D25D-47E3-A54D-30D0C834A692}" type="presParOf" srcId="{1C3B7C21-15E7-454F-ABC0-97A3EAA1353A}" destId="{54D2A881-7364-4F70-84CD-30A0E1EE0734}" srcOrd="1" destOrd="0" presId="urn:microsoft.com/office/officeart/2008/layout/LinedList"/>
    <dgm:cxn modelId="{C5E7E541-B2C7-4AE9-AAE9-89A42200EAFF}" type="presParOf" srcId="{54D2A881-7364-4F70-84CD-30A0E1EE0734}" destId="{E166BCE8-F530-484B-A9C4-3EBBB68B466C}" srcOrd="0" destOrd="0" presId="urn:microsoft.com/office/officeart/2008/layout/LinedList"/>
    <dgm:cxn modelId="{4B756AC2-1F31-4CE6-B00C-800EB5C400B6}" type="presParOf" srcId="{54D2A881-7364-4F70-84CD-30A0E1EE0734}" destId="{7EBFD751-22FF-437E-927D-0EB86B187F3C}" srcOrd="1" destOrd="0" presId="urn:microsoft.com/office/officeart/2008/layout/LinedList"/>
    <dgm:cxn modelId="{A22F7FEF-ED52-4549-AE16-75DD4A4AACDE}" type="presParOf" srcId="{1C3B7C21-15E7-454F-ABC0-97A3EAA1353A}" destId="{0828E2F3-E3AA-4DD9-93E9-8D80B522E3C0}" srcOrd="2" destOrd="0" presId="urn:microsoft.com/office/officeart/2008/layout/LinedList"/>
    <dgm:cxn modelId="{37F5C63D-27A8-42DE-AEC8-B6E85FF5A838}" type="presParOf" srcId="{1C3B7C21-15E7-454F-ABC0-97A3EAA1353A}" destId="{AA85D164-89D7-453F-850B-A3EFD9F98358}" srcOrd="3" destOrd="0" presId="urn:microsoft.com/office/officeart/2008/layout/LinedList"/>
    <dgm:cxn modelId="{9E04F583-3981-4243-9DB7-3D072A2468A9}" type="presParOf" srcId="{AA85D164-89D7-453F-850B-A3EFD9F98358}" destId="{A43DD1CE-9DD5-42D2-A732-87C40BD3B8F3}" srcOrd="0" destOrd="0" presId="urn:microsoft.com/office/officeart/2008/layout/LinedList"/>
    <dgm:cxn modelId="{22E5BC3F-2C0B-4050-A5D2-0CB3A3435F0B}" type="presParOf" srcId="{AA85D164-89D7-453F-850B-A3EFD9F98358}" destId="{A2C77F14-C597-4B2F-B771-56084ED04B74}" srcOrd="1" destOrd="0" presId="urn:microsoft.com/office/officeart/2008/layout/LinedList"/>
    <dgm:cxn modelId="{4297E2AC-8AE5-49D9-B5F9-5E1B97B21AA2}" type="presParOf" srcId="{1C3B7C21-15E7-454F-ABC0-97A3EAA1353A}" destId="{B2CCBF9A-A8AA-4B9A-B330-1F5BDB7031D1}" srcOrd="4" destOrd="0" presId="urn:microsoft.com/office/officeart/2008/layout/LinedList"/>
    <dgm:cxn modelId="{B9B1262E-0187-4EE4-9EE5-F2805ED34C8E}" type="presParOf" srcId="{1C3B7C21-15E7-454F-ABC0-97A3EAA1353A}" destId="{5891C600-CED2-4376-919E-C7CBD47C0CB8}" srcOrd="5" destOrd="0" presId="urn:microsoft.com/office/officeart/2008/layout/LinedList"/>
    <dgm:cxn modelId="{3C385CE5-A8F4-4735-87D5-4644CD179C22}" type="presParOf" srcId="{5891C600-CED2-4376-919E-C7CBD47C0CB8}" destId="{D072BCE2-E915-40BB-9022-7D130D931F00}" srcOrd="0" destOrd="0" presId="urn:microsoft.com/office/officeart/2008/layout/LinedList"/>
    <dgm:cxn modelId="{6A1F1631-4007-40BB-8F25-BB802A14F48C}" type="presParOf" srcId="{5891C600-CED2-4376-919E-C7CBD47C0CB8}" destId="{76124DD6-0442-4585-881B-B3FC87E575AD}" srcOrd="1" destOrd="0" presId="urn:microsoft.com/office/officeart/2008/layout/LinedList"/>
    <dgm:cxn modelId="{34583021-450D-4347-944F-22E0ED29BB1A}" type="presParOf" srcId="{1C3B7C21-15E7-454F-ABC0-97A3EAA1353A}" destId="{BD485F9A-496E-4DA3-B39A-65C886DC7529}" srcOrd="6" destOrd="0" presId="urn:microsoft.com/office/officeart/2008/layout/LinedList"/>
    <dgm:cxn modelId="{5411D309-0320-4754-ACEA-501F0C043254}" type="presParOf" srcId="{1C3B7C21-15E7-454F-ABC0-97A3EAA1353A}" destId="{D9CC0F6E-4D3F-4CB3-B58C-DD1B94AC242A}" srcOrd="7" destOrd="0" presId="urn:microsoft.com/office/officeart/2008/layout/LinedList"/>
    <dgm:cxn modelId="{7974506F-8DEF-4AA9-AE78-78A1E123ACA1}" type="presParOf" srcId="{D9CC0F6E-4D3F-4CB3-B58C-DD1B94AC242A}" destId="{AF620B02-EA87-4642-8477-9E6ACAB59F12}" srcOrd="0" destOrd="0" presId="urn:microsoft.com/office/officeart/2008/layout/LinedList"/>
    <dgm:cxn modelId="{F9C73866-3BA8-430F-8E25-FD8618EB3898}" type="presParOf" srcId="{D9CC0F6E-4D3F-4CB3-B58C-DD1B94AC242A}" destId="{AEB77CFE-6894-4B88-B954-621027DCD12C}" srcOrd="1" destOrd="0" presId="urn:microsoft.com/office/officeart/2008/layout/LinedList"/>
    <dgm:cxn modelId="{AB4C9D7B-956F-445E-8B70-62BA30805350}" type="presParOf" srcId="{1C3B7C21-15E7-454F-ABC0-97A3EAA1353A}" destId="{D073C811-91D2-4FAC-9D08-BD9F764A9C22}" srcOrd="8" destOrd="0" presId="urn:microsoft.com/office/officeart/2008/layout/LinedList"/>
    <dgm:cxn modelId="{3C850C24-17F2-4417-9739-2E30F6BDCAEA}" type="presParOf" srcId="{1C3B7C21-15E7-454F-ABC0-97A3EAA1353A}" destId="{0C210071-CB88-4E65-BB59-61EE1C50D395}" srcOrd="9" destOrd="0" presId="urn:microsoft.com/office/officeart/2008/layout/LinedList"/>
    <dgm:cxn modelId="{43A475F3-5DFD-44A3-B357-1FC581E3EEA2}" type="presParOf" srcId="{0C210071-CB88-4E65-BB59-61EE1C50D395}" destId="{331A6C38-34A1-4E90-A47B-CF396951B1D7}" srcOrd="0" destOrd="0" presId="urn:microsoft.com/office/officeart/2008/layout/LinedList"/>
    <dgm:cxn modelId="{81989E2A-C310-4FC6-942B-7D2F5062AE1E}" type="presParOf" srcId="{0C210071-CB88-4E65-BB59-61EE1C50D395}" destId="{0E960383-65D7-47F5-AFD1-7EDC49E7ED2D}" srcOrd="1" destOrd="0" presId="urn:microsoft.com/office/officeart/2008/layout/LinedList"/>
    <dgm:cxn modelId="{F4E99755-541E-49C1-98AB-D7376C613801}" type="presParOf" srcId="{1C3B7C21-15E7-454F-ABC0-97A3EAA1353A}" destId="{0B7A9C22-E33F-4F20-B75F-73B2B8C9B93B}" srcOrd="10" destOrd="0" presId="urn:microsoft.com/office/officeart/2008/layout/LinedList"/>
    <dgm:cxn modelId="{5DB3F6A6-7F31-4D98-964C-B251B3076CF1}" type="presParOf" srcId="{1C3B7C21-15E7-454F-ABC0-97A3EAA1353A}" destId="{00D6DBD5-7D0D-4DF2-BADB-44F6C8CA4796}" srcOrd="11" destOrd="0" presId="urn:microsoft.com/office/officeart/2008/layout/LinedList"/>
    <dgm:cxn modelId="{0DC929E9-EE88-48F4-9E7F-DF456E522C06}" type="presParOf" srcId="{00D6DBD5-7D0D-4DF2-BADB-44F6C8CA4796}" destId="{C7E38F02-6D9D-4254-9A54-4608318953A1}" srcOrd="0" destOrd="0" presId="urn:microsoft.com/office/officeart/2008/layout/LinedList"/>
    <dgm:cxn modelId="{5B859FBB-918D-4165-A8A2-69CB3C01007F}" type="presParOf" srcId="{00D6DBD5-7D0D-4DF2-BADB-44F6C8CA4796}" destId="{533EC145-FA56-4575-9AB6-C9E76F04E94D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BDB7AE-91F2-460B-8017-398735DCA076}">
      <dsp:nvSpPr>
        <dsp:cNvPr id="0" name=""/>
        <dsp:cNvSpPr/>
      </dsp:nvSpPr>
      <dsp:spPr>
        <a:xfrm>
          <a:off x="0" y="2687"/>
          <a:ext cx="626364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66BCE8-F530-484B-A9C4-3EBBB68B466C}">
      <dsp:nvSpPr>
        <dsp:cNvPr id="0" name=""/>
        <dsp:cNvSpPr/>
      </dsp:nvSpPr>
      <dsp:spPr>
        <a:xfrm>
          <a:off x="0" y="2687"/>
          <a:ext cx="6263640" cy="9165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t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Deep Learning (DL)</a:t>
          </a:r>
        </a:p>
      </dsp:txBody>
      <dsp:txXfrm>
        <a:off x="0" y="2687"/>
        <a:ext cx="6263640" cy="916552"/>
      </dsp:txXfrm>
    </dsp:sp>
    <dsp:sp modelId="{0828E2F3-E3AA-4DD9-93E9-8D80B522E3C0}">
      <dsp:nvSpPr>
        <dsp:cNvPr id="0" name=""/>
        <dsp:cNvSpPr/>
      </dsp:nvSpPr>
      <dsp:spPr>
        <a:xfrm>
          <a:off x="0" y="919239"/>
          <a:ext cx="626364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3DD1CE-9DD5-42D2-A732-87C40BD3B8F3}">
      <dsp:nvSpPr>
        <dsp:cNvPr id="0" name=""/>
        <dsp:cNvSpPr/>
      </dsp:nvSpPr>
      <dsp:spPr>
        <a:xfrm>
          <a:off x="0" y="919239"/>
          <a:ext cx="6263640" cy="9165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t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Docker</a:t>
          </a:r>
        </a:p>
      </dsp:txBody>
      <dsp:txXfrm>
        <a:off x="0" y="919239"/>
        <a:ext cx="6263640" cy="916552"/>
      </dsp:txXfrm>
    </dsp:sp>
    <dsp:sp modelId="{B2CCBF9A-A8AA-4B9A-B330-1F5BDB7031D1}">
      <dsp:nvSpPr>
        <dsp:cNvPr id="0" name=""/>
        <dsp:cNvSpPr/>
      </dsp:nvSpPr>
      <dsp:spPr>
        <a:xfrm>
          <a:off x="0" y="1835791"/>
          <a:ext cx="6263640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72BCE2-E915-40BB-9022-7D130D931F00}">
      <dsp:nvSpPr>
        <dsp:cNvPr id="0" name=""/>
        <dsp:cNvSpPr/>
      </dsp:nvSpPr>
      <dsp:spPr>
        <a:xfrm>
          <a:off x="0" y="1835791"/>
          <a:ext cx="6263640" cy="9165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t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Falsk</a:t>
          </a:r>
        </a:p>
      </dsp:txBody>
      <dsp:txXfrm>
        <a:off x="0" y="1835791"/>
        <a:ext cx="6263640" cy="916552"/>
      </dsp:txXfrm>
    </dsp:sp>
    <dsp:sp modelId="{BD485F9A-496E-4DA3-B39A-65C886DC7529}">
      <dsp:nvSpPr>
        <dsp:cNvPr id="0" name=""/>
        <dsp:cNvSpPr/>
      </dsp:nvSpPr>
      <dsp:spPr>
        <a:xfrm>
          <a:off x="0" y="2752344"/>
          <a:ext cx="6263640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620B02-EA87-4642-8477-9E6ACAB59F12}">
      <dsp:nvSpPr>
        <dsp:cNvPr id="0" name=""/>
        <dsp:cNvSpPr/>
      </dsp:nvSpPr>
      <dsp:spPr>
        <a:xfrm>
          <a:off x="0" y="2752344"/>
          <a:ext cx="6263640" cy="9165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t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API</a:t>
          </a:r>
        </a:p>
      </dsp:txBody>
      <dsp:txXfrm>
        <a:off x="0" y="2752344"/>
        <a:ext cx="6263640" cy="916552"/>
      </dsp:txXfrm>
    </dsp:sp>
    <dsp:sp modelId="{D073C811-91D2-4FAC-9D08-BD9F764A9C22}">
      <dsp:nvSpPr>
        <dsp:cNvPr id="0" name=""/>
        <dsp:cNvSpPr/>
      </dsp:nvSpPr>
      <dsp:spPr>
        <a:xfrm>
          <a:off x="0" y="3668896"/>
          <a:ext cx="6263640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1A6C38-34A1-4E90-A47B-CF396951B1D7}">
      <dsp:nvSpPr>
        <dsp:cNvPr id="0" name=""/>
        <dsp:cNvSpPr/>
      </dsp:nvSpPr>
      <dsp:spPr>
        <a:xfrm>
          <a:off x="0" y="3668896"/>
          <a:ext cx="6263640" cy="9165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t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.Net</a:t>
          </a:r>
        </a:p>
      </dsp:txBody>
      <dsp:txXfrm>
        <a:off x="0" y="3668896"/>
        <a:ext cx="6263640" cy="916552"/>
      </dsp:txXfrm>
    </dsp:sp>
    <dsp:sp modelId="{0B7A9C22-E33F-4F20-B75F-73B2B8C9B93B}">
      <dsp:nvSpPr>
        <dsp:cNvPr id="0" name=""/>
        <dsp:cNvSpPr/>
      </dsp:nvSpPr>
      <dsp:spPr>
        <a:xfrm>
          <a:off x="0" y="4585448"/>
          <a:ext cx="626364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E38F02-6D9D-4254-9A54-4608318953A1}">
      <dsp:nvSpPr>
        <dsp:cNvPr id="0" name=""/>
        <dsp:cNvSpPr/>
      </dsp:nvSpPr>
      <dsp:spPr>
        <a:xfrm>
          <a:off x="0" y="4585448"/>
          <a:ext cx="6263640" cy="9165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t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 err="1"/>
            <a:t>Kubrnates</a:t>
          </a:r>
          <a:endParaRPr lang="en-US" sz="4200" kern="1200" dirty="0"/>
        </a:p>
      </dsp:txBody>
      <dsp:txXfrm>
        <a:off x="0" y="4585448"/>
        <a:ext cx="6263640" cy="9165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ar-E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1BBB2FF0-C790-4731-A1A1-28500F4C6D3A}" type="datetimeFigureOut">
              <a:rPr lang="ar-EG" smtClean="0"/>
              <a:t>05/12/1443</a:t>
            </a:fld>
            <a:endParaRPr lang="ar-E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ar-E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201FC345-BD9D-416F-9E51-74EB2DFB38A4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590786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E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1FC345-BD9D-416F-9E51-74EB2DFB38A4}" type="slidenum">
              <a:rPr lang="ar-EG" smtClean="0"/>
              <a:t>9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1360861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795FB-03BA-43EC-A580-BDD3FB6472C9}" type="datetimeFigureOut">
              <a:rPr lang="ar-EG" smtClean="0"/>
              <a:t>05/12/1443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A4F7A-F412-41AC-A79A-56A06D9FFA66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461341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795FB-03BA-43EC-A580-BDD3FB6472C9}" type="datetimeFigureOut">
              <a:rPr lang="ar-EG" smtClean="0"/>
              <a:t>05/12/1443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A4F7A-F412-41AC-A79A-56A06D9FFA66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992481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795FB-03BA-43EC-A580-BDD3FB6472C9}" type="datetimeFigureOut">
              <a:rPr lang="ar-EG" smtClean="0"/>
              <a:t>05/12/1443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A4F7A-F412-41AC-A79A-56A06D9FFA66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869456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795FB-03BA-43EC-A580-BDD3FB6472C9}" type="datetimeFigureOut">
              <a:rPr lang="ar-EG" smtClean="0"/>
              <a:t>05/12/1443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A4F7A-F412-41AC-A79A-56A06D9FFA66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583363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795FB-03BA-43EC-A580-BDD3FB6472C9}" type="datetimeFigureOut">
              <a:rPr lang="ar-EG" smtClean="0"/>
              <a:t>05/12/1443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A4F7A-F412-41AC-A79A-56A06D9FFA66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661505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795FB-03BA-43EC-A580-BDD3FB6472C9}" type="datetimeFigureOut">
              <a:rPr lang="ar-EG" smtClean="0"/>
              <a:t>05/12/1443</a:t>
            </a:fld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A4F7A-F412-41AC-A79A-56A06D9FFA66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397773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795FB-03BA-43EC-A580-BDD3FB6472C9}" type="datetimeFigureOut">
              <a:rPr lang="ar-EG" smtClean="0"/>
              <a:t>05/12/1443</a:t>
            </a:fld>
            <a:endParaRPr lang="ar-E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A4F7A-F412-41AC-A79A-56A06D9FFA66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527453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795FB-03BA-43EC-A580-BDD3FB6472C9}" type="datetimeFigureOut">
              <a:rPr lang="ar-EG" smtClean="0"/>
              <a:t>05/12/1443</a:t>
            </a:fld>
            <a:endParaRPr lang="ar-E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A4F7A-F412-41AC-A79A-56A06D9FFA66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844434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795FB-03BA-43EC-A580-BDD3FB6472C9}" type="datetimeFigureOut">
              <a:rPr lang="ar-EG" smtClean="0"/>
              <a:t>05/12/1443</a:t>
            </a:fld>
            <a:endParaRPr lang="ar-E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A4F7A-F412-41AC-A79A-56A06D9FFA66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37280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795FB-03BA-43EC-A580-BDD3FB6472C9}" type="datetimeFigureOut">
              <a:rPr lang="ar-EG" smtClean="0"/>
              <a:t>05/12/1443</a:t>
            </a:fld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A4F7A-F412-41AC-A79A-56A06D9FFA66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91592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795FB-03BA-43EC-A580-BDD3FB6472C9}" type="datetimeFigureOut">
              <a:rPr lang="ar-EG" smtClean="0"/>
              <a:t>05/12/1443</a:t>
            </a:fld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A4F7A-F412-41AC-A79A-56A06D9FFA66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973523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7795FB-03BA-43EC-A580-BDD3FB6472C9}" type="datetimeFigureOut">
              <a:rPr lang="ar-EG" smtClean="0"/>
              <a:t>05/12/1443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2A4F7A-F412-41AC-A79A-56A06D9FFA66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187906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8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10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2F5444-F6AE-BFE6-5550-761BF9EAC0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93338"/>
            <a:ext cx="9144000" cy="3274592"/>
          </a:xfrm>
        </p:spPr>
        <p:txBody>
          <a:bodyPr anchor="ctr">
            <a:normAutofit/>
          </a:bodyPr>
          <a:lstStyle/>
          <a:p>
            <a:r>
              <a:rPr lang="en-US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Diagnosis</a:t>
            </a:r>
            <a:r>
              <a:rPr lang="en-US" sz="7200" b="1" dirty="0"/>
              <a:t> </a:t>
            </a:r>
            <a:r>
              <a:rPr lang="en-US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AI</a:t>
            </a:r>
            <a:endParaRPr lang="ar-EG" sz="7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4" name="Straight Connector 12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7982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3B47FC9C-2ED3-4100-A4EF-E8CDFEE106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41A7BAA9-C0CB-C59B-FFD3-389E9AF9E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358141"/>
            <a:ext cx="10515600" cy="94266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rtl="0"/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Docker</a:t>
            </a:r>
          </a:p>
        </p:txBody>
      </p:sp>
      <p:pic>
        <p:nvPicPr>
          <p:cNvPr id="10" name="Content Placeholder 9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5342C191-89A8-2BA0-5DAB-9B09EDCD4F5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81683" y="127818"/>
            <a:ext cx="12028633" cy="6730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962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B46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Diagram, schematic&#10;&#10;Description automatically generated">
            <a:extLst>
              <a:ext uri="{FF2B5EF4-FFF2-40B4-BE49-F238E27FC236}">
                <a16:creationId xmlns:a16="http://schemas.microsoft.com/office/drawing/2014/main" id="{A1D3A474-2ABB-8BF6-2E2F-88F1126763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083" y="643467"/>
            <a:ext cx="10795819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7365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651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8" descr="Diagram&#10;&#10;Description automatically generated">
            <a:extLst>
              <a:ext uri="{FF2B5EF4-FFF2-40B4-BE49-F238E27FC236}">
                <a16:creationId xmlns:a16="http://schemas.microsoft.com/office/drawing/2014/main" id="{958AF243-E8CA-0C8E-90C5-448BD5F251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026" y="487681"/>
            <a:ext cx="11034639" cy="5815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3581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D5BBA8-90A9-01F4-3D10-DC9337DEC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/>
              <a:t>1: Pneumonia Model</a:t>
            </a:r>
            <a:endParaRPr lang="ar-EG" sz="5400" dirty="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34C512-C6DC-001F-FC17-7D5FE6128D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 algn="l" rtl="0">
              <a:lnSpc>
                <a:spcPct val="150000"/>
              </a:lnSpc>
            </a:pPr>
            <a:r>
              <a:rPr lang="en-US" sz="2200" dirty="0"/>
              <a:t>Pneumonia: is an infection that inflames the air sacs in one or both lungs, causing cough with phlegm or pus, fever, chills, and difficulty breathing. A variety of organisms, including bacteria, viruses, and fungi, can cause pneumonia.</a:t>
            </a:r>
          </a:p>
          <a:p>
            <a:pPr algn="l" rtl="0">
              <a:lnSpc>
                <a:spcPct val="150000"/>
              </a:lnSpc>
            </a:pPr>
            <a:r>
              <a:rPr lang="en-US" sz="2200" dirty="0"/>
              <a:t>We use Deep Learning(DL) to detect pneumonia by uploading x-ray images to the model, and the model returns the result, whether it has Pneumonia or Normal.</a:t>
            </a:r>
            <a:endParaRPr lang="ar-EG" sz="2200" dirty="0"/>
          </a:p>
        </p:txBody>
      </p:sp>
    </p:spTree>
    <p:extLst>
      <p:ext uri="{BB962C8B-B14F-4D97-AF65-F5344CB8AC3E}">
        <p14:creationId xmlns:p14="http://schemas.microsoft.com/office/powerpoint/2010/main" val="15827370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231BF440-39FA-4087-84CC-2EEC0BBDAF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A close-up of a person's chest&#10;&#10;Description automatically generated with low confidence">
            <a:extLst>
              <a:ext uri="{FF2B5EF4-FFF2-40B4-BE49-F238E27FC236}">
                <a16:creationId xmlns:a16="http://schemas.microsoft.com/office/drawing/2014/main" id="{C566B564-15A1-B33C-0CD4-9C768003AE5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610" r="-2" b="19545"/>
          <a:stretch/>
        </p:blipFill>
        <p:spPr>
          <a:xfrm>
            <a:off x="4883025" y="10"/>
            <a:ext cx="7308975" cy="3364982"/>
          </a:xfrm>
          <a:custGeom>
            <a:avLst/>
            <a:gdLst/>
            <a:ahLst/>
            <a:cxnLst/>
            <a:rect l="l" t="t" r="r" b="b"/>
            <a:pathLst>
              <a:path w="7308975" h="3364992">
                <a:moveTo>
                  <a:pt x="0" y="0"/>
                </a:moveTo>
                <a:lnTo>
                  <a:pt x="7308975" y="0"/>
                </a:lnTo>
                <a:lnTo>
                  <a:pt x="7308975" y="3364992"/>
                </a:lnTo>
                <a:lnTo>
                  <a:pt x="1210305" y="3364992"/>
                </a:lnTo>
                <a:lnTo>
                  <a:pt x="1192705" y="2943200"/>
                </a:lnTo>
                <a:cubicBezTo>
                  <a:pt x="1098874" y="1825108"/>
                  <a:pt x="684692" y="821621"/>
                  <a:pt x="62981" y="69271"/>
                </a:cubicBezTo>
                <a:close/>
              </a:path>
            </a:pathLst>
          </a:cu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DB78A20-A957-8D0F-1C6B-F6F80319EA5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58" r="-2" b="22986"/>
          <a:stretch/>
        </p:blipFill>
        <p:spPr>
          <a:xfrm>
            <a:off x="4883029" y="3493008"/>
            <a:ext cx="7308972" cy="3364991"/>
          </a:xfrm>
          <a:custGeom>
            <a:avLst/>
            <a:gdLst/>
            <a:ahLst/>
            <a:cxnLst/>
            <a:rect l="l" t="t" r="r" b="b"/>
            <a:pathLst>
              <a:path w="7308975" h="3364992">
                <a:moveTo>
                  <a:pt x="1210305" y="0"/>
                </a:moveTo>
                <a:lnTo>
                  <a:pt x="7308975" y="0"/>
                </a:lnTo>
                <a:lnTo>
                  <a:pt x="7308975" y="3364992"/>
                </a:lnTo>
                <a:lnTo>
                  <a:pt x="0" y="3364992"/>
                </a:lnTo>
                <a:lnTo>
                  <a:pt x="62981" y="3295722"/>
                </a:lnTo>
                <a:cubicBezTo>
                  <a:pt x="684692" y="2543371"/>
                  <a:pt x="1098874" y="1539884"/>
                  <a:pt x="1192705" y="421793"/>
                </a:cubicBezTo>
                <a:close/>
              </a:path>
            </a:pathLst>
          </a:custGeom>
        </p:spPr>
      </p:pic>
      <p:sp useBgFill="1">
        <p:nvSpPr>
          <p:cNvPr id="22" name="Freeform: Shape 21">
            <a:extLst>
              <a:ext uri="{FF2B5EF4-FFF2-40B4-BE49-F238E27FC236}">
                <a16:creationId xmlns:a16="http://schemas.microsoft.com/office/drawing/2014/main" id="{F04E4CBA-303B-48BD-8451-C2701CB0EE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1" cy="6858000"/>
          </a:xfrm>
          <a:custGeom>
            <a:avLst/>
            <a:gdLst>
              <a:gd name="connsiteX0" fmla="*/ 0 w 6096001"/>
              <a:gd name="connsiteY0" fmla="*/ 0 h 6858000"/>
              <a:gd name="connsiteX1" fmla="*/ 4883024 w 6096001"/>
              <a:gd name="connsiteY1" fmla="*/ 0 h 6858000"/>
              <a:gd name="connsiteX2" fmla="*/ 4946006 w 6096001"/>
              <a:gd name="connsiteY2" fmla="*/ 69271 h 6858000"/>
              <a:gd name="connsiteX3" fmla="*/ 6096001 w 6096001"/>
              <a:gd name="connsiteY3" fmla="*/ 3429000 h 6858000"/>
              <a:gd name="connsiteX4" fmla="*/ 4946006 w 6096001"/>
              <a:gd name="connsiteY4" fmla="*/ 6788730 h 6858000"/>
              <a:gd name="connsiteX5" fmla="*/ 4883024 w 6096001"/>
              <a:gd name="connsiteY5" fmla="*/ 6858000 h 6858000"/>
              <a:gd name="connsiteX6" fmla="*/ 0 w 609600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1" h="6858000">
                <a:moveTo>
                  <a:pt x="0" y="0"/>
                </a:moveTo>
                <a:lnTo>
                  <a:pt x="4883024" y="0"/>
                </a:lnTo>
                <a:lnTo>
                  <a:pt x="4946006" y="69271"/>
                </a:lnTo>
                <a:cubicBezTo>
                  <a:pt x="5656532" y="929100"/>
                  <a:pt x="6096001" y="2116944"/>
                  <a:pt x="6096001" y="3429000"/>
                </a:cubicBezTo>
                <a:cubicBezTo>
                  <a:pt x="6096001" y="4741056"/>
                  <a:pt x="5656532" y="5928900"/>
                  <a:pt x="4946006" y="6788730"/>
                </a:cubicBezTo>
                <a:lnTo>
                  <a:pt x="4883024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4" name="Freeform: Shape 23">
            <a:extLst>
              <a:ext uri="{FF2B5EF4-FFF2-40B4-BE49-F238E27FC236}">
                <a16:creationId xmlns:a16="http://schemas.microsoft.com/office/drawing/2014/main" id="{F6CA58B3-AFCC-4A40-9882-50D508087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7332" cy="6858000"/>
          </a:xfrm>
          <a:custGeom>
            <a:avLst/>
            <a:gdLst>
              <a:gd name="connsiteX0" fmla="*/ 0 w 6087332"/>
              <a:gd name="connsiteY0" fmla="*/ 0 h 6858000"/>
              <a:gd name="connsiteX1" fmla="*/ 4874355 w 6087332"/>
              <a:gd name="connsiteY1" fmla="*/ 0 h 6858000"/>
              <a:gd name="connsiteX2" fmla="*/ 4937337 w 6087332"/>
              <a:gd name="connsiteY2" fmla="*/ 69271 h 6858000"/>
              <a:gd name="connsiteX3" fmla="*/ 6087332 w 6087332"/>
              <a:gd name="connsiteY3" fmla="*/ 3429000 h 6858000"/>
              <a:gd name="connsiteX4" fmla="*/ 4937337 w 6087332"/>
              <a:gd name="connsiteY4" fmla="*/ 6788730 h 6858000"/>
              <a:gd name="connsiteX5" fmla="*/ 4874355 w 6087332"/>
              <a:gd name="connsiteY5" fmla="*/ 6858000 h 6858000"/>
              <a:gd name="connsiteX6" fmla="*/ 0 w 6087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7332" h="6858000">
                <a:moveTo>
                  <a:pt x="0" y="0"/>
                </a:moveTo>
                <a:lnTo>
                  <a:pt x="4874355" y="0"/>
                </a:lnTo>
                <a:lnTo>
                  <a:pt x="4937337" y="69271"/>
                </a:lnTo>
                <a:cubicBezTo>
                  <a:pt x="5647863" y="929100"/>
                  <a:pt x="6087332" y="2116944"/>
                  <a:pt x="6087332" y="3429000"/>
                </a:cubicBezTo>
                <a:cubicBezTo>
                  <a:pt x="6087332" y="4741056"/>
                  <a:pt x="5647863" y="5928900"/>
                  <a:pt x="4937337" y="6788730"/>
                </a:cubicBezTo>
                <a:lnTo>
                  <a:pt x="4874355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6F7B12-7402-94DB-49F9-452860EBF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859536"/>
            <a:ext cx="4832802" cy="1243584"/>
          </a:xfrm>
        </p:spPr>
        <p:txBody>
          <a:bodyPr>
            <a:normAutofit/>
          </a:bodyPr>
          <a:lstStyle/>
          <a:p>
            <a:r>
              <a:rPr lang="en-US" sz="3400" dirty="0"/>
              <a:t>1: Pneumonia Model</a:t>
            </a:r>
            <a:endParaRPr lang="ar-EG" sz="34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5C56826-D4E5-42ED-8529-079651CB30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5214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82095FCE-EF05-4443-B97A-85DEE3A5C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9544" y="2194560"/>
            <a:ext cx="4892040" cy="18288"/>
          </a:xfrm>
          <a:prstGeom prst="rect">
            <a:avLst/>
          </a:prstGeom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A00AE6B-AA30-4CF8-BA6F-339B780AD7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9544" y="2194560"/>
            <a:ext cx="4892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AEDFE3C-E780-E479-4841-5BC3AB115C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56" y="2512611"/>
            <a:ext cx="4832803" cy="3664351"/>
          </a:xfrm>
        </p:spPr>
        <p:txBody>
          <a:bodyPr>
            <a:normAutofit/>
          </a:bodyPr>
          <a:lstStyle/>
          <a:p>
            <a:pPr algn="l" rtl="0"/>
            <a:endParaRPr lang="en-US" sz="2000" dirty="0"/>
          </a:p>
          <a:p>
            <a:pPr algn="l" rtl="0"/>
            <a:r>
              <a:rPr lang="en-US" sz="2000" dirty="0"/>
              <a:t>Normal image</a:t>
            </a:r>
          </a:p>
          <a:p>
            <a:pPr algn="l" rtl="0"/>
            <a:endParaRPr lang="en-US" sz="2000" dirty="0"/>
          </a:p>
          <a:p>
            <a:pPr algn="l" rtl="0"/>
            <a:endParaRPr lang="en-US" sz="2000" dirty="0"/>
          </a:p>
          <a:p>
            <a:pPr algn="l" rtl="0"/>
            <a:endParaRPr lang="en-US" sz="2000" dirty="0"/>
          </a:p>
          <a:p>
            <a:pPr algn="l" rtl="0"/>
            <a:r>
              <a:rPr lang="en-US" sz="2000" dirty="0"/>
              <a:t>Pneumonia image</a:t>
            </a:r>
          </a:p>
        </p:txBody>
      </p:sp>
    </p:spTree>
    <p:extLst>
      <p:ext uri="{BB962C8B-B14F-4D97-AF65-F5344CB8AC3E}">
        <p14:creationId xmlns:p14="http://schemas.microsoft.com/office/powerpoint/2010/main" val="38546314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8700C-06BD-9937-8060-24FDCF391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1: Pneumonia Model</a:t>
            </a:r>
            <a:endParaRPr lang="ar-E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D32CF6C-5F2B-96D7-6A71-10A1AC839F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690688"/>
            <a:ext cx="5157787" cy="4498975"/>
          </a:xfrm>
        </p:spPr>
        <p:txBody>
          <a:bodyPr/>
          <a:lstStyle/>
          <a:p>
            <a:pPr algn="l" rtl="0"/>
            <a:r>
              <a:rPr lang="en-US" dirty="0"/>
              <a:t>Validation Accuracy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CEED6C5-FB81-34D2-1AC0-2BA7EB577C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690688"/>
            <a:ext cx="5183188" cy="4498975"/>
          </a:xfrm>
        </p:spPr>
        <p:txBody>
          <a:bodyPr/>
          <a:lstStyle/>
          <a:p>
            <a:pPr algn="l" rtl="0"/>
            <a:r>
              <a:rPr lang="en-US" dirty="0"/>
              <a:t>Validation Loss</a:t>
            </a:r>
            <a:endParaRPr lang="ar-E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DCF711-3C64-404B-A2F4-3163DA1449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612" y="2337847"/>
            <a:ext cx="5062196" cy="3403077"/>
          </a:xfrm>
          <a:prstGeom prst="rect">
            <a:avLst/>
          </a:prstGeom>
        </p:spPr>
      </p:pic>
      <p:pic>
        <p:nvPicPr>
          <p:cNvPr id="8" name="Picture 7" descr="Chart, line chart, scatter chart&#10;&#10;Description automatically generated">
            <a:extLst>
              <a:ext uri="{FF2B5EF4-FFF2-40B4-BE49-F238E27FC236}">
                <a16:creationId xmlns:a16="http://schemas.microsoft.com/office/drawing/2014/main" id="{F2C21F64-CB55-14AC-3EDA-749664F1BB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6327" y="2337847"/>
            <a:ext cx="5055885" cy="337058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40383CF-BAF5-C0F7-063D-4FA4EC896F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802" y="5747994"/>
            <a:ext cx="9898144" cy="86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248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46E97D-661C-3790-F404-AAA337A77D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/>
            <a:r>
              <a:rPr lang="ar-EG" dirty="0"/>
              <a:t>الاسماء:</a:t>
            </a:r>
          </a:p>
          <a:p>
            <a:pPr algn="r"/>
            <a:r>
              <a:rPr lang="ar-EG" dirty="0"/>
              <a:t>1: عبد الرحمن جمال احمد</a:t>
            </a:r>
          </a:p>
          <a:p>
            <a:pPr algn="r"/>
            <a:r>
              <a:rPr lang="ar-EG" dirty="0"/>
              <a:t>2:عبدالله احمد مهدى</a:t>
            </a:r>
          </a:p>
          <a:p>
            <a:pPr algn="r"/>
            <a:r>
              <a:rPr lang="ar-EG" dirty="0"/>
              <a:t>3:عمر اشرف عمر عجمى</a:t>
            </a:r>
          </a:p>
          <a:p>
            <a:pPr algn="r"/>
            <a:r>
              <a:rPr lang="ar-EG" dirty="0"/>
              <a:t>4:عدنان مصطفى فريد فهمى</a:t>
            </a:r>
          </a:p>
          <a:p>
            <a:pPr algn="r"/>
            <a:r>
              <a:rPr lang="ar-EG" dirty="0"/>
              <a:t>5:على احمد عبدالحميد</a:t>
            </a:r>
          </a:p>
        </p:txBody>
      </p:sp>
    </p:spTree>
    <p:extLst>
      <p:ext uri="{BB962C8B-B14F-4D97-AF65-F5344CB8AC3E}">
        <p14:creationId xmlns:p14="http://schemas.microsoft.com/office/powerpoint/2010/main" val="3620192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8A183-B3B2-8BCE-44FC-8E82A2A22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 sz="4800" dirty="0"/>
              <a:t>What is Our Project?</a:t>
            </a:r>
            <a:endParaRPr lang="ar-EG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56A4ED-C303-E500-F400-543461C33F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anchor="ctr">
            <a:normAutofit/>
          </a:bodyPr>
          <a:lstStyle/>
          <a:p>
            <a:pPr algn="l" rtl="0">
              <a:lnSpc>
                <a:spcPct val="150000"/>
              </a:lnSpc>
            </a:pPr>
            <a:r>
              <a:rPr lang="en-US" sz="2000" dirty="0"/>
              <a:t>We use areas of Artificial intelligence(AI) such as Machine learning(ML) and Deep learning(DL)and use Docker to diagnose diseases through X-rays</a:t>
            </a:r>
          </a:p>
          <a:p>
            <a:endParaRPr lang="en-US" sz="2000" dirty="0"/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46B8108B-3B6C-1360-C636-959F08D43D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4559" y="3223967"/>
            <a:ext cx="5791266" cy="2447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027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A7D5F-310E-17A7-789D-2D2AB6050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US"/>
              <a:t>Problem &amp; Solve</a:t>
            </a:r>
            <a:endParaRPr lang="ar-EG" dirty="0"/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4CAE46A4-2B21-E86A-9762-FE9B7433B2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 lnSpcReduction="10000"/>
          </a:bodyPr>
          <a:lstStyle/>
          <a:p>
            <a:pPr algn="l" rtl="0">
              <a:lnSpc>
                <a:spcPct val="150000"/>
              </a:lnSpc>
            </a:pPr>
            <a:r>
              <a:rPr lang="en-US" sz="2000" dirty="0"/>
              <a:t>In the past, when there was any update or change in the project, the developer had to be present to modify and update the project.</a:t>
            </a:r>
          </a:p>
          <a:p>
            <a:pPr algn="l" rtl="0">
              <a:lnSpc>
                <a:spcPct val="150000"/>
              </a:lnSpc>
            </a:pPr>
            <a:r>
              <a:rPr lang="en-US" sz="2000" dirty="0"/>
              <a:t>Now, with the development of hardware and software, there are daily updates. Instead of the developer's presence, everything is dynamic. With the click of a button, you can add, modify and delete anything you want.</a:t>
            </a:r>
          </a:p>
          <a:p>
            <a:pPr algn="l" rtl="0">
              <a:lnSpc>
                <a:spcPct val="150000"/>
              </a:lnSpc>
            </a:pPr>
            <a:r>
              <a:rPr lang="en-US" sz="2000" dirty="0"/>
              <a:t>Everything become dynamic.</a:t>
            </a:r>
            <a:endParaRPr lang="ar-EG" sz="2000" dirty="0"/>
          </a:p>
        </p:txBody>
      </p:sp>
      <p:pic>
        <p:nvPicPr>
          <p:cNvPr id="8" name="Picture 4" descr="Mobile device with apps">
            <a:extLst>
              <a:ext uri="{FF2B5EF4-FFF2-40B4-BE49-F238E27FC236}">
                <a16:creationId xmlns:a16="http://schemas.microsoft.com/office/drawing/2014/main" id="{9F59AF2F-E7FF-F836-1090-49E99D44DB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833" r="11146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40" name="Straight Connector 37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35669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5214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36189-F0A1-915B-DF9C-E4BC079E8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US" dirty="0"/>
              <a:t>Why Project?</a:t>
            </a:r>
            <a:endParaRPr lang="ar-E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36F4B5-3C18-45F0-2BC7-34CB7E873E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pPr algn="l" rtl="0">
              <a:lnSpc>
                <a:spcPct val="150000"/>
              </a:lnSpc>
            </a:pPr>
            <a:r>
              <a:rPr lang="en-US" sz="2000" dirty="0"/>
              <a:t>Our project makes it easier for patients and doctors to diagnose and analyze their diseases by uploading an image of an x-ray on the site, and then these x-rays are diagnosed based on the use of a deep learning model in diagnosing the type of disease and giving him the final diagnosis.</a:t>
            </a:r>
            <a:endParaRPr lang="ar-EG" sz="2000" dirty="0"/>
          </a:p>
        </p:txBody>
      </p:sp>
      <p:pic>
        <p:nvPicPr>
          <p:cNvPr id="5" name="Picture 4" descr="Scan of a human brain in a neurology clinic">
            <a:extLst>
              <a:ext uri="{FF2B5EF4-FFF2-40B4-BE49-F238E27FC236}">
                <a16:creationId xmlns:a16="http://schemas.microsoft.com/office/drawing/2014/main" id="{E75184C2-08FD-23F7-ADBB-A7FBB4D6DA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305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6513120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1">
            <a:extLst>
              <a:ext uri="{FF2B5EF4-FFF2-40B4-BE49-F238E27FC236}">
                <a16:creationId xmlns:a16="http://schemas.microsoft.com/office/drawing/2014/main" id="{DCC231C8-C761-4B31-9B1C-C6D19248C6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4DDBBB-D08C-8959-0D9A-927C91285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9"/>
            <a:ext cx="3374136" cy="5567891"/>
          </a:xfrm>
        </p:spPr>
        <p:txBody>
          <a:bodyPr>
            <a:normAutofit/>
          </a:bodyPr>
          <a:lstStyle/>
          <a:p>
            <a:r>
              <a:rPr lang="en-US" sz="5200" dirty="0"/>
              <a:t>Technology &amp; Tools</a:t>
            </a:r>
            <a:endParaRPr lang="ar-EG" sz="5200" dirty="0"/>
          </a:p>
        </p:txBody>
      </p:sp>
      <p:graphicFrame>
        <p:nvGraphicFramePr>
          <p:cNvPr id="27" name="Content Placeholder 2">
            <a:extLst>
              <a:ext uri="{FF2B5EF4-FFF2-40B4-BE49-F238E27FC236}">
                <a16:creationId xmlns:a16="http://schemas.microsoft.com/office/drawing/2014/main" id="{415C7093-9B54-4B14-ADCC-AFA1D235D39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50164698"/>
              </p:ext>
            </p:extLst>
          </p:nvPr>
        </p:nvGraphicFramePr>
        <p:xfrm>
          <a:off x="5093208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753180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A5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1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A64C59C3-814D-DEBE-5663-28C3C28D07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632298"/>
            <a:ext cx="10905066" cy="5745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37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DBA884B3-53B3-8264-5F0D-9E8E53433C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302" y="643467"/>
            <a:ext cx="10749063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3768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7927554C-5350-50C2-CAC9-9CC7D0D335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936" y="643467"/>
            <a:ext cx="10787975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598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362</TotalTime>
  <Words>318</Words>
  <Application>Microsoft Office PowerPoint</Application>
  <PresentationFormat>Widescreen</PresentationFormat>
  <Paragraphs>37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Diagnosis AI</vt:lpstr>
      <vt:lpstr>PowerPoint Presentation</vt:lpstr>
      <vt:lpstr>What is Our Project?</vt:lpstr>
      <vt:lpstr>Problem &amp; Solve</vt:lpstr>
      <vt:lpstr>Why Project?</vt:lpstr>
      <vt:lpstr>Technology &amp; Tools</vt:lpstr>
      <vt:lpstr>PowerPoint Presentation</vt:lpstr>
      <vt:lpstr>PowerPoint Presentation</vt:lpstr>
      <vt:lpstr>PowerPoint Presentation</vt:lpstr>
      <vt:lpstr>Docker</vt:lpstr>
      <vt:lpstr>PowerPoint Presentation</vt:lpstr>
      <vt:lpstr>PowerPoint Presentation</vt:lpstr>
      <vt:lpstr>1: Pneumonia Model</vt:lpstr>
      <vt:lpstr>1: Pneumonia Model</vt:lpstr>
      <vt:lpstr>1: Pneumonia Model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Diagmosis AI</dc:title>
  <dc:creator>Omar 18321778</dc:creator>
  <cp:lastModifiedBy>Omar 18321778</cp:lastModifiedBy>
  <cp:revision>8</cp:revision>
  <dcterms:created xsi:type="dcterms:W3CDTF">2022-07-03T20:22:47Z</dcterms:created>
  <dcterms:modified xsi:type="dcterms:W3CDTF">2022-07-04T14:11:39Z</dcterms:modified>
</cp:coreProperties>
</file>