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7" r:id="rId4"/>
    <p:sldId id="268" r:id="rId5"/>
    <p:sldId id="269" r:id="rId6"/>
    <p:sldId id="256" r:id="rId7"/>
    <p:sldId id="262" r:id="rId8"/>
    <p:sldId id="259" r:id="rId9"/>
    <p:sldId id="263" r:id="rId10"/>
    <p:sldId id="258" r:id="rId11"/>
    <p:sldId id="260" r:id="rId12"/>
    <p:sldId id="257" r:id="rId13"/>
    <p:sldId id="261" r:id="rId14"/>
    <p:sldId id="270" r:id="rId15"/>
    <p:sldId id="271" r:id="rId16"/>
    <p:sldId id="272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5A9E-6B71-4928-935A-762DCD907672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E631-6BFE-4814-ADAE-426E6D2AF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6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5A9E-6B71-4928-935A-762DCD907672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E631-6BFE-4814-ADAE-426E6D2AF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9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5A9E-6B71-4928-935A-762DCD907672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E631-6BFE-4814-ADAE-426E6D2AF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4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5A9E-6B71-4928-935A-762DCD907672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E631-6BFE-4814-ADAE-426E6D2AF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5A9E-6B71-4928-935A-762DCD907672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E631-6BFE-4814-ADAE-426E6D2AF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8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5A9E-6B71-4928-935A-762DCD907672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E631-6BFE-4814-ADAE-426E6D2AF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7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5A9E-6B71-4928-935A-762DCD907672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E631-6BFE-4814-ADAE-426E6D2AF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8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5A9E-6B71-4928-935A-762DCD907672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E631-6BFE-4814-ADAE-426E6D2AF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1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5A9E-6B71-4928-935A-762DCD907672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E631-6BFE-4814-ADAE-426E6D2AF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1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5A9E-6B71-4928-935A-762DCD907672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E631-6BFE-4814-ADAE-426E6D2AF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9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5A9E-6B71-4928-935A-762DCD907672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E631-6BFE-4814-ADAE-426E6D2AF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7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65A9E-6B71-4928-935A-762DCD907672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BE631-6BFE-4814-ADAE-426E6D2AF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1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35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7" y="296885"/>
            <a:ext cx="11300346" cy="5944951"/>
          </a:xfrm>
        </p:spPr>
      </p:pic>
    </p:spTree>
    <p:extLst>
      <p:ext uri="{BB962C8B-B14F-4D97-AF65-F5344CB8AC3E}">
        <p14:creationId xmlns:p14="http://schemas.microsoft.com/office/powerpoint/2010/main" val="2142016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11982734" cy="5944951"/>
          </a:xfrm>
        </p:spPr>
      </p:pic>
    </p:spTree>
    <p:extLst>
      <p:ext uri="{BB962C8B-B14F-4D97-AF65-F5344CB8AC3E}">
        <p14:creationId xmlns:p14="http://schemas.microsoft.com/office/powerpoint/2010/main" val="1722980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2" y="365125"/>
            <a:ext cx="11805313" cy="6176963"/>
          </a:xfrm>
        </p:spPr>
      </p:pic>
    </p:spTree>
    <p:extLst>
      <p:ext uri="{BB962C8B-B14F-4D97-AF65-F5344CB8AC3E}">
        <p14:creationId xmlns:p14="http://schemas.microsoft.com/office/powerpoint/2010/main" val="1254749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855" y="365125"/>
            <a:ext cx="11191164" cy="604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7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9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60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12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5967427"/>
              </p:ext>
            </p:extLst>
          </p:nvPr>
        </p:nvGraphicFramePr>
        <p:xfrm>
          <a:off x="838200" y="1825621"/>
          <a:ext cx="10515600" cy="4015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1003905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postion</a:t>
                      </a:r>
                      <a:endParaRPr lang="en-US" dirty="0"/>
                    </a:p>
                  </a:txBody>
                  <a:tcPr/>
                </a:tc>
              </a:tr>
              <a:tr h="10039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Abdurhman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Gamal</a:t>
                      </a:r>
                      <a:r>
                        <a:rPr lang="en-US" baseline="0" dirty="0" smtClean="0"/>
                        <a:t> Ahmed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Backend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10039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mohdy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Doker</a:t>
                      </a:r>
                      <a:r>
                        <a:rPr lang="en-US" dirty="0" smtClean="0"/>
                        <a:t> image</a:t>
                      </a:r>
                      <a:endParaRPr lang="en-US" dirty="0"/>
                    </a:p>
                  </a:txBody>
                  <a:tcPr/>
                </a:tc>
              </a:tr>
              <a:tr h="1003905">
                <a:tc>
                  <a:txBody>
                    <a:bodyPr/>
                    <a:lstStyle/>
                    <a:p>
                      <a:r>
                        <a:rPr lang="en-US" dirty="0" smtClean="0"/>
                        <a:t>deep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</a:t>
                      </a:r>
                      <a:r>
                        <a:rPr lang="en-US" baseline="0" dirty="0" smtClean="0"/>
                        <a:t>  Ahmed–</a:t>
                      </a:r>
                      <a:r>
                        <a:rPr lang="en-US" baseline="0" dirty="0" err="1" smtClean="0"/>
                        <a:t>adnan</a:t>
                      </a:r>
                      <a:r>
                        <a:rPr lang="en-US" baseline="0" dirty="0" smtClean="0"/>
                        <a:t> –</a:t>
                      </a:r>
                      <a:r>
                        <a:rPr lang="en-US" baseline="0" dirty="0" err="1" smtClean="0"/>
                        <a:t>omar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ashraf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19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39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5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8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5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56" y="815423"/>
            <a:ext cx="9995872" cy="570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9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9" y="-136478"/>
            <a:ext cx="11764370" cy="6313441"/>
          </a:xfrm>
        </p:spPr>
      </p:pic>
    </p:spTree>
    <p:extLst>
      <p:ext uri="{BB962C8B-B14F-4D97-AF65-F5344CB8AC3E}">
        <p14:creationId xmlns:p14="http://schemas.microsoft.com/office/powerpoint/2010/main" val="1550097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92" y="365125"/>
            <a:ext cx="10899216" cy="5972247"/>
          </a:xfrm>
        </p:spPr>
      </p:pic>
    </p:spTree>
    <p:extLst>
      <p:ext uri="{BB962C8B-B14F-4D97-AF65-F5344CB8AC3E}">
        <p14:creationId xmlns:p14="http://schemas.microsoft.com/office/powerpoint/2010/main" val="429487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10280" cy="6176963"/>
          </a:xfrm>
        </p:spPr>
      </p:pic>
    </p:spTree>
    <p:extLst>
      <p:ext uri="{BB962C8B-B14F-4D97-AF65-F5344CB8AC3E}">
        <p14:creationId xmlns:p14="http://schemas.microsoft.com/office/powerpoint/2010/main" val="323951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22</Words>
  <Application>Microsoft Office PowerPoint</Application>
  <PresentationFormat>Widescreen</PresentationFormat>
  <Paragraphs>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Deep 1</vt:lpstr>
      <vt:lpstr>PowerPoint Presentation</vt:lpstr>
      <vt:lpstr>PowerPoint Presentation</vt:lpstr>
      <vt:lpstr>team members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 IN ONE</dc:creator>
  <cp:lastModifiedBy>ALL IN ONE</cp:lastModifiedBy>
  <cp:revision>10</cp:revision>
  <dcterms:created xsi:type="dcterms:W3CDTF">2022-02-20T19:37:42Z</dcterms:created>
  <dcterms:modified xsi:type="dcterms:W3CDTF">2022-07-03T21:51:37Z</dcterms:modified>
</cp:coreProperties>
</file>