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84" r:id="rId2"/>
    <p:sldId id="290" r:id="rId3"/>
    <p:sldId id="390" r:id="rId4"/>
    <p:sldId id="387" r:id="rId5"/>
    <p:sldId id="370" r:id="rId6"/>
    <p:sldId id="386" r:id="rId7"/>
    <p:sldId id="369" r:id="rId8"/>
    <p:sldId id="391" r:id="rId9"/>
    <p:sldId id="392" r:id="rId10"/>
    <p:sldId id="401" r:id="rId11"/>
    <p:sldId id="393" r:id="rId12"/>
    <p:sldId id="400" r:id="rId13"/>
    <p:sldId id="395" r:id="rId14"/>
    <p:sldId id="396" r:id="rId15"/>
    <p:sldId id="397" r:id="rId16"/>
    <p:sldId id="398" r:id="rId17"/>
    <p:sldId id="402" r:id="rId18"/>
    <p:sldId id="407" r:id="rId19"/>
    <p:sldId id="408" r:id="rId20"/>
    <p:sldId id="403" r:id="rId21"/>
    <p:sldId id="404" r:id="rId22"/>
    <p:sldId id="409" r:id="rId23"/>
    <p:sldId id="317" r:id="rId24"/>
  </p:sldIdLst>
  <p:sldSz cx="9144000" cy="5143500" type="screen16x9"/>
  <p:notesSz cx="6858000" cy="9144000"/>
  <p:embeddedFontLst>
    <p:embeddedFont>
      <p:font typeface="Dosis" pitchFamily="2" charset="0"/>
      <p:regular r:id="rId26"/>
      <p:bold r:id="rId27"/>
    </p:embeddedFont>
    <p:embeddedFont>
      <p:font typeface="High Tower Text" panose="02040502050506030303" pitchFamily="18" charset="0"/>
      <p:regular r:id="rId28"/>
      <p:italic r:id="rId29"/>
    </p:embeddedFont>
    <p:embeddedFont>
      <p:font typeface="Snigle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pPr fontAlgn="ctr"/>
            <a:r>
              <a:rPr lang="en-US" b="0" dirty="0"/>
              <a:t>Communication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until touch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607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تبدأ الحركة شخصية منهم وعندما تلمس الشخصية الاخرى تقف وتبدا الاخرى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الحركة 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ممكن استخدام شخصيات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مختلفه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او شخصية واحدة كما هو موضح مع تغيير بعض الالوان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الزى .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r" rtl="1">
              <a:buNone/>
            </a:pP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8" y="2352257"/>
            <a:ext cx="3484474" cy="259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1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0571" y="699850"/>
            <a:ext cx="3920838" cy="4075763"/>
          </a:xfrm>
        </p:spPr>
        <p:txBody>
          <a:bodyPr/>
          <a:lstStyle/>
          <a:p>
            <a:pPr marL="69850" indent="0" algn="just" rtl="1">
              <a:buNone/>
            </a:pP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إحداثيات الشخصيات:</a:t>
            </a:r>
          </a:p>
          <a:p>
            <a:pPr marL="69850" indent="0" algn="just" rtl="1">
              <a:buNone/>
            </a:pP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لترتيب اماكن الشخصيات .إذا وضعت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cat1</a:t>
            </a:r>
            <a:r>
              <a:rPr lang="ar-S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عند (-180 ، 120) ، يجب وضع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الشخصيات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الأخرى في 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just" rtl="1"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(-180 ، -120) ،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just" rtl="1"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-120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،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180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) ،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just" rtl="1"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0 ،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just" rtl="1"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على التوالي ، للحصول على تخطيط متماثل. لا توجد رياضيات للقيام بها. تحتاج فقط إلى التبديل بين الأرقام الموجبة والسالبة. </a:t>
            </a:r>
            <a:endParaRPr lang="ar-E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4" descr="Calendar, scatter chart&#10;&#10;Description automatically generated">
            <a:extLst>
              <a:ext uri="{FF2B5EF4-FFF2-40B4-BE49-F238E27FC236}">
                <a16:creationId xmlns:a16="http://schemas.microsoft.com/office/drawing/2014/main" id="{4893EA12-B9F8-14C4-D5FA-9BA198FC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" y="1121431"/>
            <a:ext cx="3381551" cy="25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Wait until Touch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369" y="837874"/>
            <a:ext cx="4236956" cy="4075763"/>
          </a:xfrm>
        </p:spPr>
        <p:txBody>
          <a:bodyPr/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Cat1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يجب أن يكون لديك الإحداثيات الصحيحة إذا قمت بسحب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r" rtl="1"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glide ()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secs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x: () y: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marL="69850" indent="0" algn="r" rtl="1">
              <a:buNone/>
            </a:pP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بعد وضع الشخصية في المكان المطلوب الرجوع اليه.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تبدأ الحركة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بهذة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الشخصية لن يتحرك أي من الشخصيات الاخرى , لذلك نبدأ بالحركة اولا ثم ننتظر حتى تصل اليها اخر شخصيه «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cat4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»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952"/>
            <a:ext cx="2451080" cy="376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17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High Tower Text" pitchFamily="18" charset="0"/>
              </a:rPr>
              <a:t>Cat2</a:t>
            </a:r>
            <a:r>
              <a:rPr lang="en-US" dirty="0"/>
              <a:t> </a:t>
            </a:r>
            <a:r>
              <a:rPr lang="en-US" sz="2400" dirty="0"/>
              <a:t>.</a:t>
            </a:r>
            <a:br>
              <a:rPr lang="ar-SA" sz="2400" dirty="0"/>
            </a:br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0" y="707667"/>
            <a:ext cx="2806793" cy="443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31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High Tower Text" pitchFamily="18" charset="0"/>
              </a:rPr>
              <a:t>Cat3 .</a:t>
            </a:r>
            <a:br>
              <a:rPr lang="ar-SA" dirty="0">
                <a:latin typeface="High Tower Text" pitchFamily="18" charset="0"/>
              </a:rPr>
            </a:br>
            <a:endParaRPr lang="ar-EG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17" y="707666"/>
            <a:ext cx="2725673" cy="442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31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Ex. Wait until Touch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High Tower Text" pitchFamily="18" charset="0"/>
              </a:rPr>
              <a:t>Cat4</a:t>
            </a:r>
            <a:r>
              <a:rPr lang="en-US" dirty="0"/>
              <a:t> </a:t>
            </a:r>
            <a:r>
              <a:rPr lang="en-US" sz="2400" dirty="0"/>
              <a:t>.</a:t>
            </a:r>
            <a:br>
              <a:rPr lang="ar-SA" sz="2400" dirty="0"/>
            </a:br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875" y="707666"/>
            <a:ext cx="2697010" cy="44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31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other sprites</a:t>
            </a:r>
            <a:endParaRPr lang="en-IN" dirty="0"/>
          </a:p>
          <a:p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الرسائل بين الشخصيات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7309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Broadcast block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897" y="837874"/>
            <a:ext cx="6089428" cy="4075763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لإرسال رسائل بين الشخصيات نستخدم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Broadcast block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انتقل إلى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Event tab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، واسحب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broadcast ()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للشخصية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ي س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عطي الإشارة.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ثم نختار الرسالة او نكتب رسالة جديدة.</a:t>
            </a:r>
            <a:b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75" y="2095014"/>
            <a:ext cx="1257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00" y="2834433"/>
            <a:ext cx="3196794" cy="214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72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Broadcast block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897" y="837874"/>
            <a:ext cx="6089428" cy="4075763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لاستقبال الرسالة المرسلة .</a:t>
            </a: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انتقل إلى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Event tab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، واسحب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I receive ()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للشخصية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ي س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عطي الإشارة.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ثم نختار الرسالة ونبدأ باختيار الخطوات بعد استلامها.</a:t>
            </a:r>
            <a:b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37" y="2834490"/>
            <a:ext cx="2696879" cy="18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4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مثال على الرسائل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في هذا المثال ، سيظهر الموز في أماكن مختلفة بعد البقاء هناك لبضع ثوان. سوف يتتبع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Monkey Sprite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مكان وجوده ويحاول أكله.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لكن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Monkey Sprite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لا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ي</a:t>
            </a:r>
            <a:r>
              <a:rPr lang="ar-SA" dirty="0" err="1">
                <a:latin typeface="Arial" panose="020B0604020202020204" pitchFamily="34" charset="0"/>
                <a:cs typeface="Arial" panose="020B0604020202020204" pitchFamily="34" charset="0"/>
              </a:rPr>
              <a:t>رى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 جيداً ... سوف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يجد الموز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بعد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سماع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نداء الموز.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4" y="2627692"/>
            <a:ext cx="3132017" cy="236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67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Monkey eats banana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أضف الموز والقرد 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اضف هذه ال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للموز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6" y="1990723"/>
            <a:ext cx="5344335" cy="30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6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Monkey eats banana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اضف هذه ال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للقرد.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22" y="2543125"/>
            <a:ext cx="16383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90" y="1763880"/>
            <a:ext cx="2495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7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 algn="r" rtl="1">
              <a:buNone/>
            </a:pPr>
            <a:endParaRPr lang="en-US" sz="2400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00" y="1153891"/>
            <a:ext cx="1592451" cy="298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83" y="1111830"/>
            <a:ext cx="1596092" cy="303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93" y="1670688"/>
            <a:ext cx="1992069" cy="138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42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18" y="1772575"/>
            <a:ext cx="2507568" cy="209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08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539"/>
            <a:ext cx="1285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52" y="1857322"/>
            <a:ext cx="2443162" cy="238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91"/>
          <a:stretch/>
        </p:blipFill>
        <p:spPr bwMode="auto">
          <a:xfrm>
            <a:off x="3627314" y="1857322"/>
            <a:ext cx="209073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7" y="1986374"/>
            <a:ext cx="1070503" cy="200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3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79" y="1774380"/>
            <a:ext cx="16192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45" y="1774380"/>
            <a:ext cx="1030273" cy="19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29" y="1848942"/>
            <a:ext cx="2190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55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dirty="0"/>
              <a:t>Communication</a:t>
            </a:r>
          </a:p>
          <a:p>
            <a:pPr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التواصل بين الشخصيات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التواصل بين شخصيات القصة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قصة 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الامير الضفدع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تعلمنا كيف تتواصل الشخصيات مع بعضها بتعديل الوقت عن طريق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wait () seconds block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ولكن لن تعمل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كل الحالات ان يكون الوقت المناسب 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الافضل ان يكون هناك تواصل بين الشخصيات مثال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السباق يسلم لاعب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للاخر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ليكمل المسار بعده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80" y="2608096"/>
            <a:ext cx="2694020" cy="21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اللمس</a:t>
            </a:r>
            <a:r>
              <a:rPr lang="ar-EG" dirty="0"/>
              <a:t> </a:t>
            </a:r>
            <a:r>
              <a:rPr lang="en-US" dirty="0"/>
              <a:t> Touching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اللمس هو تقنية استشعار بدائية 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يمكن أن تساعد في تجنب ال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عقبات وكشف التصادم قبل حدوثه .</a:t>
            </a: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لكن الكلام لا يزال هو الطريقة الأكثر فعالية للتواصل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4" y="2582177"/>
            <a:ext cx="25336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49" y="2571750"/>
            <a:ext cx="3220503" cy="199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22306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474</Words>
  <Application>Microsoft Office PowerPoint</Application>
  <PresentationFormat>On-screen Show (16:9)</PresentationFormat>
  <Paragraphs>78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Dosis</vt:lpstr>
      <vt:lpstr>Arial</vt:lpstr>
      <vt:lpstr>High Tower Text</vt:lpstr>
      <vt:lpstr>Sniglet</vt:lpstr>
      <vt:lpstr>1_Friar template</vt:lpstr>
      <vt:lpstr>Communication</vt:lpstr>
      <vt:lpstr>PowerPoint Presentation</vt:lpstr>
      <vt:lpstr>The frog Prince Story</vt:lpstr>
      <vt:lpstr>The frog Prince Story cont.</vt:lpstr>
      <vt:lpstr>The frog Prince Story cont.</vt:lpstr>
      <vt:lpstr>The frog Prince Story cont.</vt:lpstr>
      <vt:lpstr>PowerPoint Presentation</vt:lpstr>
      <vt:lpstr>التواصل بين شخصيات القصة</vt:lpstr>
      <vt:lpstr>اللمس  Touching</vt:lpstr>
      <vt:lpstr>PowerPoint Presentation</vt:lpstr>
      <vt:lpstr>Ex. Wait until Touch</vt:lpstr>
      <vt:lpstr>Ex. Wait until Touch</vt:lpstr>
      <vt:lpstr>Ex. Wait until Touch </vt:lpstr>
      <vt:lpstr>Ex. Wait until Touch</vt:lpstr>
      <vt:lpstr>Ex. Wait until Touch</vt:lpstr>
      <vt:lpstr>Ex. Wait until Touch</vt:lpstr>
      <vt:lpstr>PowerPoint Presentation</vt:lpstr>
      <vt:lpstr>Broadcast block</vt:lpstr>
      <vt:lpstr>Broadcast block</vt:lpstr>
      <vt:lpstr>مثال على الرسائل</vt:lpstr>
      <vt:lpstr>Monkey eats banana</vt:lpstr>
      <vt:lpstr>Monkey eats banana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alaa osama</cp:lastModifiedBy>
  <cp:revision>207</cp:revision>
  <dcterms:modified xsi:type="dcterms:W3CDTF">2022-07-28T06:33:22Z</dcterms:modified>
</cp:coreProperties>
</file>