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84" r:id="rId2"/>
    <p:sldId id="290" r:id="rId3"/>
    <p:sldId id="390" r:id="rId4"/>
    <p:sldId id="387" r:id="rId5"/>
    <p:sldId id="369" r:id="rId6"/>
    <p:sldId id="391" r:id="rId7"/>
    <p:sldId id="392" r:id="rId8"/>
    <p:sldId id="410" r:id="rId9"/>
    <p:sldId id="411" r:id="rId10"/>
    <p:sldId id="412" r:id="rId11"/>
    <p:sldId id="414" r:id="rId12"/>
    <p:sldId id="415" r:id="rId13"/>
    <p:sldId id="317" r:id="rId14"/>
  </p:sldIdLst>
  <p:sldSz cx="9144000" cy="5143500" type="screen16x9"/>
  <p:notesSz cx="6858000" cy="9144000"/>
  <p:embeddedFontLst>
    <p:embeddedFont>
      <p:font typeface="Sniglet" charset="0"/>
      <p:regular r:id="rId16"/>
    </p:embeddedFont>
    <p:embeddedFont>
      <p:font typeface="Dosis" charset="0"/>
      <p:regular r:id="rId17"/>
      <p:bold r:id="rId18"/>
    </p:embeddedFont>
    <p:embeddedFont>
      <p:font typeface="High Tower Text" pitchFamily="18" charset="0"/>
      <p:regular r:id="rId19"/>
      <p:italic r:id="rId20"/>
    </p:embeddedFont>
    <p:embeddedFont>
      <p:font typeface="Akhbar MT" pitchFamily="2" charset="-78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>
        <p:scale>
          <a:sx n="109" d="100"/>
          <a:sy n="109" d="100"/>
        </p:scale>
        <p:origin x="-348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="" xmlns:a16="http://schemas.microsoft.com/office/drawing/2014/main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="" xmlns:a16="http://schemas.microsoft.com/office/drawing/2014/main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="" xmlns:a16="http://schemas.microsoft.com/office/drawing/2014/main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="" xmlns:a16="http://schemas.microsoft.com/office/drawing/2014/main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="" xmlns:a16="http://schemas.microsoft.com/office/drawing/2014/main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="" xmlns:a16="http://schemas.microsoft.com/office/drawing/2014/main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="" xmlns:a16="http://schemas.microsoft.com/office/drawing/2014/main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="" xmlns:a16="http://schemas.microsoft.com/office/drawing/2014/main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="" xmlns:a16="http://schemas.microsoft.com/office/drawing/2014/main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="" xmlns:a16="http://schemas.microsoft.com/office/drawing/2014/main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="" xmlns:a16="http://schemas.microsoft.com/office/drawing/2014/main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="" xmlns:a16="http://schemas.microsoft.com/office/drawing/2014/main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="" xmlns:a16="http://schemas.microsoft.com/office/drawing/2014/main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="" xmlns:a16="http://schemas.microsoft.com/office/drawing/2014/main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="" xmlns:a16="http://schemas.microsoft.com/office/drawing/2014/main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="" xmlns:a16="http://schemas.microsoft.com/office/drawing/2014/main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="" xmlns:a16="http://schemas.microsoft.com/office/drawing/2014/main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="" xmlns:a16="http://schemas.microsoft.com/office/drawing/2014/main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="" xmlns:a16="http://schemas.microsoft.com/office/drawing/2014/main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="" xmlns:a16="http://schemas.microsoft.com/office/drawing/2014/main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="" xmlns:a16="http://schemas.microsoft.com/office/drawing/2014/main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="" xmlns:a16="http://schemas.microsoft.com/office/drawing/2014/main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="" xmlns:a16="http://schemas.microsoft.com/office/drawing/2014/main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="" xmlns:a16="http://schemas.microsoft.com/office/drawing/2014/main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="" xmlns:a16="http://schemas.microsoft.com/office/drawing/2014/main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="" xmlns:a16="http://schemas.microsoft.com/office/drawing/2014/main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="" xmlns:a16="http://schemas.microsoft.com/office/drawing/2014/main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="" xmlns:a16="http://schemas.microsoft.com/office/drawing/2014/main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="" xmlns:a16="http://schemas.microsoft.com/office/drawing/2014/main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="" xmlns:a16="http://schemas.microsoft.com/office/drawing/2014/main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="" xmlns:a16="http://schemas.microsoft.com/office/drawing/2014/main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="" xmlns:a16="http://schemas.microsoft.com/office/drawing/2014/main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="" xmlns:a16="http://schemas.microsoft.com/office/drawing/2014/main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="" xmlns:a16="http://schemas.microsoft.com/office/drawing/2014/main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="" xmlns:a16="http://schemas.microsoft.com/office/drawing/2014/main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="" xmlns:a16="http://schemas.microsoft.com/office/drawing/2014/main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="" xmlns:a16="http://schemas.microsoft.com/office/drawing/2014/main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="" xmlns:a16="http://schemas.microsoft.com/office/drawing/2014/main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="" xmlns:a16="http://schemas.microsoft.com/office/drawing/2014/main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="" xmlns:a16="http://schemas.microsoft.com/office/drawing/2014/main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="" xmlns:a16="http://schemas.microsoft.com/office/drawing/2014/main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="" xmlns:a16="http://schemas.microsoft.com/office/drawing/2014/main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="" xmlns:a16="http://schemas.microsoft.com/office/drawing/2014/main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="" xmlns:a16="http://schemas.microsoft.com/office/drawing/2014/main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="" xmlns:a16="http://schemas.microsoft.com/office/drawing/2014/main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="" xmlns:a16="http://schemas.microsoft.com/office/drawing/2014/main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="" xmlns:a16="http://schemas.microsoft.com/office/drawing/2014/main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="" xmlns:a16="http://schemas.microsoft.com/office/drawing/2014/main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="" xmlns:a16="http://schemas.microsoft.com/office/drawing/2014/main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="" xmlns:a16="http://schemas.microsoft.com/office/drawing/2014/main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="" xmlns:a16="http://schemas.microsoft.com/office/drawing/2014/main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="" xmlns:a16="http://schemas.microsoft.com/office/drawing/2014/main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="" xmlns:a16="http://schemas.microsoft.com/office/drawing/2014/main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="" xmlns:a16="http://schemas.microsoft.com/office/drawing/2014/main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="" xmlns:a16="http://schemas.microsoft.com/office/drawing/2014/main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="" xmlns:a16="http://schemas.microsoft.com/office/drawing/2014/main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="" xmlns:a16="http://schemas.microsoft.com/office/drawing/2014/main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="" xmlns:a16="http://schemas.microsoft.com/office/drawing/2014/main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="" xmlns:a16="http://schemas.microsoft.com/office/drawing/2014/main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="" xmlns:a16="http://schemas.microsoft.com/office/drawing/2014/main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="" xmlns:a16="http://schemas.microsoft.com/office/drawing/2014/main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="" xmlns:a16="http://schemas.microsoft.com/office/drawing/2014/main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="" xmlns:a16="http://schemas.microsoft.com/office/drawing/2014/main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="" xmlns:a16="http://schemas.microsoft.com/office/drawing/2014/main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="" xmlns:a16="http://schemas.microsoft.com/office/drawing/2014/main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="" xmlns:a16="http://schemas.microsoft.com/office/drawing/2014/main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="" xmlns:a16="http://schemas.microsoft.com/office/drawing/2014/main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="" xmlns:a16="http://schemas.microsoft.com/office/drawing/2014/main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="" xmlns:a16="http://schemas.microsoft.com/office/drawing/2014/main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="" xmlns:a16="http://schemas.microsoft.com/office/drawing/2014/main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="" xmlns:a16="http://schemas.microsoft.com/office/drawing/2014/main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="" xmlns:a16="http://schemas.microsoft.com/office/drawing/2014/main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="" xmlns:a16="http://schemas.microsoft.com/office/drawing/2014/main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="" xmlns:a16="http://schemas.microsoft.com/office/drawing/2014/main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="" xmlns:a16="http://schemas.microsoft.com/office/drawing/2014/main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="" xmlns:a16="http://schemas.microsoft.com/office/drawing/2014/main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="" xmlns:a16="http://schemas.microsoft.com/office/drawing/2014/main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Practice </a:t>
            </a:r>
            <a:r>
              <a:rPr lang="en-US" dirty="0"/>
              <a:t>for World Cup </a:t>
            </a:r>
            <a:r>
              <a:rPr lang="en-US" dirty="0" smtClean="0"/>
              <a:t>program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Ex. </a:t>
            </a:r>
            <a:r>
              <a:rPr lang="en-US" dirty="0" err="1" smtClean="0"/>
              <a:t>Practise</a:t>
            </a:r>
            <a:r>
              <a:rPr lang="en-US" dirty="0" smtClean="0"/>
              <a:t> </a:t>
            </a:r>
            <a:r>
              <a:rPr lang="en-US" dirty="0"/>
              <a:t>of football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024" y="837874"/>
            <a:ext cx="5993176" cy="4075763"/>
          </a:xfrm>
        </p:spPr>
        <p:txBody>
          <a:bodyPr/>
          <a:lstStyle/>
          <a:p>
            <a:pPr algn="r" rtl="1"/>
            <a:r>
              <a:rPr lang="ar-SA" sz="2400" dirty="0" smtClean="0">
                <a:cs typeface="Akhbar MT" pitchFamily="2" charset="-78"/>
              </a:rPr>
              <a:t>نحتاج </a:t>
            </a:r>
            <a:r>
              <a:rPr lang="ar-SA" sz="2400" dirty="0">
                <a:cs typeface="Akhbar MT" pitchFamily="2" charset="-78"/>
              </a:rPr>
              <a:t>إلى اثنين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sprites</a:t>
            </a:r>
            <a:r>
              <a:rPr lang="ar-EG" dirty="0" smtClean="0">
                <a:cs typeface="Akhbar MT" pitchFamily="2" charset="-78"/>
              </a:rPr>
              <a:t> </a:t>
            </a:r>
            <a:r>
              <a:rPr lang="ar-SA" sz="2400" dirty="0" smtClean="0">
                <a:cs typeface="Akhbar MT" pitchFamily="2" charset="-78"/>
              </a:rPr>
              <a:t>للتدرب </a:t>
            </a:r>
            <a:r>
              <a:rPr lang="ar-SA" sz="2400" dirty="0">
                <a:cs typeface="Akhbar MT" pitchFamily="2" charset="-78"/>
              </a:rPr>
              <a:t>معًا. 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EG" sz="2400" dirty="0" smtClean="0">
                <a:cs typeface="Akhbar MT" pitchFamily="2" charset="-78"/>
              </a:rPr>
              <a:t>يوضع واحد على يسار ال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stage</a:t>
            </a:r>
            <a:r>
              <a:rPr lang="ar-EG" dirty="0" smtClean="0">
                <a:cs typeface="Akhbar MT" pitchFamily="2" charset="-78"/>
              </a:rPr>
              <a:t> </a:t>
            </a:r>
            <a:r>
              <a:rPr lang="ar-EG" sz="2400" dirty="0" smtClean="0">
                <a:cs typeface="Akhbar MT" pitchFamily="2" charset="-78"/>
              </a:rPr>
              <a:t>واخر على اليمين .</a:t>
            </a:r>
          </a:p>
          <a:p>
            <a:pPr algn="r" rtl="1"/>
            <a:r>
              <a:rPr lang="ar-SA" sz="2400" dirty="0" smtClean="0">
                <a:cs typeface="Akhbar MT" pitchFamily="2" charset="-78"/>
              </a:rPr>
              <a:t>يجب </a:t>
            </a:r>
            <a:r>
              <a:rPr lang="ar-SA" sz="2400" dirty="0">
                <a:cs typeface="Akhbar MT" pitchFamily="2" charset="-78"/>
              </a:rPr>
              <a:t>أن يكونوا على نفس الخط الأفقي للكرة </a:t>
            </a:r>
            <a:r>
              <a:rPr lang="ar-SA" sz="2400" dirty="0" smtClean="0">
                <a:cs typeface="Akhbar MT" pitchFamily="2" charset="-78"/>
              </a:rPr>
              <a:t>تقريبًا.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غيّر </a:t>
            </a:r>
            <a:r>
              <a:rPr lang="ar-SA" sz="2400" dirty="0">
                <a:cs typeface="Akhbar MT" pitchFamily="2" charset="-78"/>
              </a:rPr>
              <a:t>اتجاههم لتجعلهم يواجهون الكرة</a:t>
            </a:r>
            <a:r>
              <a:rPr lang="ar-SA" sz="2400" dirty="0" smtClean="0">
                <a:cs typeface="Akhbar MT" pitchFamily="2" charset="-78"/>
              </a:rPr>
              <a:t>. </a:t>
            </a:r>
            <a:endParaRPr lang="ar-SA" sz="2400" dirty="0"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20" y="2939604"/>
            <a:ext cx="2541070" cy="190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6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Akhbar MT" pitchFamily="2" charset="-78"/>
              </a:rPr>
              <a:t>Ex. </a:t>
            </a:r>
            <a:r>
              <a:rPr lang="en-US" dirty="0" err="1">
                <a:cs typeface="Akhbar MT" pitchFamily="2" charset="-78"/>
              </a:rPr>
              <a:t>P</a:t>
            </a:r>
            <a:r>
              <a:rPr lang="en-US" dirty="0" err="1" smtClean="0">
                <a:cs typeface="Akhbar MT" pitchFamily="2" charset="-78"/>
              </a:rPr>
              <a:t>ractise</a:t>
            </a:r>
            <a:r>
              <a:rPr lang="en-US" dirty="0" smtClean="0">
                <a:cs typeface="Akhbar MT" pitchFamily="2" charset="-78"/>
              </a:rPr>
              <a:t> </a:t>
            </a:r>
            <a:r>
              <a:rPr lang="en-US" dirty="0">
                <a:cs typeface="Akhbar MT" pitchFamily="2" charset="-78"/>
              </a:rPr>
              <a:t>of football</a:t>
            </a:r>
            <a:endParaRPr lang="en-IN" dirty="0">
              <a:cs typeface="Akhbar MT" pitchFamily="2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7226" y="837874"/>
            <a:ext cx="3378467" cy="4075763"/>
          </a:xfrm>
        </p:spPr>
        <p:txBody>
          <a:bodyPr/>
          <a:lstStyle/>
          <a:p>
            <a:pPr algn="r" rtl="1"/>
            <a:r>
              <a:rPr lang="ar-EG" sz="2400" dirty="0" smtClean="0">
                <a:cs typeface="Akhbar MT" pitchFamily="2" charset="-78"/>
              </a:rPr>
              <a:t>نبدأ بمحاكاة حركة ال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sprite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“cat1”</a:t>
            </a:r>
            <a:r>
              <a:rPr lang="ar-EG" sz="2400" dirty="0" smtClean="0">
                <a:cs typeface="Akhbar MT" pitchFamily="2" charset="-78"/>
              </a:rPr>
              <a:t> باستقبال الرسالة بوصول الكرة امامه .</a:t>
            </a:r>
          </a:p>
          <a:p>
            <a:pPr algn="r" rtl="1"/>
            <a:r>
              <a:rPr lang="ar-SA" sz="2400" dirty="0">
                <a:cs typeface="Akhbar MT" pitchFamily="2" charset="-78"/>
              </a:rPr>
              <a:t>سيتم تعتيم ال</a:t>
            </a:r>
            <a:r>
              <a:rPr lang="ar-EG" sz="2400" dirty="0"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sprites</a:t>
            </a:r>
            <a:r>
              <a:rPr lang="ar-SA" dirty="0">
                <a:cs typeface="Akhbar MT" pitchFamily="2" charset="-78"/>
              </a:rPr>
              <a:t> </a:t>
            </a:r>
            <a:r>
              <a:rPr lang="ar-SA" sz="2400" dirty="0">
                <a:cs typeface="Akhbar MT" pitchFamily="2" charset="-78"/>
              </a:rPr>
              <a:t>الذي لم يحين دوره في الركل باستخدام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set (brightness) effect to ()</a:t>
            </a:r>
            <a:r>
              <a:rPr lang="ar-EG" sz="2400" dirty="0">
                <a:cs typeface="Akhbar MT" pitchFamily="2" charset="-78"/>
              </a:rPr>
              <a:t> </a:t>
            </a:r>
            <a:r>
              <a:rPr lang="ar-SA" sz="2400" dirty="0" smtClean="0">
                <a:cs typeface="Akhbar MT" pitchFamily="2" charset="-78"/>
              </a:rPr>
              <a:t>.</a:t>
            </a:r>
            <a:endParaRPr lang="ar-SA" sz="2400" dirty="0"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0" y="707667"/>
            <a:ext cx="3053954" cy="443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7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Ex. </a:t>
            </a:r>
            <a:r>
              <a:rPr lang="en-US" dirty="0" err="1"/>
              <a:t>P</a:t>
            </a:r>
            <a:r>
              <a:rPr lang="en-US" dirty="0" err="1" smtClean="0"/>
              <a:t>ractise</a:t>
            </a:r>
            <a:r>
              <a:rPr lang="en-US" dirty="0" smtClean="0"/>
              <a:t> </a:t>
            </a:r>
            <a:r>
              <a:rPr lang="en-US" dirty="0"/>
              <a:t>of football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4832" y="828249"/>
            <a:ext cx="3497117" cy="4075763"/>
          </a:xfrm>
        </p:spPr>
        <p:txBody>
          <a:bodyPr/>
          <a:lstStyle/>
          <a:p>
            <a:pPr algn="r" rtl="1"/>
            <a:r>
              <a:rPr lang="ar-EG" sz="2400" dirty="0" smtClean="0">
                <a:cs typeface="Akhbar MT" pitchFamily="2" charset="-78"/>
              </a:rPr>
              <a:t>نبدأ بمحاكاة حركة ال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sprite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“cat2”</a:t>
            </a:r>
            <a:r>
              <a:rPr lang="ar-EG" sz="2400" dirty="0" smtClean="0">
                <a:cs typeface="Akhbar MT" pitchFamily="2" charset="-78"/>
              </a:rPr>
              <a:t> باستقبال الرسالة بوصول الكرة امامه .</a:t>
            </a:r>
          </a:p>
          <a:p>
            <a:pPr algn="r" rtl="1"/>
            <a:r>
              <a:rPr lang="ar-SA" sz="2400" dirty="0">
                <a:cs typeface="Akhbar MT" pitchFamily="2" charset="-78"/>
              </a:rPr>
              <a:t>سيتم تعتيم </a:t>
            </a:r>
            <a:r>
              <a:rPr lang="ar-SA" sz="2400" dirty="0" smtClean="0">
                <a:cs typeface="Akhbar MT" pitchFamily="2" charset="-78"/>
              </a:rPr>
              <a:t>ال</a:t>
            </a:r>
            <a:r>
              <a:rPr lang="ar-EG" sz="2400" dirty="0" smtClean="0">
                <a:cs typeface="Akhbar MT" pitchFamily="2" charset="-78"/>
              </a:rPr>
              <a:t>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sprites</a:t>
            </a:r>
            <a:r>
              <a:rPr lang="ar-SA" dirty="0" smtClean="0">
                <a:cs typeface="Akhbar MT" pitchFamily="2" charset="-78"/>
              </a:rPr>
              <a:t> </a:t>
            </a:r>
            <a:r>
              <a:rPr lang="ar-SA" sz="2400" dirty="0">
                <a:cs typeface="Akhbar MT" pitchFamily="2" charset="-78"/>
              </a:rPr>
              <a:t>الذي لم يحين دوره في الركل باستخدام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set (brightness) effect to ()</a:t>
            </a:r>
            <a:r>
              <a:rPr lang="ar-EG" sz="2400" dirty="0" smtClean="0">
                <a:cs typeface="Akhbar MT" pitchFamily="2" charset="-78"/>
              </a:rPr>
              <a:t> </a:t>
            </a:r>
            <a:r>
              <a:rPr lang="ar-SA" sz="2400" dirty="0" smtClean="0">
                <a:cs typeface="Akhbar MT" pitchFamily="2" charset="-78"/>
              </a:rPr>
              <a:t>.</a:t>
            </a:r>
            <a:endParaRPr lang="ar-SA" sz="2400" dirty="0"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28" y="707667"/>
            <a:ext cx="3130404" cy="427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7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75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Wait until touch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 algn="r" rtl="1">
              <a:buNone/>
            </a:pPr>
            <a:endParaRPr lang="en-US" sz="2400" dirty="0"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52" y="1495608"/>
            <a:ext cx="3484474" cy="259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4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Monkey eats banana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 sz="2400" dirty="0" smtClean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3" y="707668"/>
            <a:ext cx="2663289" cy="201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4" y="2756101"/>
            <a:ext cx="4232207" cy="238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12" y="1232847"/>
            <a:ext cx="16383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87" y="2276475"/>
            <a:ext cx="2495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0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en-US" dirty="0"/>
              <a:t>The </a:t>
            </a:r>
            <a:r>
              <a:rPr lang="en-US" dirty="0" err="1" smtClean="0"/>
              <a:t>Practise</a:t>
            </a:r>
            <a:r>
              <a:rPr lang="en-US" dirty="0" smtClean="0"/>
              <a:t> </a:t>
            </a:r>
            <a:r>
              <a:rPr lang="en-US" dirty="0"/>
              <a:t>for World Cup </a:t>
            </a:r>
            <a:r>
              <a:rPr lang="en-US" dirty="0" smtClean="0"/>
              <a:t>program</a:t>
            </a:r>
            <a:endParaRPr lang="ar-E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 Of </a:t>
            </a:r>
            <a:r>
              <a:rPr lang="en-US" dirty="0" err="1" smtClean="0"/>
              <a:t>practise</a:t>
            </a:r>
            <a:r>
              <a:rPr lang="en-US" dirty="0" smtClean="0"/>
              <a:t> of football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 smtClean="0">
                <a:cs typeface="Akhbar MT" pitchFamily="2" charset="-78"/>
              </a:rPr>
              <a:t>ف</a:t>
            </a:r>
            <a:r>
              <a:rPr lang="ar-SA" sz="2400" dirty="0" smtClean="0">
                <a:cs typeface="Akhbar MT" pitchFamily="2" charset="-78"/>
              </a:rPr>
              <a:t>ي </a:t>
            </a:r>
            <a:r>
              <a:rPr lang="ar-SA" sz="2400" dirty="0">
                <a:cs typeface="Akhbar MT" pitchFamily="2" charset="-78"/>
              </a:rPr>
              <a:t>هذا البرنامج ، يجتمع اثنان من </a:t>
            </a:r>
            <a:r>
              <a:rPr lang="ar-EG" sz="2400" dirty="0" smtClean="0">
                <a:cs typeface="Akhbar MT" pitchFamily="2" charset="-78"/>
              </a:rPr>
              <a:t>الشخصيات </a:t>
            </a:r>
            <a:r>
              <a:rPr lang="ar-SA" sz="2400" dirty="0" smtClean="0">
                <a:cs typeface="Akhbar MT" pitchFamily="2" charset="-78"/>
              </a:rPr>
              <a:t>معًا </a:t>
            </a:r>
            <a:r>
              <a:rPr lang="ar-SA" sz="2400" dirty="0">
                <a:cs typeface="Akhbar MT" pitchFamily="2" charset="-78"/>
              </a:rPr>
              <a:t>لممارسة كرة القدم</a:t>
            </a:r>
            <a:r>
              <a:rPr lang="ar-SA" sz="2400" dirty="0" smtClean="0">
                <a:cs typeface="Akhbar MT" pitchFamily="2" charset="-78"/>
              </a:rPr>
              <a:t>. </a:t>
            </a:r>
            <a:r>
              <a:rPr lang="ar-SA" sz="2400" dirty="0">
                <a:cs typeface="Akhbar MT" pitchFamily="2" charset="-78"/>
              </a:rPr>
              <a:t>نحن بحاجة إلى اثنين على الأقل من </a:t>
            </a:r>
            <a:r>
              <a:rPr lang="ar-EG" sz="2400" dirty="0" smtClean="0">
                <a:cs typeface="Akhbar MT" pitchFamily="2" charset="-78"/>
              </a:rPr>
              <a:t>الشخصيات </a:t>
            </a:r>
            <a:r>
              <a:rPr lang="ar-SA" sz="2400" dirty="0" smtClean="0">
                <a:cs typeface="Akhbar MT" pitchFamily="2" charset="-78"/>
              </a:rPr>
              <a:t>للتدرب معًا.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يتم </a:t>
            </a:r>
            <a:r>
              <a:rPr lang="ar-SA" sz="2400" dirty="0">
                <a:cs typeface="Akhbar MT" pitchFamily="2" charset="-78"/>
              </a:rPr>
              <a:t>تمرير كرة القدم </a:t>
            </a:r>
            <a:r>
              <a:rPr lang="ar-SA" sz="2400" dirty="0" smtClean="0">
                <a:cs typeface="Akhbar MT" pitchFamily="2" charset="-78"/>
              </a:rPr>
              <a:t>بين</a:t>
            </a:r>
            <a:r>
              <a:rPr lang="ar-EG" sz="2400" dirty="0" smtClean="0">
                <a:cs typeface="Akhbar MT" pitchFamily="2" charset="-78"/>
              </a:rPr>
              <a:t>هم</a:t>
            </a:r>
            <a:r>
              <a:rPr lang="ar-SA" sz="2400" dirty="0" smtClean="0">
                <a:cs typeface="Akhbar MT" pitchFamily="2" charset="-78"/>
              </a:rPr>
              <a:t>.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عندما </a:t>
            </a:r>
            <a:r>
              <a:rPr lang="ar-SA" sz="2400" dirty="0">
                <a:cs typeface="Akhbar MT" pitchFamily="2" charset="-78"/>
              </a:rPr>
              <a:t>تصل الكرة إلى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Sprite</a:t>
            </a:r>
            <a:r>
              <a:rPr lang="en-US" dirty="0">
                <a:cs typeface="Akhbar MT" pitchFamily="2" charset="-78"/>
              </a:rPr>
              <a:t> </a:t>
            </a:r>
            <a:r>
              <a:rPr lang="en-US" sz="2400" dirty="0">
                <a:cs typeface="Akhbar MT" pitchFamily="2" charset="-78"/>
              </a:rPr>
              <a:t>، </a:t>
            </a:r>
            <a:r>
              <a:rPr lang="ar-SA" sz="2400" dirty="0">
                <a:cs typeface="Akhbar MT" pitchFamily="2" charset="-78"/>
              </a:rPr>
              <a:t>سوف يعطي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Sprite</a:t>
            </a:r>
            <a:r>
              <a:rPr lang="en-US" sz="2400" dirty="0">
                <a:cs typeface="Akhbar MT" pitchFamily="2" charset="-78"/>
              </a:rPr>
              <a:t> </a:t>
            </a:r>
            <a:r>
              <a:rPr lang="ar-SA" sz="2400" dirty="0">
                <a:cs typeface="Akhbar MT" pitchFamily="2" charset="-78"/>
              </a:rPr>
              <a:t>حركة واقعية لتقليد ركل الكرة إلى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Sprite</a:t>
            </a:r>
            <a:r>
              <a:rPr lang="en-US" sz="2400" dirty="0">
                <a:cs typeface="Akhbar MT" pitchFamily="2" charset="-78"/>
              </a:rPr>
              <a:t> </a:t>
            </a:r>
            <a:r>
              <a:rPr lang="ar-SA" sz="2400" dirty="0" smtClean="0">
                <a:cs typeface="Akhbar MT" pitchFamily="2" charset="-78"/>
              </a:rPr>
              <a:t>الآخر.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بما </a:t>
            </a:r>
            <a:r>
              <a:rPr lang="ar-SA" sz="2400" dirty="0">
                <a:cs typeface="Akhbar MT" pitchFamily="2" charset="-78"/>
              </a:rPr>
              <a:t>أن </a:t>
            </a:r>
            <a:r>
              <a:rPr lang="ar-EG" sz="2400" dirty="0" smtClean="0">
                <a:cs typeface="Akhbar MT" pitchFamily="2" charset="-78"/>
              </a:rPr>
              <a:t>ال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Sprite</a:t>
            </a:r>
            <a:r>
              <a:rPr lang="ar-SA" sz="2400" dirty="0" smtClean="0">
                <a:cs typeface="Akhbar MT" pitchFamily="2" charset="-78"/>
              </a:rPr>
              <a:t>سيحتفظ </a:t>
            </a:r>
            <a:r>
              <a:rPr lang="ar-SA" sz="2400" dirty="0">
                <a:cs typeface="Akhbar MT" pitchFamily="2" charset="-78"/>
              </a:rPr>
              <a:t>بالكرة لفترة قصيرة ، فليس من الجيد استخدام تقنيات اللمس فقط.</a:t>
            </a:r>
          </a:p>
          <a:p>
            <a:pPr marL="69850" indent="0">
              <a:buNone/>
            </a:pPr>
            <a:r>
              <a:rPr lang="ar-SA" sz="2400" dirty="0">
                <a:cs typeface="Akhbar MT" pitchFamily="2" charset="-78"/>
              </a:rPr>
              <a:t/>
            </a:r>
            <a:br>
              <a:rPr lang="ar-SA" sz="2400" dirty="0">
                <a:cs typeface="Akhbar MT" pitchFamily="2" charset="-78"/>
              </a:rPr>
            </a:br>
            <a:endParaRPr lang="ar-EG" sz="2400" dirty="0" smtClean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07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Ex. Of </a:t>
            </a:r>
            <a:r>
              <a:rPr lang="en-US" dirty="0" err="1"/>
              <a:t>practise</a:t>
            </a:r>
            <a:r>
              <a:rPr lang="en-US" dirty="0"/>
              <a:t> of football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 smtClean="0">
                <a:cs typeface="Akhbar MT" pitchFamily="2" charset="-78"/>
              </a:rPr>
              <a:t>نختار </a:t>
            </a:r>
            <a:r>
              <a:rPr lang="ar-EG" sz="2400" dirty="0" err="1" smtClean="0">
                <a:cs typeface="Akhbar MT" pitchFamily="2" charset="-78"/>
              </a:rPr>
              <a:t>اى</a:t>
            </a:r>
            <a:r>
              <a:rPr lang="ar-EG" sz="2400" dirty="0" smtClean="0">
                <a:cs typeface="Akhbar MT" pitchFamily="2" charset="-78"/>
              </a:rPr>
              <a:t>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Backdrop</a:t>
            </a:r>
            <a:r>
              <a:rPr lang="ar-EG" dirty="0" smtClean="0">
                <a:cs typeface="Akhbar MT" pitchFamily="2" charset="-78"/>
              </a:rPr>
              <a:t> </a:t>
            </a:r>
            <a:r>
              <a:rPr lang="ar-EG" sz="2400" dirty="0" smtClean="0">
                <a:cs typeface="Akhbar MT" pitchFamily="2" charset="-78"/>
              </a:rPr>
              <a:t>للبداية.</a:t>
            </a:r>
            <a:endParaRPr lang="ar-EG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65" y="1502644"/>
            <a:ext cx="4686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1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Ex. </a:t>
            </a:r>
            <a:r>
              <a:rPr lang="en-US" dirty="0" err="1" smtClean="0"/>
              <a:t>Practise</a:t>
            </a:r>
            <a:r>
              <a:rPr lang="en-US" dirty="0" smtClean="0"/>
              <a:t> </a:t>
            </a:r>
            <a:r>
              <a:rPr lang="en-US" dirty="0"/>
              <a:t>of football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sz="2400" dirty="0" smtClean="0">
                <a:cs typeface="Akhbar MT" pitchFamily="2" charset="-78"/>
              </a:rPr>
              <a:t>ابحث عن</a:t>
            </a:r>
            <a:r>
              <a:rPr lang="en-US" sz="2400" dirty="0" smtClean="0">
                <a:cs typeface="Akhbar MT" pitchFamily="2" charset="-78"/>
              </a:rPr>
              <a:t> </a:t>
            </a:r>
            <a:r>
              <a:rPr lang="ar-EG" sz="2400" dirty="0" smtClean="0">
                <a:cs typeface="Akhbar MT" pitchFamily="2" charset="-78"/>
              </a:rPr>
              <a:t>شكل </a:t>
            </a:r>
            <a:r>
              <a:rPr lang="ar-SA" sz="2400" dirty="0" smtClean="0">
                <a:cs typeface="Akhbar MT" pitchFamily="2" charset="-78"/>
              </a:rPr>
              <a:t>كرة القدم</a:t>
            </a:r>
            <a:r>
              <a:rPr lang="ar-EG" sz="2400" dirty="0" smtClean="0">
                <a:cs typeface="Akhbar MT" pitchFamily="2" charset="-78"/>
              </a:rPr>
              <a:t> </a:t>
            </a:r>
            <a:r>
              <a:rPr lang="ar-EG" sz="2400" dirty="0" err="1" smtClean="0">
                <a:cs typeface="Akhbar MT" pitchFamily="2" charset="-78"/>
              </a:rPr>
              <a:t>فى</a:t>
            </a:r>
            <a:r>
              <a:rPr lang="ar-EG" sz="2400" dirty="0" smtClean="0">
                <a:cs typeface="Akhbar MT" pitchFamily="2" charset="-78"/>
              </a:rPr>
              <a:t> ال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sprites</a:t>
            </a:r>
            <a:r>
              <a:rPr lang="en-US" dirty="0" smtClean="0">
                <a:cs typeface="Akhbar MT" pitchFamily="2" charset="-78"/>
              </a:rPr>
              <a:t> </a:t>
            </a:r>
            <a:r>
              <a:rPr lang="ar-SA" dirty="0" smtClean="0">
                <a:cs typeface="Akhbar MT" pitchFamily="2" charset="-78"/>
              </a:rPr>
              <a:t> </a:t>
            </a:r>
            <a:r>
              <a:rPr lang="ar-SA" sz="2400" dirty="0" smtClean="0">
                <a:cs typeface="Akhbar MT" pitchFamily="2" charset="-78"/>
              </a:rPr>
              <a:t>وأضفه.</a:t>
            </a:r>
            <a:endParaRPr lang="en-US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ضع </a:t>
            </a:r>
            <a:r>
              <a:rPr lang="ar-SA" sz="2400" dirty="0">
                <a:cs typeface="Akhbar MT" pitchFamily="2" charset="-78"/>
              </a:rPr>
              <a:t>الكرة في منتصف الملعب</a:t>
            </a:r>
            <a:r>
              <a:rPr lang="ar-SA" sz="2400" dirty="0" smtClean="0">
                <a:cs typeface="Akhbar MT" pitchFamily="2" charset="-78"/>
              </a:rPr>
              <a:t>.</a:t>
            </a:r>
            <a:endParaRPr lang="ar-EG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55" y="1966122"/>
            <a:ext cx="3839928" cy="287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6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Ex. </a:t>
            </a:r>
            <a:r>
              <a:rPr lang="en-US" dirty="0" err="1" smtClean="0"/>
              <a:t>Practise</a:t>
            </a:r>
            <a:r>
              <a:rPr lang="en-US" dirty="0" smtClean="0"/>
              <a:t> </a:t>
            </a:r>
            <a:r>
              <a:rPr lang="en-US" dirty="0"/>
              <a:t>of football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7226" y="837874"/>
            <a:ext cx="3172973" cy="4075763"/>
          </a:xfrm>
        </p:spPr>
        <p:txBody>
          <a:bodyPr/>
          <a:lstStyle/>
          <a:p>
            <a:pPr algn="r" rtl="1"/>
            <a:r>
              <a:rPr lang="ar-EG" sz="2400" dirty="0" smtClean="0">
                <a:cs typeface="Akhbar MT" pitchFamily="2" charset="-78"/>
              </a:rPr>
              <a:t>نبدأ </a:t>
            </a:r>
            <a:r>
              <a:rPr lang="ar-EG" sz="2400" dirty="0" err="1" smtClean="0">
                <a:cs typeface="Akhbar MT" pitchFamily="2" charset="-78"/>
              </a:rPr>
              <a:t>فى</a:t>
            </a:r>
            <a:r>
              <a:rPr lang="ar-EG" sz="2400" dirty="0" smtClean="0">
                <a:cs typeface="Akhbar MT" pitchFamily="2" charset="-78"/>
              </a:rPr>
              <a:t> سحب ال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Blocks</a:t>
            </a:r>
            <a:r>
              <a:rPr lang="en-US" dirty="0" smtClean="0">
                <a:cs typeface="Akhbar MT" pitchFamily="2" charset="-78"/>
              </a:rPr>
              <a:t> </a:t>
            </a:r>
            <a:r>
              <a:rPr lang="ar-EG" dirty="0" smtClean="0">
                <a:cs typeface="Akhbar MT" pitchFamily="2" charset="-78"/>
              </a:rPr>
              <a:t> </a:t>
            </a:r>
            <a:r>
              <a:rPr lang="ar-EG" sz="2400" dirty="0" err="1" smtClean="0">
                <a:cs typeface="Akhbar MT" pitchFamily="2" charset="-78"/>
              </a:rPr>
              <a:t>الاتيه</a:t>
            </a:r>
            <a:r>
              <a:rPr lang="ar-EG" sz="2400" dirty="0" smtClean="0">
                <a:cs typeface="Akhbar MT" pitchFamily="2" charset="-78"/>
              </a:rPr>
              <a:t> لتحريك الكره بين الشخصيتين .</a:t>
            </a:r>
          </a:p>
          <a:p>
            <a:pPr algn="r" rtl="1"/>
            <a:endParaRPr lang="ar-EG" sz="2400" dirty="0" smtClean="0">
              <a:cs typeface="Akhbar MT" pitchFamily="2" charset="-78"/>
            </a:endParaRPr>
          </a:p>
          <a:p>
            <a:pPr marL="69850" indent="0" algn="r" rtl="1">
              <a:buNone/>
            </a:pPr>
            <a:endParaRPr lang="ar-EG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05" y="707666"/>
            <a:ext cx="2304654" cy="44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267</Words>
  <Application>Microsoft Office PowerPoint</Application>
  <PresentationFormat>عرض على الشاشة (9:16)‏</PresentationFormat>
  <Paragraphs>41</Paragraphs>
  <Slides>13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9" baseType="lpstr">
      <vt:lpstr>Arial</vt:lpstr>
      <vt:lpstr>Sniglet</vt:lpstr>
      <vt:lpstr>Dosis</vt:lpstr>
      <vt:lpstr>High Tower Text</vt:lpstr>
      <vt:lpstr>Akhbar MT</vt:lpstr>
      <vt:lpstr>1_Friar template</vt:lpstr>
      <vt:lpstr>The Practice for World Cup program</vt:lpstr>
      <vt:lpstr>عرض تقديمي في PowerPoint</vt:lpstr>
      <vt:lpstr>Wait until touch</vt:lpstr>
      <vt:lpstr>Monkey eats banana</vt:lpstr>
      <vt:lpstr>عرض تقديمي في PowerPoint</vt:lpstr>
      <vt:lpstr>Ex. Of practise of football</vt:lpstr>
      <vt:lpstr>Ex. Of practise of football</vt:lpstr>
      <vt:lpstr>Ex. Practise of football</vt:lpstr>
      <vt:lpstr>Ex. Practise of football</vt:lpstr>
      <vt:lpstr>Ex. Practise of football</vt:lpstr>
      <vt:lpstr>Ex. Practise of football</vt:lpstr>
      <vt:lpstr>Ex. Practise of football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sha3ban</cp:lastModifiedBy>
  <cp:revision>215</cp:revision>
  <dcterms:modified xsi:type="dcterms:W3CDTF">2022-07-23T17:09:23Z</dcterms:modified>
</cp:coreProperties>
</file>