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84" r:id="rId2"/>
    <p:sldId id="290" r:id="rId3"/>
    <p:sldId id="410" r:id="rId4"/>
    <p:sldId id="411" r:id="rId5"/>
    <p:sldId id="412" r:id="rId6"/>
    <p:sldId id="369" r:id="rId7"/>
    <p:sldId id="413" r:id="rId8"/>
    <p:sldId id="414" r:id="rId9"/>
    <p:sldId id="401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4" r:id="rId19"/>
    <p:sldId id="425" r:id="rId20"/>
    <p:sldId id="426" r:id="rId21"/>
    <p:sldId id="317" r:id="rId22"/>
  </p:sldIdLst>
  <p:sldSz cx="9144000" cy="5143500" type="screen16x9"/>
  <p:notesSz cx="6858000" cy="9144000"/>
  <p:embeddedFontLst>
    <p:embeddedFont>
      <p:font typeface="Arabic Typesetting" panose="03020402040406030203" pitchFamily="66" charset="-78"/>
      <p:regular r:id="rId24"/>
    </p:embeddedFont>
    <p:embeddedFont>
      <p:font typeface="Dosis" pitchFamily="2" charset="0"/>
      <p:regular r:id="rId25"/>
      <p:bold r:id="rId26"/>
    </p:embeddedFont>
    <p:embeddedFont>
      <p:font typeface="High Tower Text" panose="02040502050506030303" pitchFamily="18" charset="0"/>
      <p:regular r:id="rId27"/>
      <p:italic r:id="rId28"/>
    </p:embeddedFont>
    <p:embeddedFont>
      <p:font typeface="Snigle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3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/>
              <a:t>Sensing the Environment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Movement in a path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54" y="837874"/>
            <a:ext cx="6025414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هذا المثال ، لدينا كرة 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كـ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sprite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 لا يتحرك من تلقاء نفسه ، لكنك ستحركه باستخدام مفاتيح الأسهم لليسار ولليمين ولأعلى ولأسفل.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تشبه الخلفية خريطة متاهة أو زنزانة.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سنقوم بإعداد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Blocks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بحيث لا يمكن للكرة أن تتحرك خارج الجدران.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المناطق التي يمكن المشي فيها بلون واحد والجدران بلون آخر.</a:t>
            </a:r>
            <a:b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375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Maze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https://d3c33hcgiwev3.cloudfront.net/imageAssetProxy.v1/uK9nYFaYEeeKEw7TC8PKsA_c2079c9b76679f9370ddc95d073ef018_5.ex-backdrop.png?expiry=1658707200000&amp;hmac=hyKItHHEt5CyhwTHMSaW-qZy3QXqBRyEpp8K-jrIW5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38" y="1366786"/>
            <a:ext cx="3907224" cy="359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نستخدم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هذة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الصورة كخلفية او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backdrop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لهذا المثال .</a:t>
            </a:r>
          </a:p>
          <a:p>
            <a:pPr algn="r" rtl="1"/>
            <a:endParaRPr lang="ar-SA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067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Maze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نختار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شكل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دائري صغير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ض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 ال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كرة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داخل المنطقة الزرقاء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.مع تغيير حجمها لتصبح داخلها.</a:t>
            </a:r>
            <a:endParaRPr lang="ar-SA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97" y="1955629"/>
            <a:ext cx="3902442" cy="296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7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Maze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endParaRPr lang="ar-S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31" y="849881"/>
            <a:ext cx="25717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31" y="2905075"/>
            <a:ext cx="2590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18" y="847675"/>
            <a:ext cx="25050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30" y="2925929"/>
            <a:ext cx="2457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Sliding Down the Slope “Example”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9486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Slope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54" y="837874"/>
            <a:ext cx="6025414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هذا البرنامج ، نترك الكرة تسقط "بشكل طبيعي" على منحدر ، ونشاهدها تنزلق ببطء.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الاتجاه الكبير لحركة الكرة لأسفل ، مثل جرها بواسطة الجاذبية.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عندما يقابل المنحدر ،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فإن المنحدر سيقوده إلى يمين الشاشة ، بينما لا يزال يتحرك لأسفل.</a:t>
            </a: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تتوقف الكرة عندما تصطدم بحافة الشاشة.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3766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Slope - </a:t>
            </a:r>
            <a:r>
              <a:rPr lang="en-US" b="1" dirty="0"/>
              <a:t>Backdrops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نختار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صورة منهم كخلفية او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backdrop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لهذا المثال .</a:t>
            </a:r>
          </a:p>
          <a:p>
            <a:pPr algn="r" rtl="1"/>
            <a:endParaRPr lang="ar-SA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9218" name="Picture 2" descr="https://d3c33hcgiwev3.cloudfront.net/imageAssetProxy.v1/p4UdVlbzEeeKEw7TC8PKsA_145cf366104900589a2f6d917c3d912b_5.slide-backdrop1.png?expiry=1658707200000&amp;hmac=90WiLIWq9goJ0Co-nUvz_PKDuoI9TPihrBXVhbIEB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0" y="1777552"/>
            <a:ext cx="3213080" cy="24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d3c33hcgiwev3.cloudfront.net/imageAssetProxy.v1/3lTLiVbzEee7tQrsQ-ufNA_eb4699d39bef8e3dd3a2522b2cc4d267_5.slide-backdrop2.png?expiry=1658707200000&amp;hmac=3RNXTWwVTnPaQfDAi0W0GLm3tbmf6xu7U_PMPKEUs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07" y="1777552"/>
            <a:ext cx="3242456" cy="24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4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نختار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شكل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دائري.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ض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 ال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كرة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اعلى ال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stage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لبدأ الحركة.</a:t>
            </a:r>
          </a:p>
          <a:p>
            <a:pPr algn="r" rtl="1"/>
            <a:endParaRPr lang="ar-SA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56" y="1826416"/>
            <a:ext cx="4163026" cy="315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87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بدلاً من استخدام العلم الأخضر ، سنبدأ البرنامج بالمفتاح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“p”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على لوحة المفاتيح ، وهو ما يعني "تشغيل". من الشائع أيضًا استخدام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“g”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لـ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“go”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أو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“r”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لـ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“run”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تم العثور على ال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not block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ضمن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Operators tab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69850" indent="0" algn="r" rtl="1">
              <a:buNone/>
            </a:pPr>
            <a:b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SA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7" y="297841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7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3551722" y="837874"/>
            <a:ext cx="3336603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نبدأ بسحب ال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script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24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الاتى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لتحريك الكرة على المنحدر .</a:t>
            </a: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تستمر الكرة في الدوران من أجل التأثير البصري.</a:t>
            </a: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لن يؤثر ذلك على الحركة لأننا نستخدم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change-x block </a:t>
            </a:r>
            <a: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change-y block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b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EG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69850" indent="0" algn="r" rtl="1">
              <a:buNone/>
            </a:pPr>
            <a:br>
              <a:rPr lang="ar-SA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SA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1" y="964074"/>
            <a:ext cx="3120791" cy="371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9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47" y="-109268"/>
            <a:ext cx="6910939" cy="857400"/>
          </a:xfrm>
        </p:spPr>
        <p:txBody>
          <a:bodyPr/>
          <a:lstStyle/>
          <a:p>
            <a:r>
              <a:rPr lang="en-US" dirty="0"/>
              <a:t>Sliding Down the Slope – Chang backdrop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لتغيير ال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backdrop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نختار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“1”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او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“2”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او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“n”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  <a:endParaRPr lang="ar-SA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99" y="2120416"/>
            <a:ext cx="1743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12" y="2120416"/>
            <a:ext cx="1790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37" y="2120416"/>
            <a:ext cx="16573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4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Practise</a:t>
            </a:r>
            <a:r>
              <a:rPr lang="en-US" dirty="0"/>
              <a:t> 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02" y="1359730"/>
            <a:ext cx="3839928" cy="287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0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Practise</a:t>
            </a:r>
            <a:r>
              <a:rPr lang="en-US" dirty="0"/>
              <a:t> of football “Ball”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3" y="707666"/>
            <a:ext cx="2304654" cy="4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15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cs typeface="Akhbar MT" pitchFamily="2" charset="-78"/>
              </a:rPr>
              <a:t>Practise</a:t>
            </a:r>
            <a:r>
              <a:rPr lang="en-US" dirty="0">
                <a:cs typeface="Akhbar MT" pitchFamily="2" charset="-78"/>
              </a:rPr>
              <a:t> of football “cat1 &amp;2”</a:t>
            </a:r>
            <a:endParaRPr lang="en-IN" dirty="0">
              <a:cs typeface="Akhbar MT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290" y="707668"/>
            <a:ext cx="6371049" cy="4205970"/>
          </a:xfrm>
        </p:spPr>
        <p:txBody>
          <a:bodyPr/>
          <a:lstStyle/>
          <a:p>
            <a:pPr marL="69850" indent="0" algn="ctr">
              <a:buNone/>
            </a:pPr>
            <a:r>
              <a:rPr lang="en-US" dirty="0">
                <a:latin typeface="High Tower Text" pitchFamily="18" charset="0"/>
                <a:cs typeface="Akhbar MT" pitchFamily="2" charset="-78"/>
              </a:rPr>
              <a:t>sprite “cat1”			sprite “cat2”</a:t>
            </a:r>
            <a:endParaRPr lang="ar-EG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" y="1210491"/>
            <a:ext cx="2707773" cy="393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28" y="1210491"/>
            <a:ext cx="2877811" cy="393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94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pPr rtl="1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Sensing the Environment</a:t>
            </a:r>
          </a:p>
          <a:p>
            <a:pPr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الشعور بالبيئة المحيطة للكائن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الشعور بالبيئة المحيطة للكائن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“sprites”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يتم حساب الرسائل بين ال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sprites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ولا حساب احداثيات ال 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sprites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على انها من اجهزة الاستشعار.</a:t>
            </a:r>
          </a:p>
          <a:p>
            <a:pPr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لدينا فقط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touching color block</a:t>
            </a:r>
            <a:r>
              <a: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امثلة لأجهزة بها نظام استشعار :</a:t>
            </a:r>
          </a:p>
          <a:p>
            <a:pPr lvl="1"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الغلاية الكهربائية .- يستشعر درجة غليان الماء .</a:t>
            </a:r>
          </a:p>
          <a:p>
            <a:pPr lvl="1" algn="r" rtl="1"/>
            <a:r>
              <a:rPr lang="ar-EG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المكنسة الكهربائية الآلية.- تستشعر البيئة المحيطة وتبدأ بالتنظيف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1"/>
          <a:stretch/>
        </p:blipFill>
        <p:spPr bwMode="auto">
          <a:xfrm>
            <a:off x="1417471" y="1790299"/>
            <a:ext cx="1400175" cy="35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الشعور بالبيئة المحيطة للكائن </a:t>
            </a:r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“sprites”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0201" y="837874"/>
            <a:ext cx="4244741" cy="4075763"/>
          </a:xfrm>
        </p:spPr>
        <p:txBody>
          <a:bodyPr/>
          <a:lstStyle/>
          <a:p>
            <a:pPr marL="69850" indent="0" algn="r" rtl="1">
              <a:buNone/>
            </a:pP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مثال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السيناريو </a:t>
            </a:r>
            <a:r>
              <a:rPr lang="ar-EG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algn="r" rtl="1"/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نريد أن تتوقف الكرة عن تجاوز المرمى. من الجيد أن تكون المرمى بألوان مميزة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،هناك لونان على أعمدة المرمى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،نحت</a:t>
            </a:r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ج فقط إلى التحقق من لمس أي من الألوان.</a:t>
            </a:r>
            <a:endParaRPr lang="ar-E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EG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ولكن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، هناك خدعة هنا. إذا أوقفنا الكرة بمجرد ملامستها لأي من الألوان المميزة على دعامات المرمى ،فلن تتمكن الكرة من الدخول داخل المرمى!</a:t>
            </a:r>
            <a:endParaRPr lang="ar-E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قد نحقق المزيد من النجاح إذا تحققنا من اللون الأخضر الغامق للعشب خلف المرمى ، مع الحرص الشديد على أن لون العشب مميز في جميع أنحاء الملعب حتى لا تتوقف الكرة في منتصف الطريق.</a:t>
            </a:r>
            <a:b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EG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https://d3c33hcgiwev3.cloudfront.net/imageAssetProxy.v1/rGjJTGk5Eee0ohLeDr_NVg_cfeee9641ddad0ba70cf5019616f504a_5.touching-colour.png?expiry=1658707200000&amp;hmac=MP6DhtZP5QmARzkzMT3-zN0c33Wnxdzp3O2HguVrY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1" y="1615189"/>
            <a:ext cx="2670011" cy="26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in </a:t>
            </a:r>
            <a:r>
              <a:rPr lang="en-US" dirty="0" err="1"/>
              <a:t>apath</a:t>
            </a:r>
            <a:r>
              <a:rPr lang="en-US" dirty="0"/>
              <a:t> “Example”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555</Words>
  <Application>Microsoft Office PowerPoint</Application>
  <PresentationFormat>On-screen Show (16:9)</PresentationFormat>
  <Paragraphs>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Dosis</vt:lpstr>
      <vt:lpstr>High Tower Text</vt:lpstr>
      <vt:lpstr>Sniglet</vt:lpstr>
      <vt:lpstr>Arial</vt:lpstr>
      <vt:lpstr>Arabic Typesetting</vt:lpstr>
      <vt:lpstr>1_Friar template</vt:lpstr>
      <vt:lpstr>Sensing the Environment</vt:lpstr>
      <vt:lpstr>PowerPoint Presentation</vt:lpstr>
      <vt:lpstr>Practise of football</vt:lpstr>
      <vt:lpstr>Practise of football “Ball”</vt:lpstr>
      <vt:lpstr>Practise of football “cat1 &amp;2”</vt:lpstr>
      <vt:lpstr>PowerPoint Presentation</vt:lpstr>
      <vt:lpstr>الشعور بالبيئة المحيطة للكائن “sprites”</vt:lpstr>
      <vt:lpstr>الشعور بالبيئة المحيطة للكائن “sprites”</vt:lpstr>
      <vt:lpstr>PowerPoint Presentation</vt:lpstr>
      <vt:lpstr>Movement in a path</vt:lpstr>
      <vt:lpstr>Maze</vt:lpstr>
      <vt:lpstr>Maze – Ball sprite</vt:lpstr>
      <vt:lpstr>Maze – Ball sprite</vt:lpstr>
      <vt:lpstr>PowerPoint Presentation</vt:lpstr>
      <vt:lpstr>Sliding Down the Slope</vt:lpstr>
      <vt:lpstr>Sliding Down the Slope - Backdrops</vt:lpstr>
      <vt:lpstr>Sliding Down the Slope – Ball sprite</vt:lpstr>
      <vt:lpstr>Sliding Down the Slope – Ball sprite</vt:lpstr>
      <vt:lpstr>Sliding Down the Slope – Ball sprite</vt:lpstr>
      <vt:lpstr>Sliding Down the Slope – Chang backdrop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222</cp:revision>
  <dcterms:modified xsi:type="dcterms:W3CDTF">2022-08-07T06:25:50Z</dcterms:modified>
</cp:coreProperties>
</file>