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84" r:id="rId2"/>
    <p:sldId id="369" r:id="rId3"/>
    <p:sldId id="413" r:id="rId4"/>
    <p:sldId id="430" r:id="rId5"/>
    <p:sldId id="432" r:id="rId6"/>
    <p:sldId id="433" r:id="rId7"/>
    <p:sldId id="401" r:id="rId8"/>
    <p:sldId id="428" r:id="rId9"/>
    <p:sldId id="431" r:id="rId10"/>
    <p:sldId id="427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2" r:id="rId19"/>
    <p:sldId id="443" r:id="rId20"/>
    <p:sldId id="444" r:id="rId21"/>
    <p:sldId id="317" r:id="rId22"/>
  </p:sldIdLst>
  <p:sldSz cx="9144000" cy="5143500" type="screen16x9"/>
  <p:notesSz cx="6858000" cy="9144000"/>
  <p:embeddedFontLst>
    <p:embeddedFont>
      <p:font typeface="Arabic Typesetting" panose="03020402040406030203" pitchFamily="66" charset="-78"/>
      <p:regular r:id="rId24"/>
    </p:embeddedFont>
    <p:embeddedFont>
      <p:font typeface="Dosis" pitchFamily="2" charset="0"/>
      <p:regular r:id="rId25"/>
      <p:bold r:id="rId26"/>
    </p:embeddedFont>
    <p:embeddedFont>
      <p:font typeface="Simplified Arabic" panose="02020603050405020304" pitchFamily="18" charset="-78"/>
      <p:regular r:id="rId27"/>
      <p:bold r:id="rId28"/>
    </p:embeddedFont>
    <p:embeddedFont>
      <p:font typeface="Snigle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1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/>
              <a:t>Loop, Condition &amp; Variables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المتغيرات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2718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المتغير هو مكان لتخزين المعلومات « قيمة عددية او نص ».</a:t>
            </a: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يمكنك تغييرها إلى قيمة ثابتة او قيمة متغيرة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بإستمرار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أثناء تشغيل البرنامج.</a:t>
            </a: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يمكنك أيضًا إظهاره على الشاشة لمراقبة تغييراته.</a:t>
            </a: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d3c33hcgiwev3.cloudfront.net/imageAssetProxy.v1/HFaGpHIdEee1BBJ2zgI9PA_6977b603e3205d7612d84cb1a3f88b27_7.square-length.png?expiry=1660262400000&amp;hmac=3dBsTkzxXIemnIhntC24la-W-G65u6p0C0rNUTIBO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877751"/>
            <a:ext cx="61150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Variables tab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يوجد :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Make a variable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لإضافة متغير جديد 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نبدأ بكتابة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إسم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المتغير 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ونختار إذا كان خاص ب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معين او لكل ال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sprites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42" y="969446"/>
            <a:ext cx="1466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4" y="2473483"/>
            <a:ext cx="3106922" cy="250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8530" y="837874"/>
            <a:ext cx="4559794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بعد انشاء المتغير تظهر مجموعه من ال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blocks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Set () to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لتعيين قيمة معينه للمتغير .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Change () by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لتغير قيمة المتغير بإضافة هذه القيمة على القيمة القديمة  اثناء تشغيل البرنامج .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Show variable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لإظهاره على المسرح .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Hide Variable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لإخفائه من على المسرح .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9" y="863546"/>
            <a:ext cx="2265843" cy="339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93" y="3603662"/>
            <a:ext cx="2569590" cy="92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إذا كانت قيمة المتغير عددية يمكن تغييرها اثناء تشغيل البرنامج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بإستخدام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Change () by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أما إذا كانت قيمة نصية يمكن تغييرها عن طريق وضع قيمة جديدة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بإستخدام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 algn="r" rtl="1"/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Set () to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529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  <a:sym typeface="Dosis"/>
              </a:rPr>
              <a:t>الساعة</a:t>
            </a:r>
            <a:endParaRPr lang="en-IN" dirty="0">
              <a:latin typeface="Simplified Arabic" panose="02020603050405020304" pitchFamily="18" charset="-78"/>
              <a:cs typeface="Simplified Arabic" panose="02020603050405020304" pitchFamily="18" charset="-78"/>
              <a:sym typeface="Dosi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باستخدام المتغيرات يتم عمل برنامج الساعة.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نبدأ بإضافة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شكل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بيضاوى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بأى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لون 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ويتم تعديل ال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 costume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بإضافة كلمة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ثوانى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ودقائق وساعات.</a:t>
            </a:r>
          </a:p>
          <a:p>
            <a:pPr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25392" r="10743" b="23578"/>
          <a:stretch/>
        </p:blipFill>
        <p:spPr bwMode="auto">
          <a:xfrm>
            <a:off x="159488" y="373712"/>
            <a:ext cx="2477386" cy="119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02" y="2172717"/>
            <a:ext cx="3905109" cy="273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61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الساعة</a:t>
            </a:r>
            <a:endParaRPr lang="en-IN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ثم إضافة 3 متغيرات .</a:t>
            </a: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ونبدأ بإضافة قيم للمتغيرات .</a:t>
            </a: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01" y="945744"/>
            <a:ext cx="9429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4" y="2396756"/>
            <a:ext cx="2724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4" y="3044456"/>
            <a:ext cx="29813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4" y="3701681"/>
            <a:ext cx="3000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61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()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4878" y="837874"/>
            <a:ext cx="4183446" cy="4075763"/>
          </a:xfrm>
        </p:spPr>
        <p:txBody>
          <a:bodyPr/>
          <a:lstStyle/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نستخدم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current ()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متغير بقيمة معينة من جهاز الكمبيوتر الخاص بك.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يمكن ان تختار أي قيمة تظهر فيه سواء :</a:t>
            </a:r>
          </a:p>
          <a:p>
            <a:pPr lvl="2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التاريخ سنة وشهر ويوم .</a:t>
            </a:r>
          </a:p>
          <a:p>
            <a:pPr lvl="2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الوقت ساعات ودقائق وثواني .</a:t>
            </a:r>
          </a:p>
          <a:p>
            <a:pPr lvl="2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اسم اليوم في الاسبوع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8" y="1150753"/>
            <a:ext cx="23050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5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الساعة</a:t>
            </a:r>
            <a:endParaRPr lang="en-IN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الان لتشغيل البرنامج يجب إضافة ال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Blocks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مع بعض، وإضافتهم داخل حلقة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Loop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لإستمرار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تكرار </a:t>
            </a:r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الساعه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87" y="1928924"/>
            <a:ext cx="3152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46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الساعة</a:t>
            </a:r>
            <a:endParaRPr lang="en-IN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ونظهر ال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Variables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بطريقتين 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عن طريق الضغط على المربع بجانب كل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variable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lvl="1"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او عن طريق استخدام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–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show variable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ونغير من طريقة ظهور ال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Variable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بتغيرها إلى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Large readout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369" y="2136482"/>
            <a:ext cx="2047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81" y="2303169"/>
            <a:ext cx="10763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0" y="3654721"/>
            <a:ext cx="13620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18" y="4105275"/>
            <a:ext cx="13239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68" y="4092871"/>
            <a:ext cx="666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1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US" dirty="0"/>
              <a:t>Loops</a:t>
            </a:r>
          </a:p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الحلقات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الساعة</a:t>
            </a:r>
            <a:endParaRPr lang="en-IN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544" y="837874"/>
            <a:ext cx="6122780" cy="4075763"/>
          </a:xfrm>
        </p:spPr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أخر خطوة هي تغيير مكان كل متغير ليصبح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مكانة الصحيح داخل الساعة .</a:t>
            </a:r>
          </a:p>
          <a:p>
            <a:pPr lvl="1"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25392" r="10743" b="23578"/>
          <a:stretch/>
        </p:blipFill>
        <p:spPr bwMode="auto">
          <a:xfrm>
            <a:off x="2636874" y="2574651"/>
            <a:ext cx="2477386" cy="119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5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Loops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b="1" dirty="0">
                <a:latin typeface="Arabic Typesetting" pitchFamily="66" charset="-78"/>
                <a:cs typeface="Arabic Typesetting" pitchFamily="66" charset="-78"/>
              </a:rPr>
              <a:t>ت</a:t>
            </a:r>
            <a:r>
              <a:rPr lang="ar-SA" sz="2400" b="1" dirty="0">
                <a:latin typeface="Arabic Typesetting" pitchFamily="66" charset="-78"/>
                <a:cs typeface="Arabic Typesetting" pitchFamily="66" charset="-78"/>
              </a:rPr>
              <a:t>ستخدم الحلقات ( </a:t>
            </a:r>
            <a:r>
              <a:rPr lang="ar-SA" sz="2400" b="1" dirty="0" err="1">
                <a:latin typeface="Arabic Typesetting" pitchFamily="66" charset="-78"/>
                <a:cs typeface="Arabic Typesetting" pitchFamily="66" charset="-78"/>
              </a:rPr>
              <a:t>Loops</a:t>
            </a:r>
            <a:r>
              <a:rPr lang="ar-SA" sz="2400" b="1" dirty="0">
                <a:latin typeface="Arabic Typesetting" pitchFamily="66" charset="-78"/>
                <a:cs typeface="Arabic Typesetting" pitchFamily="66" charset="-78"/>
              </a:rPr>
              <a:t> ) بهدف تكرار نفس الكود عدة مرات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إذاً أي كود نريده أن يتنفذ عدة مرات, نقوم بكتابته داخل حلقة فتقوم هي بإعادة تنفيذ الكود قدر ما شئنا ضمن شروط معينة نقوم نحن بتحديدها.</a:t>
            </a:r>
            <a:br>
              <a:rPr lang="ar-SA" sz="2400" dirty="0">
                <a:latin typeface="Arabic Typesetting" pitchFamily="66" charset="-78"/>
                <a:cs typeface="Arabic Typesetting" pitchFamily="66" charset="-78"/>
              </a:rPr>
            </a:br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https://d3c33hcgiwev3.cloudfront.net/imageAssetProxy.v1/2MQm9nIWEeeOXQ7jdzu9Bg_bcb7c87bf3ac50f22a4853944bdcb090_7.draw-square.png?expiry=1660176000000&amp;hmac=Fyks_UFZsDx09IGzHo10SEvhiHMDmQFlbnp1WmyBm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62" y="2377441"/>
            <a:ext cx="4837210" cy="22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Loops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 ثلاث كتل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تستخدم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التكرار.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Repeat () …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تكرار الكتل الموجودة داخلها بعدد ثابت .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Forever …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تكرار الكتل الموجودة داخلها للأبد – لا يمكن اضافة كتل بعدها .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Repeat until () …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تكرار الكتل الموجودة داخلها حتى يحدث شرط معين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8" y="3708121"/>
            <a:ext cx="14192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82" y="3679546"/>
            <a:ext cx="14859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73" y="3708121"/>
            <a:ext cx="14478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Stop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يستخدم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stop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لوقف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تكرار او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يوجد: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Stop ()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لوقف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تكرار يحتوى على 3 اختيارات </a:t>
            </a:r>
          </a:p>
          <a:p>
            <a:pPr lvl="2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All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لوقف كل تكرار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كل ال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البرنامج .</a:t>
            </a:r>
          </a:p>
          <a:p>
            <a:pPr lvl="2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This script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هذا ال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فقط .</a:t>
            </a:r>
          </a:p>
          <a:p>
            <a:pPr lvl="2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Other scripts in sprite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توقف تكرار أي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في هذا ال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فقط ماعدا ال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script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المكتوبة داخله .</a:t>
            </a:r>
          </a:p>
          <a:p>
            <a:pPr lvl="2"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3722"/>
            <a:ext cx="2052084" cy="127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5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Stop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هذه الكتلة هي الطريقة الرئيسية لإيقاف المشروع.</a:t>
            </a: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بعض الاستخدامات الشائعة:</a:t>
            </a:r>
          </a:p>
          <a:p>
            <a:pPr lvl="1"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إنهاء المشروع بمجرد تنفيذ جميع الإجراءات .</a:t>
            </a:r>
          </a:p>
          <a:p>
            <a:pPr marL="558800" lvl="1" indent="0" algn="r" rtl="1">
              <a:buNone/>
            </a:pP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marL="558800" lvl="1" indent="0" algn="r" rtl="1">
              <a:buNone/>
            </a:pP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تعطيل مشروع - عندما تفقد كل الأرواح .</a:t>
            </a:r>
          </a:p>
          <a:p>
            <a:pPr marL="558800" lvl="1" indent="0" algn="r" rtl="1">
              <a:buNone/>
            </a:pP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marL="558800" lvl="1" indent="0" algn="r" rtl="1">
              <a:buNone/>
            </a:pP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ايقاف المشروع مؤقتا .</a:t>
            </a:r>
          </a:p>
          <a:p>
            <a:pPr lvl="1"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5" y="2050746"/>
            <a:ext cx="2209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5" y="2713074"/>
            <a:ext cx="1924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5" y="4210050"/>
            <a:ext cx="2667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1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</a:t>
            </a:r>
          </a:p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الشرط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Condition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الجمل الشرطية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Condition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تنفذ فقط عندما يتحقق شرط معين، فكأنما نقول : إذا تحقق هذا الشرط نفذ هذه الجملة، وإلا لا تنفذها.</a:t>
            </a:r>
          </a:p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 ثلاث كتل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تتحكم في الشرط: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If () then …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إذا حدث الشرط تنفذ الكتل التي بداخلها.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If () then … else …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إذا حدث الشرط تنفذ الكتل التي بداخلها وإذا لم يحدث ينفذ الكتل بعد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else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99" y="3814431"/>
            <a:ext cx="1438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" y="3328656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52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Condition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هناك بعض الجمل الشرطية المختلفة مثل جمل التوقف قليلا او التوقف حتى يحدث شرط معين.</a:t>
            </a:r>
          </a:p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 :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Wait () seconds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للانتظار عدد ثواني .</a:t>
            </a:r>
          </a:p>
          <a:p>
            <a:pPr lvl="1" algn="r" rtl="1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Wait until ()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للانتظار حتى يتحقق الشرط .</a:t>
            </a: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1" y="3681080"/>
            <a:ext cx="1238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93" y="3671555"/>
            <a:ext cx="1447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8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626</Words>
  <Application>Microsoft Office PowerPoint</Application>
  <PresentationFormat>On-screen Show (16:9)</PresentationFormat>
  <Paragraphs>113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Sniglet</vt:lpstr>
      <vt:lpstr>Dosis</vt:lpstr>
      <vt:lpstr>Arial</vt:lpstr>
      <vt:lpstr>Simplified Arabic</vt:lpstr>
      <vt:lpstr>Arabic Typesetting</vt:lpstr>
      <vt:lpstr>1_Friar template</vt:lpstr>
      <vt:lpstr>Loop, Condition &amp; Variables</vt:lpstr>
      <vt:lpstr>PowerPoint Presentation</vt:lpstr>
      <vt:lpstr>Loops</vt:lpstr>
      <vt:lpstr>Loops</vt:lpstr>
      <vt:lpstr>Stop Block</vt:lpstr>
      <vt:lpstr>Stop Block</vt:lpstr>
      <vt:lpstr>PowerPoint Presentation</vt:lpstr>
      <vt:lpstr>Condition</vt:lpstr>
      <vt:lpstr>Condition</vt:lpstr>
      <vt:lpstr>PowerPoint Presentation</vt:lpstr>
      <vt:lpstr>Variables</vt:lpstr>
      <vt:lpstr>Variables</vt:lpstr>
      <vt:lpstr>Variables</vt:lpstr>
      <vt:lpstr>Variables</vt:lpstr>
      <vt:lpstr>الساعة</vt:lpstr>
      <vt:lpstr>الساعة</vt:lpstr>
      <vt:lpstr>current ()</vt:lpstr>
      <vt:lpstr>الساعة</vt:lpstr>
      <vt:lpstr>الساعة</vt:lpstr>
      <vt:lpstr>الساعة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241</cp:revision>
  <dcterms:modified xsi:type="dcterms:W3CDTF">2022-08-11T06:23:52Z</dcterms:modified>
</cp:coreProperties>
</file>