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84" r:id="rId2"/>
    <p:sldId id="369" r:id="rId3"/>
    <p:sldId id="430" r:id="rId4"/>
    <p:sldId id="454" r:id="rId5"/>
    <p:sldId id="432" r:id="rId6"/>
    <p:sldId id="455" r:id="rId7"/>
    <p:sldId id="428" r:id="rId8"/>
    <p:sldId id="456" r:id="rId9"/>
    <p:sldId id="431" r:id="rId10"/>
    <p:sldId id="458" r:id="rId11"/>
    <p:sldId id="457" r:id="rId12"/>
    <p:sldId id="434" r:id="rId13"/>
    <p:sldId id="459" r:id="rId14"/>
    <p:sldId id="460" r:id="rId15"/>
    <p:sldId id="317" r:id="rId16"/>
  </p:sldIdLst>
  <p:sldSz cx="9144000" cy="5143500" type="screen16x9"/>
  <p:notesSz cx="6858000" cy="9144000"/>
  <p:embeddedFontLst>
    <p:embeddedFont>
      <p:font typeface="Dosis" charset="0"/>
      <p:regular r:id="rId18"/>
      <p:bold r:id="rId19"/>
    </p:embeddedFont>
    <p:embeddedFont>
      <p:font typeface="Arabic Typesetting" pitchFamily="66" charset="-78"/>
      <p:regular r:id="rId20"/>
    </p:embeddedFont>
    <p:embeddedFont>
      <p:font typeface="Sniglet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DF21"/>
    <a:srgbClr val="F2E5E2"/>
    <a:srgbClr val="2A3791"/>
    <a:srgbClr val="18AA45"/>
    <a:srgbClr val="F58220"/>
    <a:srgbClr val="D11F40"/>
    <a:srgbClr val="45BADD"/>
    <a:srgbClr val="FECC0E"/>
    <a:srgbClr val="13AFF0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D516804-8F88-4118-8439-1FF2495B33D7}">
  <a:tblStyle styleId="{5D516804-8F88-4118-8439-1FF2495B33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88" autoAdjust="0"/>
    <p:restoredTop sz="94660"/>
  </p:normalViewPr>
  <p:slideViewPr>
    <p:cSldViewPr snapToGrid="0">
      <p:cViewPr>
        <p:scale>
          <a:sx n="90" d="100"/>
          <a:sy n="90" d="100"/>
        </p:scale>
        <p:origin x="-918" y="-2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1324946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="0" i="0" u="sng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65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preserve="1" userDrawn="1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ctrTitle"/>
          </p:nvPr>
        </p:nvSpPr>
        <p:spPr>
          <a:xfrm>
            <a:off x="1495500" y="1184301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1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0C73E37C-6F52-4F70-8A86-CFEB253A963E}"/>
              </a:ext>
            </a:extLst>
          </p:cNvPr>
          <p:cNvGrpSpPr/>
          <p:nvPr userDrawn="1"/>
        </p:nvGrpSpPr>
        <p:grpSpPr>
          <a:xfrm>
            <a:off x="-58319" y="3053272"/>
            <a:ext cx="9296570" cy="2186112"/>
            <a:chOff x="-58319" y="3053272"/>
            <a:chExt cx="9296570" cy="2186112"/>
          </a:xfrm>
        </p:grpSpPr>
        <p:sp>
          <p:nvSpPr>
            <p:cNvPr id="163" name="Shape 163"/>
            <p:cNvSpPr/>
            <p:nvPr/>
          </p:nvSpPr>
          <p:spPr>
            <a:xfrm>
              <a:off x="723692" y="4220091"/>
              <a:ext cx="794875" cy="985737"/>
            </a:xfrm>
            <a:custGeom>
              <a:avLst/>
              <a:gdLst/>
              <a:ahLst/>
              <a:cxnLst/>
              <a:rect l="0" t="0" r="0" b="0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>
              <a:off x="-58319" y="3053287"/>
              <a:ext cx="782014" cy="890356"/>
            </a:xfrm>
            <a:custGeom>
              <a:avLst/>
              <a:gdLst/>
              <a:ahLst/>
              <a:cxnLst/>
              <a:rect l="0" t="0" r="0" b="0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4025101" y="3422420"/>
              <a:ext cx="370865" cy="809588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3078045" y="3128354"/>
              <a:ext cx="730671" cy="895811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>
              <a:off x="5401648" y="3285712"/>
              <a:ext cx="805934" cy="750838"/>
            </a:xfrm>
            <a:custGeom>
              <a:avLst/>
              <a:gdLst/>
              <a:ahLst/>
              <a:cxnLst/>
              <a:rect l="0" t="0" r="0" b="0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8364459" y="3346843"/>
              <a:ext cx="873792" cy="600260"/>
            </a:xfrm>
            <a:custGeom>
              <a:avLst/>
              <a:gdLst/>
              <a:ahLst/>
              <a:cxnLst/>
              <a:rect l="0" t="0" r="0" b="0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4551116" y="3125540"/>
              <a:ext cx="657208" cy="679227"/>
            </a:xfrm>
            <a:custGeom>
              <a:avLst/>
              <a:gdLst/>
              <a:ahLst/>
              <a:cxnLst/>
              <a:rect l="0" t="0" r="0" b="0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4419881" y="3994834"/>
              <a:ext cx="919681" cy="950908"/>
            </a:xfrm>
            <a:custGeom>
              <a:avLst/>
              <a:gdLst/>
              <a:ahLst/>
              <a:cxnLst/>
              <a:rect l="0" t="0" r="0" b="0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2644912" y="4036538"/>
              <a:ext cx="890356" cy="706800"/>
            </a:xfrm>
            <a:custGeom>
              <a:avLst/>
              <a:gdLst/>
              <a:ahLst/>
              <a:cxnLst/>
              <a:rect l="0" t="0" r="0" b="0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2116542" y="3186156"/>
              <a:ext cx="829755" cy="780163"/>
            </a:xfrm>
            <a:custGeom>
              <a:avLst/>
              <a:gdLst/>
              <a:ahLst/>
              <a:cxnLst/>
              <a:rect l="0" t="0" r="0" b="0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990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1347361" y="3186147"/>
              <a:ext cx="599146" cy="706812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2681615" y="4813558"/>
              <a:ext cx="816944" cy="313967"/>
            </a:xfrm>
            <a:custGeom>
              <a:avLst/>
              <a:gdLst/>
              <a:ahLst/>
              <a:cxnLst/>
              <a:rect l="0" t="0" r="0" b="0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>
              <a:off x="7146421" y="4508764"/>
              <a:ext cx="1040884" cy="730620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>
              <a:off x="7146430" y="3104432"/>
              <a:ext cx="684732" cy="721463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990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77" name="Shape 177"/>
            <p:cNvSpPr/>
            <p:nvPr/>
          </p:nvSpPr>
          <p:spPr>
            <a:xfrm>
              <a:off x="5262207" y="4729516"/>
              <a:ext cx="525046" cy="372666"/>
            </a:xfrm>
            <a:custGeom>
              <a:avLst/>
              <a:gdLst/>
              <a:ahLst/>
              <a:cxnLst/>
              <a:rect l="0" t="0" r="0" b="0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78" name="Shape 178"/>
            <p:cNvSpPr/>
            <p:nvPr/>
          </p:nvSpPr>
          <p:spPr>
            <a:xfrm>
              <a:off x="8376372" y="4729061"/>
              <a:ext cx="508532" cy="324976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79" name="Shape 179"/>
            <p:cNvSpPr/>
            <p:nvPr/>
          </p:nvSpPr>
          <p:spPr>
            <a:xfrm>
              <a:off x="3808716" y="4429326"/>
              <a:ext cx="570935" cy="567282"/>
            </a:xfrm>
            <a:custGeom>
              <a:avLst/>
              <a:gdLst/>
              <a:ahLst/>
              <a:cxnLst/>
              <a:rect l="0" t="0" r="0" b="0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990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80" name="Shape 180"/>
            <p:cNvSpPr/>
            <p:nvPr/>
          </p:nvSpPr>
          <p:spPr>
            <a:xfrm>
              <a:off x="7975391" y="3053272"/>
              <a:ext cx="541560" cy="679277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81" name="Shape 181"/>
            <p:cNvSpPr/>
            <p:nvPr/>
          </p:nvSpPr>
          <p:spPr>
            <a:xfrm>
              <a:off x="1570785" y="4028295"/>
              <a:ext cx="734324" cy="723314"/>
            </a:xfrm>
            <a:custGeom>
              <a:avLst/>
              <a:gdLst/>
              <a:ahLst/>
              <a:cxnLst/>
              <a:rect l="0" t="0" r="0" b="0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82" name="Shape 182"/>
            <p:cNvSpPr/>
            <p:nvPr/>
          </p:nvSpPr>
          <p:spPr>
            <a:xfrm>
              <a:off x="247060" y="4094875"/>
              <a:ext cx="275434" cy="244207"/>
            </a:xfrm>
            <a:custGeom>
              <a:avLst/>
              <a:gdLst/>
              <a:ahLst/>
              <a:cxnLst/>
              <a:rect l="0" t="0" r="0" b="0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83" name="Shape 183"/>
            <p:cNvSpPr/>
            <p:nvPr/>
          </p:nvSpPr>
          <p:spPr>
            <a:xfrm>
              <a:off x="8516944" y="4082884"/>
              <a:ext cx="690236" cy="510383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>
              <a:off x="859713" y="3417443"/>
              <a:ext cx="317620" cy="659010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 rot="1920742">
              <a:off x="5707038" y="4213989"/>
              <a:ext cx="884797" cy="750834"/>
            </a:xfrm>
            <a:custGeom>
              <a:avLst/>
              <a:gdLst/>
              <a:ahLst/>
              <a:cxnLst/>
              <a:rect l="0" t="0" r="0" b="0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990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86" name="Shape 186"/>
            <p:cNvSpPr/>
            <p:nvPr/>
          </p:nvSpPr>
          <p:spPr>
            <a:xfrm rot="-3496844">
              <a:off x="115839" y="4509560"/>
              <a:ext cx="537852" cy="464440"/>
            </a:xfrm>
            <a:custGeom>
              <a:avLst/>
              <a:gdLst/>
              <a:ahLst/>
              <a:cxnLst/>
              <a:rect l="0" t="0" r="0" b="0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87" name="Shape 187"/>
            <p:cNvSpPr/>
            <p:nvPr/>
          </p:nvSpPr>
          <p:spPr>
            <a:xfrm>
              <a:off x="7518184" y="3966329"/>
              <a:ext cx="846269" cy="598458"/>
            </a:xfrm>
            <a:custGeom>
              <a:avLst/>
              <a:gdLst/>
              <a:ahLst/>
              <a:cxnLst/>
              <a:rect l="0" t="0" r="0" b="0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88" name="Shape 188"/>
            <p:cNvSpPr/>
            <p:nvPr/>
          </p:nvSpPr>
          <p:spPr>
            <a:xfrm rot="-5400000">
              <a:off x="6496794" y="3021441"/>
              <a:ext cx="493819" cy="631536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89" name="Shape 189"/>
            <p:cNvSpPr/>
            <p:nvPr/>
          </p:nvSpPr>
          <p:spPr>
            <a:xfrm>
              <a:off x="6453205" y="3705907"/>
              <a:ext cx="666366" cy="752689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90" name="Shape 190"/>
            <p:cNvSpPr/>
            <p:nvPr/>
          </p:nvSpPr>
          <p:spPr>
            <a:xfrm>
              <a:off x="1866011" y="4742879"/>
              <a:ext cx="681078" cy="455287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91" name="Shape 191"/>
            <p:cNvSpPr/>
            <p:nvPr/>
          </p:nvSpPr>
          <p:spPr>
            <a:xfrm>
              <a:off x="6669805" y="4614395"/>
              <a:ext cx="308462" cy="330481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xmlns="" id="{1D339C49-C757-44DD-AC62-40136F9A71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79461" y="117984"/>
            <a:ext cx="1346555" cy="52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025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Quote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2159325" y="2161800"/>
            <a:ext cx="48255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69850" lvl="0" indent="0" algn="ctr" rtl="0"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500"/>
              <a:buFont typeface="Arial" panose="020B0604020202020204" pitchFamily="34" charset="0"/>
              <a:buNone/>
              <a:defRPr sz="3600" b="1">
                <a:solidFill>
                  <a:srgbClr val="1C4587"/>
                </a:solidFill>
              </a:defRPr>
            </a:lvl1pPr>
            <a:lvl2pPr marL="914400" lvl="1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✗"/>
              <a:defRPr sz="2500" b="1">
                <a:solidFill>
                  <a:srgbClr val="1C4587"/>
                </a:solidFill>
              </a:defRPr>
            </a:lvl2pPr>
            <a:lvl3pPr marL="1371600" lvl="2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■"/>
              <a:defRPr sz="2500" b="1">
                <a:solidFill>
                  <a:srgbClr val="1C4587"/>
                </a:solidFill>
              </a:defRPr>
            </a:lvl3pPr>
            <a:lvl4pPr marL="1828800" lvl="3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●"/>
              <a:defRPr sz="2500" b="1">
                <a:solidFill>
                  <a:srgbClr val="1C4587"/>
                </a:solidFill>
              </a:defRPr>
            </a:lvl4pPr>
            <a:lvl5pPr marL="2286000" lvl="4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○"/>
              <a:defRPr sz="2500" b="1">
                <a:solidFill>
                  <a:srgbClr val="1C4587"/>
                </a:solidFill>
              </a:defRPr>
            </a:lvl5pPr>
            <a:lvl6pPr marL="2743200" lvl="5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■"/>
              <a:defRPr sz="2500" b="1">
                <a:solidFill>
                  <a:srgbClr val="1C4587"/>
                </a:solidFill>
              </a:defRPr>
            </a:lvl6pPr>
            <a:lvl7pPr marL="3200400" lvl="6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●"/>
              <a:defRPr sz="2500" b="1">
                <a:solidFill>
                  <a:srgbClr val="1C4587"/>
                </a:solidFill>
              </a:defRPr>
            </a:lvl7pPr>
            <a:lvl8pPr marL="3657600" lvl="7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○"/>
              <a:defRPr sz="2500" b="1">
                <a:solidFill>
                  <a:srgbClr val="1C4587"/>
                </a:solidFill>
              </a:defRPr>
            </a:lvl8pPr>
            <a:lvl9pPr marL="4114800" lvl="8" indent="-387350" algn="ct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■"/>
              <a:defRPr sz="2500" b="1">
                <a:solidFill>
                  <a:srgbClr val="1C4587"/>
                </a:solidFill>
              </a:defRPr>
            </a:lvl9pPr>
          </a:lstStyle>
          <a:p>
            <a:endParaRPr lang="en-IN" dirty="0"/>
          </a:p>
        </p:txBody>
      </p:sp>
      <p:sp>
        <p:nvSpPr>
          <p:cNvPr id="289" name="Shape 289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18CF3864-FF32-480D-809E-78047B0AA13A}"/>
              </a:ext>
            </a:extLst>
          </p:cNvPr>
          <p:cNvGrpSpPr/>
          <p:nvPr userDrawn="1"/>
        </p:nvGrpSpPr>
        <p:grpSpPr>
          <a:xfrm>
            <a:off x="7110132" y="3078732"/>
            <a:ext cx="2128122" cy="2160657"/>
            <a:chOff x="7110132" y="3078732"/>
            <a:chExt cx="2128122" cy="2160657"/>
          </a:xfrm>
        </p:grpSpPr>
        <p:sp>
          <p:nvSpPr>
            <p:cNvPr id="250" name="Shape 250"/>
            <p:cNvSpPr/>
            <p:nvPr/>
          </p:nvSpPr>
          <p:spPr>
            <a:xfrm>
              <a:off x="8817948" y="3439661"/>
              <a:ext cx="414157" cy="507762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51" name="Shape 251"/>
            <p:cNvSpPr/>
            <p:nvPr/>
          </p:nvSpPr>
          <p:spPr>
            <a:xfrm>
              <a:off x="8742973" y="4166677"/>
              <a:ext cx="495281" cy="340238"/>
            </a:xfrm>
            <a:custGeom>
              <a:avLst/>
              <a:gdLst/>
              <a:ahLst/>
              <a:cxnLst/>
              <a:rect l="0" t="0" r="0" b="0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54" name="Shape 254"/>
            <p:cNvSpPr/>
            <p:nvPr/>
          </p:nvSpPr>
          <p:spPr>
            <a:xfrm>
              <a:off x="8052572" y="4825260"/>
              <a:ext cx="589992" cy="414129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55" name="Shape 255"/>
            <p:cNvSpPr/>
            <p:nvPr/>
          </p:nvSpPr>
          <p:spPr>
            <a:xfrm>
              <a:off x="8052577" y="4132327"/>
              <a:ext cx="388118" cy="408938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990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56" name="Shape 256"/>
            <p:cNvSpPr/>
            <p:nvPr/>
          </p:nvSpPr>
          <p:spPr>
            <a:xfrm>
              <a:off x="7430898" y="4873171"/>
              <a:ext cx="297606" cy="211234"/>
            </a:xfrm>
            <a:custGeom>
              <a:avLst/>
              <a:gdLst/>
              <a:ahLst/>
              <a:cxnLst/>
              <a:rect l="0" t="0" r="0" b="0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57" name="Shape 257"/>
            <p:cNvSpPr/>
            <p:nvPr/>
          </p:nvSpPr>
          <p:spPr>
            <a:xfrm>
              <a:off x="8749725" y="4950125"/>
              <a:ext cx="288245" cy="184202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58" name="Shape 258"/>
            <p:cNvSpPr/>
            <p:nvPr/>
          </p:nvSpPr>
          <p:spPr>
            <a:xfrm>
              <a:off x="8522444" y="4000279"/>
              <a:ext cx="306966" cy="385027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59" name="Shape 259"/>
            <p:cNvSpPr/>
            <p:nvPr/>
          </p:nvSpPr>
          <p:spPr>
            <a:xfrm>
              <a:off x="8829403" y="4583868"/>
              <a:ext cx="391238" cy="289295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61" name="Shape 261"/>
            <p:cNvSpPr/>
            <p:nvPr/>
          </p:nvSpPr>
          <p:spPr>
            <a:xfrm rot="-2426120">
              <a:off x="7110132" y="4877011"/>
              <a:ext cx="279910" cy="357971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62" name="Shape 262"/>
            <p:cNvSpPr/>
            <p:nvPr/>
          </p:nvSpPr>
          <p:spPr>
            <a:xfrm>
              <a:off x="7659648" y="4370196"/>
              <a:ext cx="377708" cy="426638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63" name="Shape 263"/>
            <p:cNvSpPr/>
            <p:nvPr/>
          </p:nvSpPr>
          <p:spPr>
            <a:xfrm>
              <a:off x="8797588" y="3078732"/>
              <a:ext cx="386048" cy="258065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64" name="Shape 264"/>
            <p:cNvSpPr/>
            <p:nvPr/>
          </p:nvSpPr>
          <p:spPr>
            <a:xfrm>
              <a:off x="7782420" y="4885132"/>
              <a:ext cx="174842" cy="187322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45" name="Shape 272">
              <a:extLst>
                <a:ext uri="{FF2B5EF4-FFF2-40B4-BE49-F238E27FC236}">
                  <a16:creationId xmlns:a16="http://schemas.microsoft.com/office/drawing/2014/main" xmlns="" id="{3F5BB61E-EACF-4EC9-8CF0-E820A20EA0E5}"/>
                </a:ext>
              </a:extLst>
            </p:cNvPr>
            <p:cNvSpPr/>
            <p:nvPr userDrawn="1"/>
          </p:nvSpPr>
          <p:spPr>
            <a:xfrm>
              <a:off x="8394267" y="4464801"/>
              <a:ext cx="339602" cy="400617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08BAB03F-FF1E-4CF9-B157-F56D97FF8225}"/>
              </a:ext>
            </a:extLst>
          </p:cNvPr>
          <p:cNvGrpSpPr/>
          <p:nvPr userDrawn="1"/>
        </p:nvGrpSpPr>
        <p:grpSpPr>
          <a:xfrm>
            <a:off x="-35374" y="3366963"/>
            <a:ext cx="1952290" cy="1906807"/>
            <a:chOff x="-35374" y="3366963"/>
            <a:chExt cx="1952290" cy="1906807"/>
          </a:xfrm>
        </p:grpSpPr>
        <p:sp>
          <p:nvSpPr>
            <p:cNvPr id="249" name="Shape 249"/>
            <p:cNvSpPr/>
            <p:nvPr/>
          </p:nvSpPr>
          <p:spPr>
            <a:xfrm>
              <a:off x="-35374" y="3366963"/>
              <a:ext cx="443260" cy="504670"/>
            </a:xfrm>
            <a:custGeom>
              <a:avLst/>
              <a:gdLst/>
              <a:ahLst/>
              <a:cxnLst/>
              <a:rect l="0" t="0" r="0" b="0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70" name="Shape 270"/>
            <p:cNvSpPr/>
            <p:nvPr/>
          </p:nvSpPr>
          <p:spPr>
            <a:xfrm>
              <a:off x="700454" y="4557600"/>
              <a:ext cx="504670" cy="400627"/>
            </a:xfrm>
            <a:custGeom>
              <a:avLst/>
              <a:gdLst/>
              <a:ahLst/>
              <a:cxnLst/>
              <a:rect l="0" t="0" r="0" b="0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73" name="Shape 273"/>
            <p:cNvSpPr/>
            <p:nvPr/>
          </p:nvSpPr>
          <p:spPr>
            <a:xfrm>
              <a:off x="721258" y="4998019"/>
              <a:ext cx="463059" cy="177962"/>
            </a:xfrm>
            <a:custGeom>
              <a:avLst/>
              <a:gdLst/>
              <a:ahLst/>
              <a:cxnLst/>
              <a:rect l="0" t="0" r="0" b="0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79" name="Shape 279"/>
            <p:cNvSpPr/>
            <p:nvPr/>
          </p:nvSpPr>
          <p:spPr>
            <a:xfrm>
              <a:off x="1333294" y="4678454"/>
              <a:ext cx="306966" cy="385027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80" name="Shape 280"/>
            <p:cNvSpPr/>
            <p:nvPr/>
          </p:nvSpPr>
          <p:spPr>
            <a:xfrm>
              <a:off x="91624" y="4552927"/>
              <a:ext cx="416228" cy="409988"/>
            </a:xfrm>
            <a:custGeom>
              <a:avLst/>
              <a:gdLst/>
              <a:ahLst/>
              <a:cxnLst/>
              <a:rect l="0" t="0" r="0" b="0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81" name="Shape 281"/>
            <p:cNvSpPr/>
            <p:nvPr/>
          </p:nvSpPr>
          <p:spPr>
            <a:xfrm>
              <a:off x="1525678" y="4911343"/>
              <a:ext cx="391238" cy="289295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82" name="Shape 282"/>
            <p:cNvSpPr/>
            <p:nvPr/>
          </p:nvSpPr>
          <p:spPr>
            <a:xfrm>
              <a:off x="2704" y="4900231"/>
              <a:ext cx="180033" cy="373539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84" name="Shape 284"/>
            <p:cNvSpPr/>
            <p:nvPr/>
          </p:nvSpPr>
          <p:spPr>
            <a:xfrm>
              <a:off x="448634" y="4138206"/>
              <a:ext cx="479681" cy="339217"/>
            </a:xfrm>
            <a:custGeom>
              <a:avLst/>
              <a:gdLst/>
              <a:ahLst/>
              <a:cxnLst/>
              <a:rect l="0" t="0" r="0" b="0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287" name="Shape 287"/>
            <p:cNvSpPr/>
            <p:nvPr/>
          </p:nvSpPr>
          <p:spPr>
            <a:xfrm>
              <a:off x="258963" y="4957957"/>
              <a:ext cx="386048" cy="258065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46" name="Shape 266">
              <a:extLst>
                <a:ext uri="{FF2B5EF4-FFF2-40B4-BE49-F238E27FC236}">
                  <a16:creationId xmlns:a16="http://schemas.microsoft.com/office/drawing/2014/main" xmlns="" id="{3BEC2B48-8C5C-4C6B-9C88-B007BB2F01F8}"/>
                </a:ext>
              </a:extLst>
            </p:cNvPr>
            <p:cNvSpPr/>
            <p:nvPr userDrawn="1"/>
          </p:nvSpPr>
          <p:spPr>
            <a:xfrm>
              <a:off x="-6398" y="3928634"/>
              <a:ext cx="414157" cy="507762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171C3040-1CA6-4428-9586-879A1B7469C6}"/>
              </a:ext>
            </a:extLst>
          </p:cNvPr>
          <p:cNvGrpSpPr/>
          <p:nvPr userDrawn="1"/>
        </p:nvGrpSpPr>
        <p:grpSpPr>
          <a:xfrm>
            <a:off x="-185869" y="-57166"/>
            <a:ext cx="1877889" cy="1945801"/>
            <a:chOff x="-185869" y="-57166"/>
            <a:chExt cx="1877889" cy="1945801"/>
          </a:xfrm>
        </p:grpSpPr>
        <p:sp>
          <p:nvSpPr>
            <p:cNvPr id="253" name="Shape 253"/>
            <p:cNvSpPr/>
            <p:nvPr/>
          </p:nvSpPr>
          <p:spPr>
            <a:xfrm>
              <a:off x="-77078" y="1488018"/>
              <a:ext cx="339602" cy="400617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65" name="Shape 265"/>
            <p:cNvSpPr/>
            <p:nvPr/>
          </p:nvSpPr>
          <p:spPr>
            <a:xfrm>
              <a:off x="346877" y="608615"/>
              <a:ext cx="210213" cy="458889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66" name="Shape 266"/>
            <p:cNvSpPr/>
            <p:nvPr/>
          </p:nvSpPr>
          <p:spPr>
            <a:xfrm>
              <a:off x="645010" y="355961"/>
              <a:ext cx="414157" cy="507762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68" name="Shape 268"/>
            <p:cNvSpPr/>
            <p:nvPr/>
          </p:nvSpPr>
          <p:spPr>
            <a:xfrm>
              <a:off x="-8" y="1013366"/>
              <a:ext cx="372518" cy="384998"/>
            </a:xfrm>
            <a:custGeom>
              <a:avLst/>
              <a:gdLst/>
              <a:ahLst/>
              <a:cxnLst/>
              <a:rect l="0" t="0" r="0" b="0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74" name="Shape 274"/>
            <p:cNvSpPr/>
            <p:nvPr/>
          </p:nvSpPr>
          <p:spPr>
            <a:xfrm>
              <a:off x="-185869" y="9089"/>
              <a:ext cx="589992" cy="414129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77" name="Shape 277"/>
            <p:cNvSpPr/>
            <p:nvPr/>
          </p:nvSpPr>
          <p:spPr>
            <a:xfrm>
              <a:off x="1403775" y="11500"/>
              <a:ext cx="288245" cy="184202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78" name="Shape 278"/>
            <p:cNvSpPr/>
            <p:nvPr/>
          </p:nvSpPr>
          <p:spPr>
            <a:xfrm>
              <a:off x="955990" y="-57166"/>
              <a:ext cx="323616" cy="321546"/>
            </a:xfrm>
            <a:custGeom>
              <a:avLst/>
              <a:gdLst/>
              <a:ahLst/>
              <a:cxnLst/>
              <a:rect l="0" t="0" r="0" b="0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990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47" name="Shape 260">
              <a:extLst>
                <a:ext uri="{FF2B5EF4-FFF2-40B4-BE49-F238E27FC236}">
                  <a16:creationId xmlns:a16="http://schemas.microsoft.com/office/drawing/2014/main" xmlns="" id="{8EBD0BED-2A30-45DE-B86B-AA3DB554BA1F}"/>
                </a:ext>
              </a:extLst>
            </p:cNvPr>
            <p:cNvSpPr/>
            <p:nvPr userDrawn="1"/>
          </p:nvSpPr>
          <p:spPr>
            <a:xfrm>
              <a:off x="506176" y="8146"/>
              <a:ext cx="180033" cy="373539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48" name="Shape 264">
              <a:extLst>
                <a:ext uri="{FF2B5EF4-FFF2-40B4-BE49-F238E27FC236}">
                  <a16:creationId xmlns:a16="http://schemas.microsoft.com/office/drawing/2014/main" xmlns="" id="{39F33480-2088-4E72-8DA0-329961CEA5EA}"/>
                </a:ext>
              </a:extLst>
            </p:cNvPr>
            <p:cNvSpPr/>
            <p:nvPr userDrawn="1"/>
          </p:nvSpPr>
          <p:spPr>
            <a:xfrm>
              <a:off x="82003" y="594127"/>
              <a:ext cx="174842" cy="187322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D4609408-B2A7-457A-8690-B8A5DC15DB77}"/>
              </a:ext>
            </a:extLst>
          </p:cNvPr>
          <p:cNvGrpSpPr/>
          <p:nvPr userDrawn="1"/>
        </p:nvGrpSpPr>
        <p:grpSpPr>
          <a:xfrm>
            <a:off x="7302880" y="-294362"/>
            <a:ext cx="1876588" cy="2006619"/>
            <a:chOff x="7302880" y="-294362"/>
            <a:chExt cx="1876588" cy="2006619"/>
          </a:xfrm>
        </p:grpSpPr>
        <p:sp>
          <p:nvSpPr>
            <p:cNvPr id="248" name="Shape 248"/>
            <p:cNvSpPr/>
            <p:nvPr/>
          </p:nvSpPr>
          <p:spPr>
            <a:xfrm>
              <a:off x="7302880" y="-294362"/>
              <a:ext cx="450550" cy="558734"/>
            </a:xfrm>
            <a:custGeom>
              <a:avLst/>
              <a:gdLst/>
              <a:ahLst/>
              <a:cxnLst/>
              <a:rect l="0" t="0" r="0" b="0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60" name="Shape 260"/>
            <p:cNvSpPr/>
            <p:nvPr/>
          </p:nvSpPr>
          <p:spPr>
            <a:xfrm>
              <a:off x="8963979" y="1338718"/>
              <a:ext cx="180033" cy="373539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67" name="Shape 267"/>
            <p:cNvSpPr/>
            <p:nvPr/>
          </p:nvSpPr>
          <p:spPr>
            <a:xfrm>
              <a:off x="8318810" y="-29822"/>
              <a:ext cx="456818" cy="425588"/>
            </a:xfrm>
            <a:custGeom>
              <a:avLst/>
              <a:gdLst/>
              <a:ahLst/>
              <a:cxnLst/>
              <a:rect l="0" t="0" r="0" b="0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75" name="Shape 275"/>
            <p:cNvSpPr/>
            <p:nvPr/>
          </p:nvSpPr>
          <p:spPr>
            <a:xfrm>
              <a:off x="7842052" y="-100873"/>
              <a:ext cx="388118" cy="408938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990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83" name="Shape 283"/>
            <p:cNvSpPr/>
            <p:nvPr/>
          </p:nvSpPr>
          <p:spPr>
            <a:xfrm rot="1920548">
              <a:off x="8225551" y="625274"/>
              <a:ext cx="501522" cy="425557"/>
            </a:xfrm>
            <a:custGeom>
              <a:avLst/>
              <a:gdLst/>
              <a:ahLst/>
              <a:cxnLst/>
              <a:rect l="0" t="0" r="0" b="0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990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85" name="Shape 285"/>
            <p:cNvSpPr/>
            <p:nvPr/>
          </p:nvSpPr>
          <p:spPr>
            <a:xfrm rot="-5400000">
              <a:off x="7996280" y="316930"/>
              <a:ext cx="279906" cy="357966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86" name="Shape 286"/>
            <p:cNvSpPr/>
            <p:nvPr/>
          </p:nvSpPr>
          <p:spPr>
            <a:xfrm>
              <a:off x="8801760" y="790271"/>
              <a:ext cx="377708" cy="426638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88" name="Shape 288"/>
            <p:cNvSpPr/>
            <p:nvPr/>
          </p:nvSpPr>
          <p:spPr>
            <a:xfrm>
              <a:off x="8699345" y="1151407"/>
              <a:ext cx="174842" cy="187322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49" name="Shape 265">
              <a:extLst>
                <a:ext uri="{FF2B5EF4-FFF2-40B4-BE49-F238E27FC236}">
                  <a16:creationId xmlns:a16="http://schemas.microsoft.com/office/drawing/2014/main" xmlns="" id="{B3070B0C-1ADF-4F04-96D0-B89050AE1B69}"/>
                </a:ext>
              </a:extLst>
            </p:cNvPr>
            <p:cNvSpPr/>
            <p:nvPr userDrawn="1"/>
          </p:nvSpPr>
          <p:spPr>
            <a:xfrm>
              <a:off x="8853349" y="192487"/>
              <a:ext cx="210213" cy="458889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A9EE9ECE-11E0-40D4-B16F-4FAB06236D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98722" y="117984"/>
            <a:ext cx="1346555" cy="52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193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preserve="1" userDrawn="1">
  <p:cSld name="Title + 1 column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Shape 293"/>
          <p:cNvGrpSpPr/>
          <p:nvPr userDrawn="1"/>
        </p:nvGrpSpPr>
        <p:grpSpPr>
          <a:xfrm>
            <a:off x="7442902" y="808983"/>
            <a:ext cx="1796289" cy="4430438"/>
            <a:chOff x="6023725" y="1522881"/>
            <a:chExt cx="1358150" cy="3349794"/>
          </a:xfrm>
        </p:grpSpPr>
        <p:sp>
          <p:nvSpPr>
            <p:cNvPr id="295" name="Shape 29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0" t="0" r="0" b="0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Shape 296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Shape 297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0" t="0" r="0" b="0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0" t="0" r="0" b="0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0" t="0" r="0" b="0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0" t="0" r="0" b="0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Shape 302"/>
            <p:cNvSpPr/>
            <p:nvPr userDrawn="1"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0" t="0" r="0" b="0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304" name="Shape 304"/>
            <p:cNvSpPr/>
            <p:nvPr userDrawn="1"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0" t="0" r="0" b="0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Shape 308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0" t="0" r="0" b="0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Shape 309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Shape 311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Shape 312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0" t="0" r="0" b="0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313" name="Shape 313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0" t="0" r="0" b="0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Shape 314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Shape 31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Shape 316"/>
            <p:cNvSpPr/>
            <p:nvPr userDrawn="1"/>
          </p:nvSpPr>
          <p:spPr>
            <a:xfrm>
              <a:off x="6474025" y="1522881"/>
              <a:ext cx="303525" cy="257569"/>
            </a:xfrm>
            <a:custGeom>
              <a:avLst/>
              <a:gdLst/>
              <a:ahLst/>
              <a:cxnLst/>
              <a:rect l="0" t="0" r="0" b="0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0" t="0" r="0" b="0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Shape 318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0" t="0" r="0" b="0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Shape 319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Shape 321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Shape 322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sp>
        <p:nvSpPr>
          <p:cNvPr id="324" name="Shape 324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3659FEC4-6282-4DB8-B98A-1268034D6D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79461" y="117984"/>
            <a:ext cx="1346555" cy="520776"/>
          </a:xfrm>
          <a:prstGeom prst="rect">
            <a:avLst/>
          </a:prstGeom>
        </p:spPr>
      </p:pic>
      <p:cxnSp>
        <p:nvCxnSpPr>
          <p:cNvPr id="35" name="Shape 323">
            <a:extLst>
              <a:ext uri="{FF2B5EF4-FFF2-40B4-BE49-F238E27FC236}">
                <a16:creationId xmlns:a16="http://schemas.microsoft.com/office/drawing/2014/main" xmlns="" id="{EEFC08EE-20D8-4C0B-BDE9-8B3B3013FC16}"/>
              </a:ext>
            </a:extLst>
          </p:cNvPr>
          <p:cNvCxnSpPr/>
          <p:nvPr userDrawn="1"/>
        </p:nvCxnSpPr>
        <p:spPr>
          <a:xfrm>
            <a:off x="850475" y="697132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6" name="Shape 291">
            <a:extLst>
              <a:ext uri="{FF2B5EF4-FFF2-40B4-BE49-F238E27FC236}">
                <a16:creationId xmlns:a16="http://schemas.microsoft.com/office/drawing/2014/main" xmlns="" id="{51D41F13-9D16-4E3A-8CA5-3438CCE41C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7925" y="-109268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 dirty="0"/>
          </a:p>
        </p:txBody>
      </p:sp>
      <p:sp>
        <p:nvSpPr>
          <p:cNvPr id="37" name="Shape 292">
            <a:extLst>
              <a:ext uri="{FF2B5EF4-FFF2-40B4-BE49-F238E27FC236}">
                <a16:creationId xmlns:a16="http://schemas.microsoft.com/office/drawing/2014/main" xmlns="" id="{BFDF73F0-0B29-48F6-A67D-BEB6B6EDA4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7925" y="837874"/>
            <a:ext cx="6140400" cy="4075763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5841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preserve="1" userDrawn="1">
  <p:cSld name="1_Title + 1 column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747925" y="216310"/>
            <a:ext cx="6140400" cy="4697327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  <p:grpSp>
        <p:nvGrpSpPr>
          <p:cNvPr id="293" name="Shape 293"/>
          <p:cNvGrpSpPr/>
          <p:nvPr userDrawn="1"/>
        </p:nvGrpSpPr>
        <p:grpSpPr>
          <a:xfrm>
            <a:off x="7442902" y="808983"/>
            <a:ext cx="1796289" cy="4430438"/>
            <a:chOff x="6023725" y="1522881"/>
            <a:chExt cx="1358150" cy="3349794"/>
          </a:xfrm>
        </p:grpSpPr>
        <p:sp>
          <p:nvSpPr>
            <p:cNvPr id="295" name="Shape 29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0" t="0" r="0" b="0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Shape 296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Shape 297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0" t="0" r="0" b="0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0" t="0" r="0" b="0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0" t="0" r="0" b="0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0" t="0" r="0" b="0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Shape 302"/>
            <p:cNvSpPr/>
            <p:nvPr userDrawn="1"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0" t="0" r="0" b="0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304" name="Shape 304"/>
            <p:cNvSpPr/>
            <p:nvPr userDrawn="1"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0" t="0" r="0" b="0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Shape 308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0" t="0" r="0" b="0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Shape 309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Shape 311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Shape 312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0" t="0" r="0" b="0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313" name="Shape 313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0" t="0" r="0" b="0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Shape 314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Shape 31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Shape 316"/>
            <p:cNvSpPr/>
            <p:nvPr userDrawn="1"/>
          </p:nvSpPr>
          <p:spPr>
            <a:xfrm>
              <a:off x="6474025" y="1522881"/>
              <a:ext cx="303525" cy="257569"/>
            </a:xfrm>
            <a:custGeom>
              <a:avLst/>
              <a:gdLst/>
              <a:ahLst/>
              <a:cxnLst/>
              <a:rect l="0" t="0" r="0" b="0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0" t="0" r="0" b="0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Shape 318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0" t="0" r="0" b="0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Shape 319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Shape 321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Shape 322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sp>
        <p:nvSpPr>
          <p:cNvPr id="324" name="Shape 324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3659FEC4-6282-4DB8-B98A-1268034D6D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79461" y="117984"/>
            <a:ext cx="1346555" cy="52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361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 + 2 columns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 dirty="0"/>
          </a:p>
        </p:txBody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747925" y="1363153"/>
            <a:ext cx="31590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31800" lvl="0" indent="-342900">
              <a:spcBef>
                <a:spcPts val="600"/>
              </a:spcBef>
              <a:spcAft>
                <a:spcPts val="0"/>
              </a:spcAft>
              <a:buSzPts val="2200"/>
              <a:buFont typeface="Arial" panose="020B0604020202020204" pitchFamily="34" charset="0"/>
              <a:buChar char="•"/>
              <a:defRPr sz="20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✗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 dirty="0"/>
          </a:p>
        </p:txBody>
      </p:sp>
      <p:sp>
        <p:nvSpPr>
          <p:cNvPr id="328" name="Shape 328"/>
          <p:cNvSpPr txBox="1">
            <a:spLocks noGrp="1"/>
          </p:cNvSpPr>
          <p:nvPr>
            <p:ph type="body" idx="2"/>
          </p:nvPr>
        </p:nvSpPr>
        <p:spPr>
          <a:xfrm>
            <a:off x="4097098" y="1363153"/>
            <a:ext cx="31590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Font typeface="Arial" panose="020B0604020202020204" pitchFamily="34" charset="0"/>
              <a:buChar char="•"/>
              <a:defRPr sz="20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✗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 dirty="0"/>
          </a:p>
        </p:txBody>
      </p:sp>
      <p:cxnSp>
        <p:nvCxnSpPr>
          <p:cNvPr id="359" name="Shape 359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60" name="Shape 360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7" name="Shape 293">
            <a:extLst>
              <a:ext uri="{FF2B5EF4-FFF2-40B4-BE49-F238E27FC236}">
                <a16:creationId xmlns:a16="http://schemas.microsoft.com/office/drawing/2014/main" xmlns="" id="{240740A9-9FB7-4CBB-93C0-763FC406AE9A}"/>
              </a:ext>
            </a:extLst>
          </p:cNvPr>
          <p:cNvGrpSpPr/>
          <p:nvPr userDrawn="1"/>
        </p:nvGrpSpPr>
        <p:grpSpPr>
          <a:xfrm>
            <a:off x="7442902" y="808983"/>
            <a:ext cx="1796289" cy="4430438"/>
            <a:chOff x="6023725" y="1522881"/>
            <a:chExt cx="1358150" cy="3349794"/>
          </a:xfrm>
        </p:grpSpPr>
        <p:sp>
          <p:nvSpPr>
            <p:cNvPr id="68" name="Shape 295">
              <a:extLst>
                <a:ext uri="{FF2B5EF4-FFF2-40B4-BE49-F238E27FC236}">
                  <a16:creationId xmlns:a16="http://schemas.microsoft.com/office/drawing/2014/main" xmlns="" id="{6DF8CBA7-9BA1-479F-BBBD-418E800D3416}"/>
                </a:ext>
              </a:extLst>
            </p:cNvPr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0" t="0" r="0" b="0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69" name="Shape 296">
              <a:extLst>
                <a:ext uri="{FF2B5EF4-FFF2-40B4-BE49-F238E27FC236}">
                  <a16:creationId xmlns:a16="http://schemas.microsoft.com/office/drawing/2014/main" xmlns="" id="{D0DC7A7B-3EBB-4126-A4EC-F7E9FAE5A316}"/>
                </a:ext>
              </a:extLst>
            </p:cNvPr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70" name="Shape 297">
              <a:extLst>
                <a:ext uri="{FF2B5EF4-FFF2-40B4-BE49-F238E27FC236}">
                  <a16:creationId xmlns:a16="http://schemas.microsoft.com/office/drawing/2014/main" xmlns="" id="{68D6AF08-428F-4A9C-A354-E2E10A8D3935}"/>
                </a:ext>
              </a:extLst>
            </p:cNvPr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71" name="Shape 298">
              <a:extLst>
                <a:ext uri="{FF2B5EF4-FFF2-40B4-BE49-F238E27FC236}">
                  <a16:creationId xmlns:a16="http://schemas.microsoft.com/office/drawing/2014/main" xmlns="" id="{B71B6DB4-DF38-41BA-8274-B782F5770DF1}"/>
                </a:ext>
              </a:extLst>
            </p:cNvPr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0" t="0" r="0" b="0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72" name="Shape 299">
              <a:extLst>
                <a:ext uri="{FF2B5EF4-FFF2-40B4-BE49-F238E27FC236}">
                  <a16:creationId xmlns:a16="http://schemas.microsoft.com/office/drawing/2014/main" xmlns="" id="{DEC3FC8B-1724-4025-BB11-D26BF42746C5}"/>
                </a:ext>
              </a:extLst>
            </p:cNvPr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0" t="0" r="0" b="0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73" name="Shape 300">
              <a:extLst>
                <a:ext uri="{FF2B5EF4-FFF2-40B4-BE49-F238E27FC236}">
                  <a16:creationId xmlns:a16="http://schemas.microsoft.com/office/drawing/2014/main" xmlns="" id="{57A21143-FB0C-45A7-B78C-60B640B1013F}"/>
                </a:ext>
              </a:extLst>
            </p:cNvPr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0" t="0" r="0" b="0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74" name="Shape 301">
              <a:extLst>
                <a:ext uri="{FF2B5EF4-FFF2-40B4-BE49-F238E27FC236}">
                  <a16:creationId xmlns:a16="http://schemas.microsoft.com/office/drawing/2014/main" xmlns="" id="{6F080129-3B74-40B1-BA28-DD85FFB926B9}"/>
                </a:ext>
              </a:extLst>
            </p:cNvPr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0" t="0" r="0" b="0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75" name="Shape 302">
              <a:extLst>
                <a:ext uri="{FF2B5EF4-FFF2-40B4-BE49-F238E27FC236}">
                  <a16:creationId xmlns:a16="http://schemas.microsoft.com/office/drawing/2014/main" xmlns="" id="{AD27BC22-5866-4465-B4A0-10A055915047}"/>
                </a:ext>
              </a:extLst>
            </p:cNvPr>
            <p:cNvSpPr/>
            <p:nvPr userDrawn="1"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0" t="0" r="0" b="0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76" name="Shape 304">
              <a:extLst>
                <a:ext uri="{FF2B5EF4-FFF2-40B4-BE49-F238E27FC236}">
                  <a16:creationId xmlns:a16="http://schemas.microsoft.com/office/drawing/2014/main" xmlns="" id="{DA9B07B6-30F7-4652-993C-760844FBBC10}"/>
                </a:ext>
              </a:extLst>
            </p:cNvPr>
            <p:cNvSpPr/>
            <p:nvPr userDrawn="1"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77" name="Shape 305">
              <a:extLst>
                <a:ext uri="{FF2B5EF4-FFF2-40B4-BE49-F238E27FC236}">
                  <a16:creationId xmlns:a16="http://schemas.microsoft.com/office/drawing/2014/main" xmlns="" id="{E04FE937-6D63-4509-AB54-D2B8C8ED2CC4}"/>
                </a:ext>
              </a:extLst>
            </p:cNvPr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0" t="0" r="0" b="0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78" name="Shape 306">
              <a:extLst>
                <a:ext uri="{FF2B5EF4-FFF2-40B4-BE49-F238E27FC236}">
                  <a16:creationId xmlns:a16="http://schemas.microsoft.com/office/drawing/2014/main" xmlns="" id="{862099D0-6340-4A3E-BB07-6D859535AC46}"/>
                </a:ext>
              </a:extLst>
            </p:cNvPr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79" name="Shape 307">
              <a:extLst>
                <a:ext uri="{FF2B5EF4-FFF2-40B4-BE49-F238E27FC236}">
                  <a16:creationId xmlns:a16="http://schemas.microsoft.com/office/drawing/2014/main" xmlns="" id="{6C9D575E-280A-48AB-82D9-99208A1D5D87}"/>
                </a:ext>
              </a:extLst>
            </p:cNvPr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80" name="Shape 308">
              <a:extLst>
                <a:ext uri="{FF2B5EF4-FFF2-40B4-BE49-F238E27FC236}">
                  <a16:creationId xmlns:a16="http://schemas.microsoft.com/office/drawing/2014/main" xmlns="" id="{1F9402F2-5E32-489F-961E-9EE0AE2FC5CE}"/>
                </a:ext>
              </a:extLst>
            </p:cNvPr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0" t="0" r="0" b="0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81" name="Shape 309">
              <a:extLst>
                <a:ext uri="{FF2B5EF4-FFF2-40B4-BE49-F238E27FC236}">
                  <a16:creationId xmlns:a16="http://schemas.microsoft.com/office/drawing/2014/main" xmlns="" id="{A3A660CF-0366-430D-B325-60CD832BD2E6}"/>
                </a:ext>
              </a:extLst>
            </p:cNvPr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82" name="Shape 311">
              <a:extLst>
                <a:ext uri="{FF2B5EF4-FFF2-40B4-BE49-F238E27FC236}">
                  <a16:creationId xmlns:a16="http://schemas.microsoft.com/office/drawing/2014/main" xmlns="" id="{0A56BB41-2714-4FDF-BF2B-CB3AF092B871}"/>
                </a:ext>
              </a:extLst>
            </p:cNvPr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83" name="Shape 312">
              <a:extLst>
                <a:ext uri="{FF2B5EF4-FFF2-40B4-BE49-F238E27FC236}">
                  <a16:creationId xmlns:a16="http://schemas.microsoft.com/office/drawing/2014/main" xmlns="" id="{B65F8E3C-1284-47C4-B3BE-704BEE5247A4}"/>
                </a:ext>
              </a:extLst>
            </p:cNvPr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0" t="0" r="0" b="0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84" name="Shape 313">
              <a:extLst>
                <a:ext uri="{FF2B5EF4-FFF2-40B4-BE49-F238E27FC236}">
                  <a16:creationId xmlns:a16="http://schemas.microsoft.com/office/drawing/2014/main" xmlns="" id="{AEAFFA5C-BEE0-4A82-8111-A8433DBF02DC}"/>
                </a:ext>
              </a:extLst>
            </p:cNvPr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0" t="0" r="0" b="0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85" name="Shape 314">
              <a:extLst>
                <a:ext uri="{FF2B5EF4-FFF2-40B4-BE49-F238E27FC236}">
                  <a16:creationId xmlns:a16="http://schemas.microsoft.com/office/drawing/2014/main" xmlns="" id="{FFEA7E71-84DD-43BA-A1A5-6FFF19F3DA83}"/>
                </a:ext>
              </a:extLst>
            </p:cNvPr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86" name="Shape 315">
              <a:extLst>
                <a:ext uri="{FF2B5EF4-FFF2-40B4-BE49-F238E27FC236}">
                  <a16:creationId xmlns:a16="http://schemas.microsoft.com/office/drawing/2014/main" xmlns="" id="{B98533FF-FC2A-45E0-BCB3-54772C5B6F16}"/>
                </a:ext>
              </a:extLst>
            </p:cNvPr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87" name="Shape 316">
              <a:extLst>
                <a:ext uri="{FF2B5EF4-FFF2-40B4-BE49-F238E27FC236}">
                  <a16:creationId xmlns:a16="http://schemas.microsoft.com/office/drawing/2014/main" xmlns="" id="{FAE7E938-1920-4309-B05D-AEB3C3FCCE55}"/>
                </a:ext>
              </a:extLst>
            </p:cNvPr>
            <p:cNvSpPr/>
            <p:nvPr userDrawn="1"/>
          </p:nvSpPr>
          <p:spPr>
            <a:xfrm>
              <a:off x="6474025" y="1522881"/>
              <a:ext cx="303525" cy="257569"/>
            </a:xfrm>
            <a:custGeom>
              <a:avLst/>
              <a:gdLst/>
              <a:ahLst/>
              <a:cxnLst/>
              <a:rect l="0" t="0" r="0" b="0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88" name="Shape 317">
              <a:extLst>
                <a:ext uri="{FF2B5EF4-FFF2-40B4-BE49-F238E27FC236}">
                  <a16:creationId xmlns:a16="http://schemas.microsoft.com/office/drawing/2014/main" xmlns="" id="{9CE1E1E4-D108-4500-A8CA-E42A47579C6A}"/>
                </a:ext>
              </a:extLst>
            </p:cNvPr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0" t="0" r="0" b="0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89" name="Shape 318">
              <a:extLst>
                <a:ext uri="{FF2B5EF4-FFF2-40B4-BE49-F238E27FC236}">
                  <a16:creationId xmlns:a16="http://schemas.microsoft.com/office/drawing/2014/main" xmlns="" id="{4B668B85-266D-4750-944E-F63DEDA07DC4}"/>
                </a:ext>
              </a:extLst>
            </p:cNvPr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0" t="0" r="0" b="0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90" name="Shape 319">
              <a:extLst>
                <a:ext uri="{FF2B5EF4-FFF2-40B4-BE49-F238E27FC236}">
                  <a16:creationId xmlns:a16="http://schemas.microsoft.com/office/drawing/2014/main" xmlns="" id="{E6330542-8A2A-487B-93DC-BB4BB13EF2B4}"/>
                </a:ext>
              </a:extLst>
            </p:cNvPr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91" name="Shape 320">
              <a:extLst>
                <a:ext uri="{FF2B5EF4-FFF2-40B4-BE49-F238E27FC236}">
                  <a16:creationId xmlns:a16="http://schemas.microsoft.com/office/drawing/2014/main" xmlns="" id="{70798BC5-22FA-4A4F-AD24-8FE0B2D490E0}"/>
                </a:ext>
              </a:extLst>
            </p:cNvPr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92" name="Shape 321">
              <a:extLst>
                <a:ext uri="{FF2B5EF4-FFF2-40B4-BE49-F238E27FC236}">
                  <a16:creationId xmlns:a16="http://schemas.microsoft.com/office/drawing/2014/main" xmlns="" id="{ED7BB5D2-5FBD-4DD5-8EE6-0439DB89D491}"/>
                </a:ext>
              </a:extLst>
            </p:cNvPr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93" name="Shape 322">
              <a:extLst>
                <a:ext uri="{FF2B5EF4-FFF2-40B4-BE49-F238E27FC236}">
                  <a16:creationId xmlns:a16="http://schemas.microsoft.com/office/drawing/2014/main" xmlns="" id="{689C4625-1C6D-4313-B0D0-9AC78B60B00E}"/>
                </a:ext>
              </a:extLst>
            </p:cNvPr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pic>
        <p:nvPicPr>
          <p:cNvPr id="94" name="Picture 93">
            <a:extLst>
              <a:ext uri="{FF2B5EF4-FFF2-40B4-BE49-F238E27FC236}">
                <a16:creationId xmlns:a16="http://schemas.microsoft.com/office/drawing/2014/main" xmlns="" id="{7A4FB63F-67BB-4EAA-8C16-B299AA83BF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79461" y="117984"/>
            <a:ext cx="1346555" cy="52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318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1_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248">
            <a:extLst>
              <a:ext uri="{FF2B5EF4-FFF2-40B4-BE49-F238E27FC236}">
                <a16:creationId xmlns:a16="http://schemas.microsoft.com/office/drawing/2014/main" xmlns="" id="{5C0AA65E-F6F7-4173-9CAD-E4E3D6595BF7}"/>
              </a:ext>
            </a:extLst>
          </p:cNvPr>
          <p:cNvSpPr/>
          <p:nvPr userDrawn="1"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0" t="0" r="0" b="0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13A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6" name="Shape 249">
            <a:extLst>
              <a:ext uri="{FF2B5EF4-FFF2-40B4-BE49-F238E27FC236}">
                <a16:creationId xmlns:a16="http://schemas.microsoft.com/office/drawing/2014/main" xmlns="" id="{D329F791-42AC-4C3D-BA60-DC0394DF0815}"/>
              </a:ext>
            </a:extLst>
          </p:cNvPr>
          <p:cNvSpPr/>
          <p:nvPr userDrawn="1"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0" t="0" r="0" b="0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FECC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" name="Shape 250">
            <a:extLst>
              <a:ext uri="{FF2B5EF4-FFF2-40B4-BE49-F238E27FC236}">
                <a16:creationId xmlns:a16="http://schemas.microsoft.com/office/drawing/2014/main" xmlns="" id="{C4704A19-6CA3-467F-BEAB-329DCFA79F2B}"/>
              </a:ext>
            </a:extLst>
          </p:cNvPr>
          <p:cNvSpPr/>
          <p:nvPr userDrawn="1"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13A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" name="Shape 251">
            <a:extLst>
              <a:ext uri="{FF2B5EF4-FFF2-40B4-BE49-F238E27FC236}">
                <a16:creationId xmlns:a16="http://schemas.microsoft.com/office/drawing/2014/main" xmlns="" id="{8275D89C-738E-4510-BD1C-9FEE7DCE6687}"/>
              </a:ext>
            </a:extLst>
          </p:cNvPr>
          <p:cNvSpPr/>
          <p:nvPr userDrawn="1"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0" t="0" r="0" b="0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" name="Shape 253">
            <a:extLst>
              <a:ext uri="{FF2B5EF4-FFF2-40B4-BE49-F238E27FC236}">
                <a16:creationId xmlns:a16="http://schemas.microsoft.com/office/drawing/2014/main" xmlns="" id="{250ACD6A-F99F-4F97-945D-746A7D13F612}"/>
              </a:ext>
            </a:extLst>
          </p:cNvPr>
          <p:cNvSpPr/>
          <p:nvPr userDrawn="1"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D11F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" name="Shape 254">
            <a:extLst>
              <a:ext uri="{FF2B5EF4-FFF2-40B4-BE49-F238E27FC236}">
                <a16:creationId xmlns:a16="http://schemas.microsoft.com/office/drawing/2014/main" xmlns="" id="{32D83F1B-E817-4927-B2BF-13CEBA9827C9}"/>
              </a:ext>
            </a:extLst>
          </p:cNvPr>
          <p:cNvSpPr/>
          <p:nvPr userDrawn="1"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13A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" name="Shape 255">
            <a:extLst>
              <a:ext uri="{FF2B5EF4-FFF2-40B4-BE49-F238E27FC236}">
                <a16:creationId xmlns:a16="http://schemas.microsoft.com/office/drawing/2014/main" xmlns="" id="{20A3A173-5C8A-4509-93A0-60217941388C}"/>
              </a:ext>
            </a:extLst>
          </p:cNvPr>
          <p:cNvSpPr/>
          <p:nvPr userDrawn="1"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990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2" name="Shape 256">
            <a:extLst>
              <a:ext uri="{FF2B5EF4-FFF2-40B4-BE49-F238E27FC236}">
                <a16:creationId xmlns:a16="http://schemas.microsoft.com/office/drawing/2014/main" xmlns="" id="{9C2335E8-5CF9-4946-9DBD-970A7372DD79}"/>
              </a:ext>
            </a:extLst>
          </p:cNvPr>
          <p:cNvSpPr/>
          <p:nvPr userDrawn="1"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2A37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3" name="Shape 257">
            <a:extLst>
              <a:ext uri="{FF2B5EF4-FFF2-40B4-BE49-F238E27FC236}">
                <a16:creationId xmlns:a16="http://schemas.microsoft.com/office/drawing/2014/main" xmlns="" id="{4B46374C-1D15-4BB7-8A95-21B2468F2D24}"/>
              </a:ext>
            </a:extLst>
          </p:cNvPr>
          <p:cNvSpPr/>
          <p:nvPr userDrawn="1"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2A37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4" name="Shape 258">
            <a:extLst>
              <a:ext uri="{FF2B5EF4-FFF2-40B4-BE49-F238E27FC236}">
                <a16:creationId xmlns:a16="http://schemas.microsoft.com/office/drawing/2014/main" xmlns="" id="{E3BA5BE3-F080-47BA-B3D6-3FCA02C5C197}"/>
              </a:ext>
            </a:extLst>
          </p:cNvPr>
          <p:cNvSpPr/>
          <p:nvPr userDrawn="1"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2A37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5" name="Shape 259">
            <a:extLst>
              <a:ext uri="{FF2B5EF4-FFF2-40B4-BE49-F238E27FC236}">
                <a16:creationId xmlns:a16="http://schemas.microsoft.com/office/drawing/2014/main" xmlns="" id="{1103B35C-1C0D-4C2B-9C62-304DF150EACB}"/>
              </a:ext>
            </a:extLst>
          </p:cNvPr>
          <p:cNvSpPr/>
          <p:nvPr userDrawn="1"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18AA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6" name="Shape 260">
            <a:extLst>
              <a:ext uri="{FF2B5EF4-FFF2-40B4-BE49-F238E27FC236}">
                <a16:creationId xmlns:a16="http://schemas.microsoft.com/office/drawing/2014/main" xmlns="" id="{F9D82C06-536B-4D71-BD3B-45F3951F4898}"/>
              </a:ext>
            </a:extLst>
          </p:cNvPr>
          <p:cNvSpPr/>
          <p:nvPr userDrawn="1"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18AA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7" name="Shape 261">
            <a:extLst>
              <a:ext uri="{FF2B5EF4-FFF2-40B4-BE49-F238E27FC236}">
                <a16:creationId xmlns:a16="http://schemas.microsoft.com/office/drawing/2014/main" xmlns="" id="{13C881BA-9C06-4C0E-B1C9-504FD3D15640}"/>
              </a:ext>
            </a:extLst>
          </p:cNvPr>
          <p:cNvSpPr/>
          <p:nvPr userDrawn="1"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8" name="Shape 262">
            <a:extLst>
              <a:ext uri="{FF2B5EF4-FFF2-40B4-BE49-F238E27FC236}">
                <a16:creationId xmlns:a16="http://schemas.microsoft.com/office/drawing/2014/main" xmlns="" id="{7574DC21-C28B-4FC9-B6AB-05C595C5F39D}"/>
              </a:ext>
            </a:extLst>
          </p:cNvPr>
          <p:cNvSpPr/>
          <p:nvPr userDrawn="1"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2A37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9" name="Shape 263">
            <a:extLst>
              <a:ext uri="{FF2B5EF4-FFF2-40B4-BE49-F238E27FC236}">
                <a16:creationId xmlns:a16="http://schemas.microsoft.com/office/drawing/2014/main" xmlns="" id="{D70257BD-DBD0-45CC-B257-B20CCB311EA4}"/>
              </a:ext>
            </a:extLst>
          </p:cNvPr>
          <p:cNvSpPr/>
          <p:nvPr userDrawn="1"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2A37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60" name="Shape 264">
            <a:extLst>
              <a:ext uri="{FF2B5EF4-FFF2-40B4-BE49-F238E27FC236}">
                <a16:creationId xmlns:a16="http://schemas.microsoft.com/office/drawing/2014/main" xmlns="" id="{7889ECD1-9F29-494B-BF27-DE823B29D270}"/>
              </a:ext>
            </a:extLst>
          </p:cNvPr>
          <p:cNvSpPr/>
          <p:nvPr userDrawn="1"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FECC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61" name="Shape 265">
            <a:extLst>
              <a:ext uri="{FF2B5EF4-FFF2-40B4-BE49-F238E27FC236}">
                <a16:creationId xmlns:a16="http://schemas.microsoft.com/office/drawing/2014/main" xmlns="" id="{C4F19DBC-307D-4499-A880-3D6CDFA009B2}"/>
              </a:ext>
            </a:extLst>
          </p:cNvPr>
          <p:cNvSpPr/>
          <p:nvPr userDrawn="1"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0" t="0" r="0" b="0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D11F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62" name="Shape 266">
            <a:extLst>
              <a:ext uri="{FF2B5EF4-FFF2-40B4-BE49-F238E27FC236}">
                <a16:creationId xmlns:a16="http://schemas.microsoft.com/office/drawing/2014/main" xmlns="" id="{E680E56A-2E58-48E3-A6B2-9AC3ADEE4043}"/>
              </a:ext>
            </a:extLst>
          </p:cNvPr>
          <p:cNvSpPr/>
          <p:nvPr userDrawn="1"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13A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63" name="Shape 267">
            <a:extLst>
              <a:ext uri="{FF2B5EF4-FFF2-40B4-BE49-F238E27FC236}">
                <a16:creationId xmlns:a16="http://schemas.microsoft.com/office/drawing/2014/main" xmlns="" id="{534F6D93-1AA9-483D-9737-C0F7C8B78BAC}"/>
              </a:ext>
            </a:extLst>
          </p:cNvPr>
          <p:cNvSpPr/>
          <p:nvPr userDrawn="1"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0" t="0" r="0" b="0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18AA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64" name="Shape 268">
            <a:extLst>
              <a:ext uri="{FF2B5EF4-FFF2-40B4-BE49-F238E27FC236}">
                <a16:creationId xmlns:a16="http://schemas.microsoft.com/office/drawing/2014/main" xmlns="" id="{3E9A4C11-9A36-4BED-9BEE-54C3BF2F8920}"/>
              </a:ext>
            </a:extLst>
          </p:cNvPr>
          <p:cNvSpPr/>
          <p:nvPr userDrawn="1"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2A37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65" name="Shape 270">
            <a:extLst>
              <a:ext uri="{FF2B5EF4-FFF2-40B4-BE49-F238E27FC236}">
                <a16:creationId xmlns:a16="http://schemas.microsoft.com/office/drawing/2014/main" xmlns="" id="{690D65C9-A201-48EF-B866-4D9C03D4500E}"/>
              </a:ext>
            </a:extLst>
          </p:cNvPr>
          <p:cNvSpPr/>
          <p:nvPr userDrawn="1"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0" t="0" r="0" b="0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FECC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66" name="Shape 273">
            <a:extLst>
              <a:ext uri="{FF2B5EF4-FFF2-40B4-BE49-F238E27FC236}">
                <a16:creationId xmlns:a16="http://schemas.microsoft.com/office/drawing/2014/main" xmlns="" id="{6B34695D-3FB0-464E-92E6-87932F60AD0A}"/>
              </a:ext>
            </a:extLst>
          </p:cNvPr>
          <p:cNvSpPr/>
          <p:nvPr userDrawn="1"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0" t="0" r="0" b="0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D11F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67" name="Shape 274">
            <a:extLst>
              <a:ext uri="{FF2B5EF4-FFF2-40B4-BE49-F238E27FC236}">
                <a16:creationId xmlns:a16="http://schemas.microsoft.com/office/drawing/2014/main" xmlns="" id="{65E46ED2-7363-48D9-9A75-6337E36F81FE}"/>
              </a:ext>
            </a:extLst>
          </p:cNvPr>
          <p:cNvSpPr/>
          <p:nvPr userDrawn="1"/>
        </p:nvSpPr>
        <p:spPr>
          <a:xfrm>
            <a:off x="-185869" y="9089"/>
            <a:ext cx="589992" cy="414129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13A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68" name="Shape 275">
            <a:extLst>
              <a:ext uri="{FF2B5EF4-FFF2-40B4-BE49-F238E27FC236}">
                <a16:creationId xmlns:a16="http://schemas.microsoft.com/office/drawing/2014/main" xmlns="" id="{D973F3C3-8C82-4609-9847-2BE3CF4B505E}"/>
              </a:ext>
            </a:extLst>
          </p:cNvPr>
          <p:cNvSpPr/>
          <p:nvPr userDrawn="1"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990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69" name="Shape 277">
            <a:extLst>
              <a:ext uri="{FF2B5EF4-FFF2-40B4-BE49-F238E27FC236}">
                <a16:creationId xmlns:a16="http://schemas.microsoft.com/office/drawing/2014/main" xmlns="" id="{06361BE4-2B64-43AD-9A50-BF1DEF7C4150}"/>
              </a:ext>
            </a:extLst>
          </p:cNvPr>
          <p:cNvSpPr/>
          <p:nvPr userDrawn="1"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2A37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70" name="Shape 278">
            <a:extLst>
              <a:ext uri="{FF2B5EF4-FFF2-40B4-BE49-F238E27FC236}">
                <a16:creationId xmlns:a16="http://schemas.microsoft.com/office/drawing/2014/main" xmlns="" id="{9C010E15-D4D3-4BF9-A18F-EA19085E4E79}"/>
              </a:ext>
            </a:extLst>
          </p:cNvPr>
          <p:cNvSpPr/>
          <p:nvPr userDrawn="1"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0" t="0" r="0" b="0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990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71" name="Shape 279">
            <a:extLst>
              <a:ext uri="{FF2B5EF4-FFF2-40B4-BE49-F238E27FC236}">
                <a16:creationId xmlns:a16="http://schemas.microsoft.com/office/drawing/2014/main" xmlns="" id="{56BCC3F2-A630-46BE-A68E-B3F0877029DF}"/>
              </a:ext>
            </a:extLst>
          </p:cNvPr>
          <p:cNvSpPr/>
          <p:nvPr userDrawn="1"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2A37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72" name="Shape 280">
            <a:extLst>
              <a:ext uri="{FF2B5EF4-FFF2-40B4-BE49-F238E27FC236}">
                <a16:creationId xmlns:a16="http://schemas.microsoft.com/office/drawing/2014/main" xmlns="" id="{8DD17EB5-E23C-404E-BAB2-418FE7FA53C5}"/>
              </a:ext>
            </a:extLst>
          </p:cNvPr>
          <p:cNvSpPr/>
          <p:nvPr userDrawn="1"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0" t="0" r="0" b="0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73" name="Shape 281">
            <a:extLst>
              <a:ext uri="{FF2B5EF4-FFF2-40B4-BE49-F238E27FC236}">
                <a16:creationId xmlns:a16="http://schemas.microsoft.com/office/drawing/2014/main" xmlns="" id="{C1610600-1A6F-48EC-857F-8C58D0F5CE21}"/>
              </a:ext>
            </a:extLst>
          </p:cNvPr>
          <p:cNvSpPr/>
          <p:nvPr userDrawn="1"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18AA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74" name="Shape 282">
            <a:extLst>
              <a:ext uri="{FF2B5EF4-FFF2-40B4-BE49-F238E27FC236}">
                <a16:creationId xmlns:a16="http://schemas.microsoft.com/office/drawing/2014/main" xmlns="" id="{2022AAEC-D89A-495E-AD2A-3945A3E829A4}"/>
              </a:ext>
            </a:extLst>
          </p:cNvPr>
          <p:cNvSpPr/>
          <p:nvPr userDrawn="1"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18AA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75" name="Shape 283">
            <a:extLst>
              <a:ext uri="{FF2B5EF4-FFF2-40B4-BE49-F238E27FC236}">
                <a16:creationId xmlns:a16="http://schemas.microsoft.com/office/drawing/2014/main" xmlns="" id="{ACE0A285-4031-43F6-AA10-3210BF695E86}"/>
              </a:ext>
            </a:extLst>
          </p:cNvPr>
          <p:cNvSpPr/>
          <p:nvPr userDrawn="1"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0" t="0" r="0" b="0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990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76" name="Shape 284">
            <a:extLst>
              <a:ext uri="{FF2B5EF4-FFF2-40B4-BE49-F238E27FC236}">
                <a16:creationId xmlns:a16="http://schemas.microsoft.com/office/drawing/2014/main" xmlns="" id="{7B16002A-5731-4953-BCEE-539D329F6F0A}"/>
              </a:ext>
            </a:extLst>
          </p:cNvPr>
          <p:cNvSpPr/>
          <p:nvPr userDrawn="1"/>
        </p:nvSpPr>
        <p:spPr>
          <a:xfrm>
            <a:off x="448634" y="4138206"/>
            <a:ext cx="479681" cy="339217"/>
          </a:xfrm>
          <a:custGeom>
            <a:avLst/>
            <a:gdLst/>
            <a:ahLst/>
            <a:cxnLst/>
            <a:rect l="0" t="0" r="0" b="0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D11F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A4C2F4"/>
              </a:solidFill>
            </a:endParaRPr>
          </a:p>
        </p:txBody>
      </p:sp>
      <p:sp>
        <p:nvSpPr>
          <p:cNvPr id="77" name="Shape 285">
            <a:extLst>
              <a:ext uri="{FF2B5EF4-FFF2-40B4-BE49-F238E27FC236}">
                <a16:creationId xmlns:a16="http://schemas.microsoft.com/office/drawing/2014/main" xmlns="" id="{9A474902-EBF2-46D0-93D1-9FDE226FE9C4}"/>
              </a:ext>
            </a:extLst>
          </p:cNvPr>
          <p:cNvSpPr/>
          <p:nvPr userDrawn="1"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78" name="Shape 286">
            <a:extLst>
              <a:ext uri="{FF2B5EF4-FFF2-40B4-BE49-F238E27FC236}">
                <a16:creationId xmlns:a16="http://schemas.microsoft.com/office/drawing/2014/main" xmlns="" id="{F24A4946-CE49-49FF-94A4-2F1FA2F86A6B}"/>
              </a:ext>
            </a:extLst>
          </p:cNvPr>
          <p:cNvSpPr/>
          <p:nvPr userDrawn="1"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2A37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79" name="Shape 287">
            <a:extLst>
              <a:ext uri="{FF2B5EF4-FFF2-40B4-BE49-F238E27FC236}">
                <a16:creationId xmlns:a16="http://schemas.microsoft.com/office/drawing/2014/main" xmlns="" id="{871ACBA8-0EDD-4F8D-A2CA-D2B804F765A2}"/>
              </a:ext>
            </a:extLst>
          </p:cNvPr>
          <p:cNvSpPr/>
          <p:nvPr userDrawn="1"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2A37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80" name="Shape 288">
            <a:extLst>
              <a:ext uri="{FF2B5EF4-FFF2-40B4-BE49-F238E27FC236}">
                <a16:creationId xmlns:a16="http://schemas.microsoft.com/office/drawing/2014/main" xmlns="" id="{917EA7C9-A923-47F0-AE4C-825DE07BA9A8}"/>
              </a:ext>
            </a:extLst>
          </p:cNvPr>
          <p:cNvSpPr/>
          <p:nvPr userDrawn="1"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FECC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81" name="Shape 289">
            <a:extLst>
              <a:ext uri="{FF2B5EF4-FFF2-40B4-BE49-F238E27FC236}">
                <a16:creationId xmlns:a16="http://schemas.microsoft.com/office/drawing/2014/main" xmlns="" id="{65D90BF5-1D1B-4F06-81C8-D28B1F8F40C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Shape 272">
            <a:extLst>
              <a:ext uri="{FF2B5EF4-FFF2-40B4-BE49-F238E27FC236}">
                <a16:creationId xmlns:a16="http://schemas.microsoft.com/office/drawing/2014/main" xmlns="" id="{682141FE-25DB-45A7-800B-DA4A6AB9437E}"/>
              </a:ext>
            </a:extLst>
          </p:cNvPr>
          <p:cNvSpPr/>
          <p:nvPr userDrawn="1"/>
        </p:nvSpPr>
        <p:spPr>
          <a:xfrm>
            <a:off x="8394267" y="4464801"/>
            <a:ext cx="339602" cy="400617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D11F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83" name="Shape 266">
            <a:extLst>
              <a:ext uri="{FF2B5EF4-FFF2-40B4-BE49-F238E27FC236}">
                <a16:creationId xmlns:a16="http://schemas.microsoft.com/office/drawing/2014/main" xmlns="" id="{41E0902D-6625-4C23-AFD9-36B23D6BA0FA}"/>
              </a:ext>
            </a:extLst>
          </p:cNvPr>
          <p:cNvSpPr/>
          <p:nvPr userDrawn="1"/>
        </p:nvSpPr>
        <p:spPr>
          <a:xfrm>
            <a:off x="-6398" y="3928634"/>
            <a:ext cx="414157" cy="507762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13A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84" name="Shape 260">
            <a:extLst>
              <a:ext uri="{FF2B5EF4-FFF2-40B4-BE49-F238E27FC236}">
                <a16:creationId xmlns:a16="http://schemas.microsoft.com/office/drawing/2014/main" xmlns="" id="{9C52A166-6CA3-48DB-8701-634359AF84AD}"/>
              </a:ext>
            </a:extLst>
          </p:cNvPr>
          <p:cNvSpPr/>
          <p:nvPr userDrawn="1"/>
        </p:nvSpPr>
        <p:spPr>
          <a:xfrm>
            <a:off x="506176" y="8146"/>
            <a:ext cx="180033" cy="373539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18AA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85" name="Shape 264">
            <a:extLst>
              <a:ext uri="{FF2B5EF4-FFF2-40B4-BE49-F238E27FC236}">
                <a16:creationId xmlns:a16="http://schemas.microsoft.com/office/drawing/2014/main" xmlns="" id="{FFE33A31-8A3F-4B14-83E7-341ABEDD3EFA}"/>
              </a:ext>
            </a:extLst>
          </p:cNvPr>
          <p:cNvSpPr/>
          <p:nvPr userDrawn="1"/>
        </p:nvSpPr>
        <p:spPr>
          <a:xfrm>
            <a:off x="82003" y="594127"/>
            <a:ext cx="174842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FECC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86" name="Shape 265">
            <a:extLst>
              <a:ext uri="{FF2B5EF4-FFF2-40B4-BE49-F238E27FC236}">
                <a16:creationId xmlns:a16="http://schemas.microsoft.com/office/drawing/2014/main" xmlns="" id="{F475E480-A164-4F9C-94CB-70B817EB708A}"/>
              </a:ext>
            </a:extLst>
          </p:cNvPr>
          <p:cNvSpPr/>
          <p:nvPr userDrawn="1"/>
        </p:nvSpPr>
        <p:spPr>
          <a:xfrm>
            <a:off x="8853349" y="192487"/>
            <a:ext cx="210213" cy="458889"/>
          </a:xfrm>
          <a:custGeom>
            <a:avLst/>
            <a:gdLst/>
            <a:ahLst/>
            <a:cxnLst/>
            <a:rect l="0" t="0" r="0" b="0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D11F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xmlns="" id="{B6363852-1BA7-436A-89C5-E413017EEB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98722" y="117984"/>
            <a:ext cx="1346555" cy="520776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xmlns="" id="{1547ED66-3F16-4324-B6D3-FD1FC10EF4A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25567" y="838773"/>
            <a:ext cx="3744166" cy="381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39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 preserve="1">
  <p:cSld name="Completely blank"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518E037-8DF7-4A32-A944-F28D52092D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79461" y="117984"/>
            <a:ext cx="1346555" cy="52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886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dirty="0"/>
          </a:p>
        </p:txBody>
      </p:sp>
      <p:sp>
        <p:nvSpPr>
          <p:cNvPr id="160" name="Shape 160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6822468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63" r:id="rId3"/>
    <p:sldLayoutId id="2147483672" r:id="rId4"/>
    <p:sldLayoutId id="2147483664" r:id="rId5"/>
    <p:sldLayoutId id="2147483674" r:id="rId6"/>
    <p:sldLayoutId id="2147483669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63500" marR="0" lvl="0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 pitchFamily="34" charset="0"/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E7CC37-2CCE-49F6-9768-6211FAADE9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931" y="1141027"/>
            <a:ext cx="8690137" cy="1159800"/>
          </a:xfrm>
        </p:spPr>
        <p:txBody>
          <a:bodyPr/>
          <a:lstStyle/>
          <a:p>
            <a:r>
              <a:rPr lang="en-US" b="0" dirty="0"/>
              <a:t>Arithmetic </a:t>
            </a:r>
            <a:r>
              <a:rPr lang="en-US" b="0" dirty="0" smtClean="0"/>
              <a:t>Operators</a:t>
            </a:r>
            <a:br>
              <a:rPr lang="en-US" b="0" dirty="0" smtClean="0"/>
            </a:br>
            <a:r>
              <a:rPr lang="ar-EG" b="0" dirty="0" smtClean="0"/>
              <a:t>العمليات الحسابية</a:t>
            </a:r>
            <a:endParaRPr lang="en-IN" b="0" dirty="0"/>
          </a:p>
        </p:txBody>
      </p:sp>
      <p:pic>
        <p:nvPicPr>
          <p:cNvPr id="3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xmlns="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36377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Try this addition Game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DC055F7-31CB-4954-B547-EAD1834848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sz="2800" dirty="0">
              <a:latin typeface="Arabic Typesetting" pitchFamily="66" charset="-78"/>
              <a:cs typeface="Arabic Typesetting" pitchFamily="66" charset="-78"/>
            </a:endParaRPr>
          </a:p>
          <a:p>
            <a:pPr algn="r" rtl="1"/>
            <a:endParaRPr lang="en-US" sz="2800" dirty="0">
              <a:latin typeface="Arabic Typesetting" pitchFamily="66" charset="-78"/>
              <a:cs typeface="Arabic Typesetting" pitchFamily="66" charset="-78"/>
            </a:endParaRPr>
          </a:p>
        </p:txBody>
      </p:sp>
      <p:pic>
        <p:nvPicPr>
          <p:cNvPr id="9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xmlns="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382" y="707667"/>
            <a:ext cx="5376443" cy="4435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21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F7B445D-AE52-4A8B-91F0-30253CFAF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5171" y="2161800"/>
            <a:ext cx="5669280" cy="819900"/>
          </a:xfrm>
        </p:spPr>
        <p:txBody>
          <a:bodyPr/>
          <a:lstStyle/>
          <a:p>
            <a:r>
              <a:rPr lang="en-IN" dirty="0" smtClean="0"/>
              <a:t>Example 2</a:t>
            </a:r>
          </a:p>
          <a:p>
            <a:r>
              <a:rPr lang="ar-SA" dirty="0" smtClean="0"/>
              <a:t>رسم شكل </a:t>
            </a:r>
            <a:r>
              <a:rPr lang="ar-SA" dirty="0"/>
              <a:t>بإدخال عدد من الجوانب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8728F43C-0D0A-4902-8ABA-8D46A74928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4" name="Picture 4" descr="A picture containing text, vector graphics&#10;&#10;Description automatically generated">
            <a:extLst>
              <a:ext uri="{FF2B5EF4-FFF2-40B4-BE49-F238E27FC236}">
                <a16:creationId xmlns="" xmlns:a16="http://schemas.microsoft.com/office/drawing/2014/main" id="{BED3229A-ADDF-24D9-1D30-E2260FE59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921" y="103368"/>
            <a:ext cx="1382158" cy="66791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05514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A" dirty="0"/>
              <a:t>رسم الشكل عن طريق إدخال الجوانب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DC055F7-31CB-4954-B547-EAD183484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2429" y="837874"/>
            <a:ext cx="3315895" cy="4075763"/>
          </a:xfrm>
        </p:spPr>
        <p:txBody>
          <a:bodyPr/>
          <a:lstStyle/>
          <a:p>
            <a:pPr algn="l"/>
            <a:r>
              <a:rPr lang="en-US" sz="2800" dirty="0">
                <a:latin typeface="Arabic Typesetting" pitchFamily="66" charset="-78"/>
                <a:cs typeface="Arabic Typesetting" pitchFamily="66" charset="-78"/>
              </a:rPr>
              <a:t>Import Pen sprite.</a:t>
            </a:r>
          </a:p>
          <a:p>
            <a:pPr algn="r" rtl="1"/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اضبط </a:t>
            </a:r>
            <a:r>
              <a:rPr lang="ar-EG" sz="2800" dirty="0">
                <a:latin typeface="Arabic Typesetting" pitchFamily="66" charset="-78"/>
                <a:cs typeface="Arabic Typesetting" pitchFamily="66" charset="-78"/>
              </a:rPr>
              <a:t>مركز القلم على الحافة.</a:t>
            </a:r>
          </a:p>
          <a:p>
            <a:pPr algn="r" rtl="1"/>
            <a:r>
              <a:rPr lang="ar-EG" sz="2800" dirty="0">
                <a:latin typeface="Arabic Typesetting" pitchFamily="66" charset="-78"/>
                <a:cs typeface="Arabic Typesetting" pitchFamily="66" charset="-78"/>
              </a:rPr>
              <a:t>قم بعمل </a:t>
            </a:r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هذا ال</a:t>
            </a:r>
            <a:r>
              <a:rPr lang="en-US" sz="2800" dirty="0" smtClean="0">
                <a:latin typeface="Arabic Typesetting" pitchFamily="66" charset="-78"/>
                <a:cs typeface="Arabic Typesetting" pitchFamily="66" charset="-78"/>
              </a:rPr>
              <a:t>script</a:t>
            </a:r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 وقم بتشغيله.</a:t>
            </a:r>
            <a:endParaRPr lang="ar-EG" sz="2800" dirty="0">
              <a:latin typeface="Arabic Typesetting" pitchFamily="66" charset="-78"/>
              <a:cs typeface="Arabic Typesetting" pitchFamily="66" charset="-78"/>
            </a:endParaRPr>
          </a:p>
          <a:p>
            <a:pPr algn="r" rtl="1"/>
            <a:r>
              <a:rPr lang="ar-EG" sz="2800" dirty="0">
                <a:latin typeface="Arabic Typesetting" pitchFamily="66" charset="-78"/>
                <a:cs typeface="Arabic Typesetting" pitchFamily="66" charset="-78"/>
              </a:rPr>
              <a:t>حاول إنشاء دائرة بإدخال رقم مرتفع جدًا مثل 50.</a:t>
            </a:r>
          </a:p>
        </p:txBody>
      </p:sp>
      <p:pic>
        <p:nvPicPr>
          <p:cNvPr id="9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xmlns="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" name="Picture 5">
            <a:extLst>
              <a:ext uri="{FF2B5EF4-FFF2-40B4-BE49-F238E27FC236}">
                <a16:creationId xmlns="" xmlns:a16="http://schemas.microsoft.com/office/drawing/2014/main" id="{A39F225B-9DB3-4A8E-9EE0-47EA78D5F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003" y="911404"/>
            <a:ext cx="2763427" cy="360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12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F7B445D-AE52-4A8B-91F0-30253CFAF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5171" y="2161800"/>
            <a:ext cx="5669280" cy="819900"/>
          </a:xfrm>
        </p:spPr>
        <p:txBody>
          <a:bodyPr/>
          <a:lstStyle/>
          <a:p>
            <a:r>
              <a:rPr lang="en-IN" dirty="0"/>
              <a:t>Assignment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8728F43C-0D0A-4902-8ABA-8D46A74928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4" name="Picture 4" descr="A picture containing text, vector graphics&#10;&#10;Description automatically generated">
            <a:extLst>
              <a:ext uri="{FF2B5EF4-FFF2-40B4-BE49-F238E27FC236}">
                <a16:creationId xmlns="" xmlns:a16="http://schemas.microsoft.com/office/drawing/2014/main" id="{BED3229A-ADDF-24D9-1D30-E2260FE59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921" y="103368"/>
            <a:ext cx="1382158" cy="66791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28500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Calculator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DC055F7-31CB-4954-B547-EAD183484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075" y="837874"/>
            <a:ext cx="6080250" cy="4075763"/>
          </a:xfrm>
        </p:spPr>
        <p:txBody>
          <a:bodyPr/>
          <a:lstStyle/>
          <a:p>
            <a:pPr algn="r" rtl="1"/>
            <a:r>
              <a:rPr lang="ar-SA" sz="2800" dirty="0">
                <a:latin typeface="Arabic Typesetting" pitchFamily="66" charset="-78"/>
                <a:cs typeface="Arabic Typesetting" pitchFamily="66" charset="-78"/>
              </a:rPr>
              <a:t>اصنع آلة حاسبة بأخذ ثلاثة </a:t>
            </a:r>
            <a:r>
              <a:rPr lang="ar-SA" sz="2800" dirty="0" smtClean="0">
                <a:latin typeface="Arabic Typesetting" pitchFamily="66" charset="-78"/>
                <a:cs typeface="Arabic Typesetting" pitchFamily="66" charset="-78"/>
              </a:rPr>
              <a:t>مدخلات:</a:t>
            </a:r>
            <a:endParaRPr lang="ar-EG" sz="2800" dirty="0" smtClean="0">
              <a:latin typeface="Arabic Typesetting" pitchFamily="66" charset="-78"/>
              <a:cs typeface="Arabic Typesetting" pitchFamily="66" charset="-78"/>
            </a:endParaRPr>
          </a:p>
          <a:p>
            <a:pPr lvl="1" algn="r" rtl="1"/>
            <a:r>
              <a:rPr lang="ar-SA" sz="2800" dirty="0" smtClean="0">
                <a:latin typeface="Arabic Typesetting" pitchFamily="66" charset="-78"/>
                <a:cs typeface="Arabic Typesetting" pitchFamily="66" charset="-78"/>
              </a:rPr>
              <a:t>رقم 1</a:t>
            </a:r>
            <a:endParaRPr lang="ar-EG" sz="2800" dirty="0" smtClean="0">
              <a:latin typeface="Arabic Typesetting" pitchFamily="66" charset="-78"/>
              <a:cs typeface="Arabic Typesetting" pitchFamily="66" charset="-78"/>
            </a:endParaRPr>
          </a:p>
          <a:p>
            <a:pPr lvl="1" algn="r" rtl="1"/>
            <a:r>
              <a:rPr lang="ar-SA" sz="2800" dirty="0" smtClean="0">
                <a:latin typeface="Arabic Typesetting" pitchFamily="66" charset="-78"/>
                <a:cs typeface="Arabic Typesetting" pitchFamily="66" charset="-78"/>
              </a:rPr>
              <a:t>رقم 2</a:t>
            </a:r>
            <a:endParaRPr lang="ar-EG" sz="2800" dirty="0" smtClean="0">
              <a:latin typeface="Arabic Typesetting" pitchFamily="66" charset="-78"/>
              <a:cs typeface="Arabic Typesetting" pitchFamily="66" charset="-78"/>
            </a:endParaRPr>
          </a:p>
          <a:p>
            <a:pPr lvl="1" algn="r" rtl="1"/>
            <a:r>
              <a:rPr lang="ar-SA" sz="2800" dirty="0" smtClean="0">
                <a:latin typeface="Arabic Typesetting" pitchFamily="66" charset="-78"/>
                <a:cs typeface="Arabic Typesetting" pitchFamily="66" charset="-78"/>
              </a:rPr>
              <a:t>العملي</a:t>
            </a:r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ات </a:t>
            </a:r>
            <a:r>
              <a:rPr lang="ar-SA" sz="2800" dirty="0" smtClean="0">
                <a:latin typeface="Arabic Typesetting" pitchFamily="66" charset="-78"/>
                <a:cs typeface="Arabic Typesetting" pitchFamily="66" charset="-78"/>
              </a:rPr>
              <a:t>: </a:t>
            </a:r>
            <a:r>
              <a:rPr lang="ar-SA" sz="2800" dirty="0">
                <a:latin typeface="Arabic Typesetting" pitchFamily="66" charset="-78"/>
                <a:cs typeface="Arabic Typesetting" pitchFamily="66" charset="-78"/>
              </a:rPr>
              <a:t>+ ، - ، * ، </a:t>
            </a:r>
            <a:r>
              <a:rPr lang="ar-SA" sz="2800" dirty="0" smtClean="0">
                <a:latin typeface="Arabic Typesetting" pitchFamily="66" charset="-78"/>
                <a:cs typeface="Arabic Typesetting" pitchFamily="66" charset="-78"/>
              </a:rPr>
              <a:t>/</a:t>
            </a:r>
            <a:endParaRPr lang="ar-EG" sz="2800" dirty="0" smtClean="0">
              <a:latin typeface="Arabic Typesetting" pitchFamily="66" charset="-78"/>
              <a:cs typeface="Arabic Typesetting" pitchFamily="66" charset="-78"/>
            </a:endParaRPr>
          </a:p>
          <a:p>
            <a:pPr algn="r" rtl="1"/>
            <a:r>
              <a:rPr lang="ar-SA" sz="2800" dirty="0" smtClean="0">
                <a:latin typeface="Arabic Typesetting" pitchFamily="66" charset="-78"/>
                <a:cs typeface="Arabic Typesetting" pitchFamily="66" charset="-78"/>
              </a:rPr>
              <a:t>ثم </a:t>
            </a:r>
            <a:r>
              <a:rPr lang="ar-SA" sz="2800" dirty="0">
                <a:latin typeface="Arabic Typesetting" pitchFamily="66" charset="-78"/>
                <a:cs typeface="Arabic Typesetting" pitchFamily="66" charset="-78"/>
              </a:rPr>
              <a:t>قم بإجراء العملية على الرقم 1 والرقم 2 لإعطاء النتيجة.</a:t>
            </a:r>
            <a:endParaRPr lang="ar-EG" sz="2800" dirty="0">
              <a:latin typeface="Arabic Typesetting" pitchFamily="66" charset="-78"/>
              <a:cs typeface="Arabic Typesetting" pitchFamily="66" charset="-78"/>
            </a:endParaRPr>
          </a:p>
        </p:txBody>
      </p:sp>
      <p:pic>
        <p:nvPicPr>
          <p:cNvPr id="9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xmlns="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69447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D969CDC7-9CCE-421B-8B05-0EF5BC9A5D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3" name="Picture 4" descr="A picture containing text, vector graphics&#10;&#10;Description automatically generated">
            <a:extLst>
              <a:ext uri="{FF2B5EF4-FFF2-40B4-BE49-F238E27FC236}">
                <a16:creationId xmlns="" xmlns:a16="http://schemas.microsoft.com/office/drawing/2014/main" id="{BED3229A-ADDF-24D9-1D30-E2260FE59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921" y="103368"/>
            <a:ext cx="1382158" cy="66791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78498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F7B445D-AE52-4A8B-91F0-30253CFAF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5171" y="2161800"/>
            <a:ext cx="5669280" cy="819900"/>
          </a:xfrm>
        </p:spPr>
        <p:txBody>
          <a:bodyPr/>
          <a:lstStyle/>
          <a:p>
            <a:r>
              <a:rPr lang="en-IN" dirty="0"/>
              <a:t>What is an operator</a:t>
            </a:r>
            <a:r>
              <a:rPr lang="en-IN" dirty="0" smtClean="0"/>
              <a:t>?</a:t>
            </a:r>
            <a:endParaRPr lang="ar-EG" dirty="0" smtClean="0"/>
          </a:p>
          <a:p>
            <a:r>
              <a:rPr lang="ar-EG" dirty="0" smtClean="0"/>
              <a:t>ما هي العمليات؟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8728F43C-0D0A-4902-8ABA-8D46A74928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4" name="Picture 4" descr="A picture containing text, vector graphics&#10;&#10;Description automatically generated">
            <a:extLst>
              <a:ext uri="{FF2B5EF4-FFF2-40B4-BE49-F238E27FC236}">
                <a16:creationId xmlns="" xmlns:a16="http://schemas.microsoft.com/office/drawing/2014/main" id="{BED3229A-ADDF-24D9-1D30-E2260FE59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921" y="103368"/>
            <a:ext cx="1382158" cy="66791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6839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IN" dirty="0"/>
              <a:t>What is an operator?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DC055F7-31CB-4954-B547-EAD1834848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عمليات التشغيل هي </a:t>
            </a:r>
            <a:r>
              <a:rPr lang="ar-EG" sz="2800" dirty="0">
                <a:latin typeface="Arabic Typesetting" pitchFamily="66" charset="-78"/>
                <a:cs typeface="Arabic Typesetting" pitchFamily="66" charset="-78"/>
              </a:rPr>
              <a:t>رموز تخبر الكمبيوتر بأداء معالجات رياضية أو منطقية محددة.</a:t>
            </a:r>
          </a:p>
          <a:p>
            <a:pPr algn="r" rtl="1"/>
            <a:r>
              <a:rPr lang="ar-EG" sz="2800" dirty="0">
                <a:latin typeface="Arabic Typesetting" pitchFamily="66" charset="-78"/>
                <a:cs typeface="Arabic Typesetting" pitchFamily="66" charset="-78"/>
              </a:rPr>
              <a:t>فيما يلي الأنواع المختلفة للمشغلين في </a:t>
            </a:r>
            <a:r>
              <a:rPr lang="en-US" sz="2800" dirty="0" smtClean="0">
                <a:latin typeface="Arabic Typesetting" pitchFamily="66" charset="-78"/>
                <a:cs typeface="Arabic Typesetting" pitchFamily="66" charset="-78"/>
              </a:rPr>
              <a:t>Scratch</a:t>
            </a:r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 :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Arithmetic </a:t>
            </a:r>
            <a:r>
              <a:rPr lang="en-US" dirty="0" smtClean="0"/>
              <a:t>Operators .</a:t>
            </a:r>
            <a:endParaRPr lang="en-US" dirty="0"/>
          </a:p>
          <a:p>
            <a:pPr lvl="1">
              <a:spcBef>
                <a:spcPts val="600"/>
              </a:spcBef>
            </a:pPr>
            <a:r>
              <a:rPr lang="en-US" dirty="0"/>
              <a:t>Relational </a:t>
            </a:r>
            <a:r>
              <a:rPr lang="en-US" dirty="0" smtClean="0"/>
              <a:t>Operators .</a:t>
            </a:r>
            <a:endParaRPr lang="en-US" dirty="0"/>
          </a:p>
          <a:p>
            <a:pPr lvl="1">
              <a:spcBef>
                <a:spcPts val="600"/>
              </a:spcBef>
            </a:pPr>
            <a:r>
              <a:rPr lang="en-US" dirty="0"/>
              <a:t>Logical </a:t>
            </a:r>
            <a:r>
              <a:rPr lang="en-US" dirty="0" smtClean="0"/>
              <a:t>Operators .</a:t>
            </a:r>
            <a:endParaRPr lang="en-IN" dirty="0"/>
          </a:p>
        </p:txBody>
      </p:sp>
      <p:pic>
        <p:nvPicPr>
          <p:cNvPr id="9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xmlns="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8868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F7B445D-AE52-4A8B-91F0-30253CFAF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5171" y="2161800"/>
            <a:ext cx="5669280" cy="819900"/>
          </a:xfrm>
        </p:spPr>
        <p:txBody>
          <a:bodyPr/>
          <a:lstStyle/>
          <a:p>
            <a:r>
              <a:rPr lang="en-IN" dirty="0"/>
              <a:t>Arithmetic </a:t>
            </a:r>
            <a:r>
              <a:rPr lang="en-IN" dirty="0" smtClean="0"/>
              <a:t>Operators</a:t>
            </a:r>
            <a:endParaRPr lang="ar-EG" dirty="0" smtClean="0"/>
          </a:p>
          <a:p>
            <a:r>
              <a:rPr lang="ar-SA" b="0" dirty="0"/>
              <a:t>العمليات </a:t>
            </a:r>
            <a:r>
              <a:rPr lang="ar-SA" b="0" dirty="0" smtClean="0"/>
              <a:t>الحسابية</a:t>
            </a:r>
            <a:endParaRPr lang="ar-SA" b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8728F43C-0D0A-4902-8ABA-8D46A74928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4" name="Picture 4" descr="A picture containing text, vector graphics&#10;&#10;Description automatically generated">
            <a:extLst>
              <a:ext uri="{FF2B5EF4-FFF2-40B4-BE49-F238E27FC236}">
                <a16:creationId xmlns="" xmlns:a16="http://schemas.microsoft.com/office/drawing/2014/main" id="{BED3229A-ADDF-24D9-1D30-E2260FE59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921" y="103368"/>
            <a:ext cx="1382158" cy="66791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63498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A" dirty="0"/>
              <a:t>العمليات </a:t>
            </a:r>
            <a:r>
              <a:rPr lang="ar-SA" dirty="0" smtClean="0"/>
              <a:t>الحسابية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DC055F7-31CB-4954-B547-EAD1834848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ar-EG" sz="2800" dirty="0">
                <a:latin typeface="Arabic Typesetting" pitchFamily="66" charset="-78"/>
                <a:cs typeface="Arabic Typesetting" pitchFamily="66" charset="-78"/>
              </a:rPr>
              <a:t>هناك أربعة عوامل حسابية رئيسية في </a:t>
            </a:r>
            <a:r>
              <a:rPr lang="en-US" sz="2800" dirty="0" smtClean="0">
                <a:latin typeface="Arabic Typesetting" pitchFamily="66" charset="-78"/>
                <a:cs typeface="Arabic Typesetting" pitchFamily="66" charset="-78"/>
              </a:rPr>
              <a:t>Scratch</a:t>
            </a:r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 :</a:t>
            </a:r>
          </a:p>
          <a:p>
            <a:pPr lvl="1" algn="r" rtl="1"/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إضافة</a:t>
            </a:r>
            <a:r>
              <a:rPr lang="ar-EG" sz="2800" dirty="0">
                <a:latin typeface="Arabic Typesetting" pitchFamily="66" charset="-78"/>
                <a:cs typeface="Arabic Typesetting" pitchFamily="66" charset="-78"/>
              </a:rPr>
              <a:t>: يضيف قيمًا على جانبي </a:t>
            </a:r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علامة « الجمع » .</a:t>
            </a:r>
          </a:p>
          <a:p>
            <a:pPr lvl="1" algn="r" rtl="1"/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الطرح</a:t>
            </a:r>
            <a:r>
              <a:rPr lang="ar-EG" sz="2800" dirty="0">
                <a:latin typeface="Arabic Typesetting" pitchFamily="66" charset="-78"/>
                <a:cs typeface="Arabic Typesetting" pitchFamily="66" charset="-78"/>
              </a:rPr>
              <a:t>: يطرح المعامل الأيمن من المعامل </a:t>
            </a:r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الأيسر.</a:t>
            </a:r>
          </a:p>
          <a:p>
            <a:pPr lvl="1" algn="r" rtl="1"/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الضرب</a:t>
            </a:r>
            <a:r>
              <a:rPr lang="ar-EG" sz="2800" dirty="0">
                <a:latin typeface="Arabic Typesetting" pitchFamily="66" charset="-78"/>
                <a:cs typeface="Arabic Typesetting" pitchFamily="66" charset="-78"/>
              </a:rPr>
              <a:t>: </a:t>
            </a:r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يضرب </a:t>
            </a:r>
            <a:r>
              <a:rPr lang="ar-EG" sz="2800" dirty="0">
                <a:latin typeface="Arabic Typesetting" pitchFamily="66" charset="-78"/>
                <a:cs typeface="Arabic Typesetting" pitchFamily="66" charset="-78"/>
              </a:rPr>
              <a:t>القيم على جانبي </a:t>
            </a:r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علامة « الضرب » .</a:t>
            </a:r>
          </a:p>
          <a:p>
            <a:pPr lvl="1" algn="r" rtl="1"/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التقسيم</a:t>
            </a:r>
            <a:r>
              <a:rPr lang="ar-EG" sz="2800" dirty="0">
                <a:latin typeface="Arabic Typesetting" pitchFamily="66" charset="-78"/>
                <a:cs typeface="Arabic Typesetting" pitchFamily="66" charset="-78"/>
              </a:rPr>
              <a:t>: يقسم المعامل الأيسر بواسطة المعامل </a:t>
            </a:r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الأيمن.</a:t>
            </a:r>
          </a:p>
        </p:txBody>
      </p:sp>
      <p:pic>
        <p:nvPicPr>
          <p:cNvPr id="9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xmlns="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" name="Picture 5">
            <a:extLst>
              <a:ext uri="{FF2B5EF4-FFF2-40B4-BE49-F238E27FC236}">
                <a16:creationId xmlns="" xmlns:a16="http://schemas.microsoft.com/office/drawing/2014/main" id="{66B14FA9-9E36-4C54-9E08-B0EA6B1CF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9138" y="3470462"/>
            <a:ext cx="1161905" cy="5333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A7CF804-65C7-493B-97F1-D29C33487A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516" y="3467345"/>
            <a:ext cx="1200000" cy="5523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D7E0EC9D-9BBE-4D33-BAF9-ABCF53FF3D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2528" y="3481095"/>
            <a:ext cx="1238095" cy="504762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="" xmlns:a16="http://schemas.microsoft.com/office/drawing/2014/main" id="{DD0B4668-74D1-4A59-BB1C-EE531EF492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9868" y="3499244"/>
            <a:ext cx="1200000" cy="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58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F7B445D-AE52-4A8B-91F0-30253CFAF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5171" y="2161800"/>
            <a:ext cx="5669280" cy="819900"/>
          </a:xfrm>
        </p:spPr>
        <p:txBody>
          <a:bodyPr/>
          <a:lstStyle/>
          <a:p>
            <a:r>
              <a:rPr lang="en-IN" dirty="0" smtClean="0"/>
              <a:t>Example 1</a:t>
            </a:r>
          </a:p>
          <a:p>
            <a:r>
              <a:rPr lang="en-IN" dirty="0" smtClean="0"/>
              <a:t>Addition </a:t>
            </a:r>
            <a:r>
              <a:rPr lang="en-IN" dirty="0"/>
              <a:t>Calculator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8728F43C-0D0A-4902-8ABA-8D46A74928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4" name="Picture 4" descr="A picture containing text, vector graphics&#10;&#10;Description automatically generated">
            <a:extLst>
              <a:ext uri="{FF2B5EF4-FFF2-40B4-BE49-F238E27FC236}">
                <a16:creationId xmlns="" xmlns:a16="http://schemas.microsoft.com/office/drawing/2014/main" id="{BED3229A-ADDF-24D9-1D30-E2260FE59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921" y="103368"/>
            <a:ext cx="1382158" cy="66791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2074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IN" dirty="0"/>
              <a:t>Addition Calculator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DC055F7-31CB-4954-B547-EAD1834848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ar-EG" sz="2800" dirty="0">
                <a:latin typeface="Arabic Typesetting" pitchFamily="66" charset="-78"/>
                <a:cs typeface="Arabic Typesetting" pitchFamily="66" charset="-78"/>
              </a:rPr>
              <a:t>في هذا النشاط يكون لديك برنامج </a:t>
            </a:r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فيه:</a:t>
            </a:r>
          </a:p>
          <a:p>
            <a:pPr lvl="1" algn="r" rtl="1"/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يطلب </a:t>
            </a:r>
            <a:r>
              <a:rPr lang="ar-EG" sz="2800" dirty="0">
                <a:latin typeface="Arabic Typesetting" pitchFamily="66" charset="-78"/>
                <a:cs typeface="Arabic Typesetting" pitchFamily="66" charset="-78"/>
              </a:rPr>
              <a:t>البرنامج من المستخدم إدخال رقم </a:t>
            </a:r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1.</a:t>
            </a:r>
          </a:p>
          <a:p>
            <a:pPr lvl="1" algn="r" rtl="1"/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يطلب </a:t>
            </a:r>
            <a:r>
              <a:rPr lang="ar-EG" sz="2800" dirty="0">
                <a:latin typeface="Arabic Typesetting" pitchFamily="66" charset="-78"/>
                <a:cs typeface="Arabic Typesetting" pitchFamily="66" charset="-78"/>
              </a:rPr>
              <a:t>البرنامج من المستخدم إدخال رقم </a:t>
            </a:r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2.</a:t>
            </a:r>
          </a:p>
          <a:p>
            <a:pPr lvl="1" algn="r" rtl="1"/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قم </a:t>
            </a:r>
            <a:r>
              <a:rPr lang="ar-EG" sz="2800" dirty="0">
                <a:latin typeface="Arabic Typesetting" pitchFamily="66" charset="-78"/>
                <a:cs typeface="Arabic Typesetting" pitchFamily="66" charset="-78"/>
              </a:rPr>
              <a:t>بإجراء عملية الجمع على الرقم 1 والرقم 2 لحفظ النتيجة في إجابة </a:t>
            </a:r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متغيرة.</a:t>
            </a:r>
          </a:p>
          <a:p>
            <a:pPr lvl="1" algn="r" rtl="1"/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اعرض </a:t>
            </a:r>
            <a:r>
              <a:rPr lang="ar-EG" sz="2800" dirty="0">
                <a:latin typeface="Arabic Typesetting" pitchFamily="66" charset="-78"/>
                <a:cs typeface="Arabic Typesetting" pitchFamily="66" charset="-78"/>
              </a:rPr>
              <a:t>الإجابة </a:t>
            </a:r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.</a:t>
            </a:r>
            <a:endParaRPr lang="ar-EG" sz="2800" dirty="0">
              <a:latin typeface="Arabic Typesetting" pitchFamily="66" charset="-78"/>
              <a:cs typeface="Arabic Typesetting" pitchFamily="66" charset="-78"/>
            </a:endParaRPr>
          </a:p>
        </p:txBody>
      </p:sp>
      <p:pic>
        <p:nvPicPr>
          <p:cNvPr id="9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xmlns="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46152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User </a:t>
            </a:r>
            <a:r>
              <a:rPr lang="en-IN" dirty="0" smtClean="0"/>
              <a:t>Input</a:t>
            </a:r>
            <a:r>
              <a:rPr lang="en-US" dirty="0" smtClean="0"/>
              <a:t> </a:t>
            </a:r>
            <a:r>
              <a:rPr lang="ar-EG" dirty="0" smtClean="0"/>
              <a:t>مدخلات المستخدم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DC055F7-31CB-4954-B547-EAD183484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8707" y="837874"/>
            <a:ext cx="6069617" cy="4075763"/>
          </a:xfrm>
        </p:spPr>
        <p:txBody>
          <a:bodyPr/>
          <a:lstStyle/>
          <a:p>
            <a:pPr algn="r" rtl="1"/>
            <a:r>
              <a:rPr lang="en-US" sz="2400" b="1" dirty="0" smtClean="0">
                <a:latin typeface="Arabic Typesetting" pitchFamily="66" charset="-78"/>
                <a:cs typeface="Arabic Typesetting" pitchFamily="66" charset="-78"/>
              </a:rPr>
              <a:t>Ask () and wait </a:t>
            </a:r>
            <a:r>
              <a:rPr lang="en-US" sz="2400" dirty="0" smtClean="0">
                <a:latin typeface="Arabic Typesetting" pitchFamily="66" charset="-78"/>
                <a:cs typeface="Arabic Typesetting" pitchFamily="66" charset="-78"/>
              </a:rPr>
              <a:t>Block</a:t>
            </a:r>
            <a:r>
              <a:rPr lang="ar-SA" sz="2400" b="1" dirty="0" smtClean="0">
                <a:latin typeface="Arabic Typesetting" pitchFamily="66" charset="-78"/>
                <a:cs typeface="Arabic Typesetting" pitchFamily="66" charset="-78"/>
              </a:rPr>
              <a:t> </a:t>
            </a:r>
            <a:r>
              <a:rPr lang="ar-EG" sz="2400" dirty="0" smtClean="0">
                <a:latin typeface="Arabic Typesetting" pitchFamily="66" charset="-78"/>
                <a:cs typeface="Arabic Typesetting" pitchFamily="66" charset="-78"/>
              </a:rPr>
              <a:t>ستعرض</a:t>
            </a:r>
            <a:r>
              <a:rPr lang="ar-SA" sz="2400" dirty="0" smtClean="0">
                <a:latin typeface="Arabic Typesetting" pitchFamily="66" charset="-78"/>
                <a:cs typeface="Arabic Typesetting" pitchFamily="66" charset="-78"/>
              </a:rPr>
              <a:t> </a:t>
            </a:r>
            <a:r>
              <a:rPr lang="ar-SA" sz="2400" dirty="0">
                <a:latin typeface="Arabic Typesetting" pitchFamily="66" charset="-78"/>
                <a:cs typeface="Arabic Typesetting" pitchFamily="66" charset="-78"/>
              </a:rPr>
              <a:t>مربع إدخال (مع النص المحدد فوقه) في الجزء السفلي من الشاشة. يمكن للمستخدم إدخال نص فيه وإرساله ، ويتم تخزين الإدخال بعد ذلك </a:t>
            </a:r>
            <a:r>
              <a:rPr lang="ar-SA" sz="2400" dirty="0" smtClean="0">
                <a:latin typeface="Arabic Typesetting" pitchFamily="66" charset="-78"/>
                <a:cs typeface="Arabic Typesetting" pitchFamily="66" charset="-78"/>
              </a:rPr>
              <a:t>في</a:t>
            </a:r>
            <a:r>
              <a:rPr lang="ar-EG" sz="2400" dirty="0">
                <a:latin typeface="Arabic Typesetting" pitchFamily="66" charset="-78"/>
                <a:cs typeface="Arabic Typesetting" pitchFamily="66" charset="-78"/>
              </a:rPr>
              <a:t> </a:t>
            </a:r>
            <a:r>
              <a:rPr lang="en-US" sz="2400" dirty="0" smtClean="0">
                <a:latin typeface="Arabic Typesetting" pitchFamily="66" charset="-78"/>
                <a:cs typeface="Arabic Typesetting" pitchFamily="66" charset="-78"/>
              </a:rPr>
              <a:t> </a:t>
            </a:r>
            <a:r>
              <a:rPr lang="en-US" sz="2400" b="1" dirty="0" smtClean="0">
                <a:latin typeface="Arabic Typesetting" pitchFamily="66" charset="-78"/>
                <a:cs typeface="Arabic Typesetting" pitchFamily="66" charset="-78"/>
              </a:rPr>
              <a:t>answer</a:t>
            </a:r>
            <a:r>
              <a:rPr lang="en-US" sz="2400" dirty="0" smtClean="0">
                <a:latin typeface="Arabic Typesetting" pitchFamily="66" charset="-78"/>
                <a:cs typeface="Arabic Typesetting" pitchFamily="66" charset="-78"/>
              </a:rPr>
              <a:t> Block</a:t>
            </a:r>
            <a:r>
              <a:rPr lang="ar-SA" sz="2400" dirty="0" smtClean="0">
                <a:latin typeface="Arabic Typesetting" pitchFamily="66" charset="-78"/>
                <a:cs typeface="Arabic Typesetting" pitchFamily="66" charset="-78"/>
              </a:rPr>
              <a:t>.</a:t>
            </a:r>
            <a:endParaRPr lang="ar-SA" sz="2400" dirty="0">
              <a:latin typeface="Arabic Typesetting" pitchFamily="66" charset="-78"/>
              <a:cs typeface="Arabic Typesetting" pitchFamily="66" charset="-78"/>
            </a:endParaRPr>
          </a:p>
        </p:txBody>
      </p:sp>
      <p:pic>
        <p:nvPicPr>
          <p:cNvPr id="9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xmlns="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" name="Picture 9">
            <a:extLst>
              <a:ext uri="{FF2B5EF4-FFF2-40B4-BE49-F238E27FC236}">
                <a16:creationId xmlns:a16="http://schemas.microsoft.com/office/drawing/2014/main" xmlns="" id="{8BA8B7FA-93B4-41BB-A01E-AE3CD9142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006" y="3588349"/>
            <a:ext cx="766695" cy="461374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940" y="2668441"/>
            <a:ext cx="2028825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404" y="2062716"/>
            <a:ext cx="3674703" cy="3016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520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IN" dirty="0"/>
              <a:t>Addition Calculator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DC055F7-31CB-4954-B547-EAD1834848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ar-SA" sz="2800" dirty="0">
                <a:latin typeface="Arabic Typesetting" pitchFamily="66" charset="-78"/>
                <a:cs typeface="Arabic Typesetting" pitchFamily="66" charset="-78"/>
              </a:rPr>
              <a:t>اصنع ثلاثة متغيرات: الرقم 1 والرقم 2 </a:t>
            </a:r>
            <a:r>
              <a:rPr lang="ar-SA" sz="2800" dirty="0" smtClean="0">
                <a:latin typeface="Arabic Typesetting" pitchFamily="66" charset="-78"/>
                <a:cs typeface="Arabic Typesetting" pitchFamily="66" charset="-78"/>
              </a:rPr>
              <a:t>والنتيجة</a:t>
            </a:r>
            <a:r>
              <a:rPr lang="ar-EG" sz="2800" dirty="0">
                <a:latin typeface="Arabic Typesetting" pitchFamily="66" charset="-78"/>
                <a:cs typeface="Arabic Typesetting" pitchFamily="66" charset="-78"/>
              </a:rPr>
              <a:t> </a:t>
            </a:r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.</a:t>
            </a:r>
            <a:endParaRPr lang="ar-SA" sz="2800" dirty="0">
              <a:latin typeface="Arabic Typesetting" pitchFamily="66" charset="-78"/>
              <a:cs typeface="Arabic Typesetting" pitchFamily="66" charset="-78"/>
            </a:endParaRPr>
          </a:p>
          <a:p>
            <a:pPr algn="l"/>
            <a:r>
              <a:rPr lang="en-US" sz="2800" dirty="0" smtClean="0">
                <a:latin typeface="Arabic Typesetting" pitchFamily="66" charset="-78"/>
                <a:cs typeface="Arabic Typesetting" pitchFamily="66" charset="-78"/>
              </a:rPr>
              <a:t>Run the script .</a:t>
            </a:r>
          </a:p>
          <a:p>
            <a:pPr algn="r" rtl="1"/>
            <a:endParaRPr lang="en-US" sz="2800" dirty="0">
              <a:latin typeface="Arabic Typesetting" pitchFamily="66" charset="-78"/>
              <a:cs typeface="Arabic Typesetting" pitchFamily="66" charset="-78"/>
            </a:endParaRPr>
          </a:p>
          <a:p>
            <a:pPr algn="r" rtl="1"/>
            <a:endParaRPr lang="en-US" sz="2800" dirty="0">
              <a:latin typeface="Arabic Typesetting" pitchFamily="66" charset="-78"/>
              <a:cs typeface="Arabic Typesetting" pitchFamily="66" charset="-78"/>
            </a:endParaRPr>
          </a:p>
        </p:txBody>
      </p:sp>
      <p:pic>
        <p:nvPicPr>
          <p:cNvPr id="9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xmlns="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" name="Picture 5">
            <a:extLst>
              <a:ext uri="{FF2B5EF4-FFF2-40B4-BE49-F238E27FC236}">
                <a16:creationId xmlns="" xmlns:a16="http://schemas.microsoft.com/office/drawing/2014/main" id="{A83D83C3-04E2-43EF-B75D-97BD8912B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718" y="1848134"/>
            <a:ext cx="5833607" cy="3065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78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2413</TotalTime>
  <Words>299</Words>
  <Application>Microsoft Office PowerPoint</Application>
  <PresentationFormat>عرض على الشاشة (9:16)‏</PresentationFormat>
  <Paragraphs>59</Paragraphs>
  <Slides>15</Slides>
  <Notes>1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4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15</vt:i4>
      </vt:variant>
    </vt:vector>
  </HeadingPairs>
  <TitlesOfParts>
    <vt:vector size="20" baseType="lpstr">
      <vt:lpstr>Arial</vt:lpstr>
      <vt:lpstr>Dosis</vt:lpstr>
      <vt:lpstr>Arabic Typesetting</vt:lpstr>
      <vt:lpstr>Sniglet</vt:lpstr>
      <vt:lpstr>1_Friar template</vt:lpstr>
      <vt:lpstr>Arithmetic Operators العمليات الحسابية</vt:lpstr>
      <vt:lpstr>عرض تقديمي في PowerPoint</vt:lpstr>
      <vt:lpstr>What is an operator?</vt:lpstr>
      <vt:lpstr>عرض تقديمي في PowerPoint</vt:lpstr>
      <vt:lpstr>العمليات الحسابية</vt:lpstr>
      <vt:lpstr>عرض تقديمي في PowerPoint</vt:lpstr>
      <vt:lpstr>Addition Calculator</vt:lpstr>
      <vt:lpstr>User Input مدخلات المستخدم</vt:lpstr>
      <vt:lpstr>Addition Calculator</vt:lpstr>
      <vt:lpstr>Try this addition Game</vt:lpstr>
      <vt:lpstr>عرض تقديمي في PowerPoint</vt:lpstr>
      <vt:lpstr>رسم الشكل عن طريق إدخال الجوانب</vt:lpstr>
      <vt:lpstr>عرض تقديمي في PowerPoint</vt:lpstr>
      <vt:lpstr>Calculator</vt:lpstr>
      <vt:lpstr>عرض تقديمي في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Costume &amp; Sound</dc:title>
  <dc:creator>contact@thestempedia.com</dc:creator>
  <cp:lastModifiedBy>sha3ban</cp:lastModifiedBy>
  <cp:revision>250</cp:revision>
  <dcterms:modified xsi:type="dcterms:W3CDTF">2022-08-14T02:17:48Z</dcterms:modified>
</cp:coreProperties>
</file>