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84" r:id="rId2"/>
    <p:sldId id="369" r:id="rId3"/>
    <p:sldId id="430" r:id="rId4"/>
    <p:sldId id="432" r:id="rId5"/>
    <p:sldId id="428" r:id="rId6"/>
    <p:sldId id="431" r:id="rId7"/>
    <p:sldId id="454" r:id="rId8"/>
    <p:sldId id="434" r:id="rId9"/>
    <p:sldId id="435" r:id="rId10"/>
    <p:sldId id="436" r:id="rId11"/>
    <p:sldId id="440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2" r:id="rId21"/>
    <p:sldId id="453" r:id="rId22"/>
    <p:sldId id="317" r:id="rId23"/>
  </p:sldIdLst>
  <p:sldSz cx="9144000" cy="5143500" type="screen16x9"/>
  <p:notesSz cx="6858000" cy="9144000"/>
  <p:embeddedFontLst>
    <p:embeddedFont>
      <p:font typeface="Sniglet" charset="0"/>
      <p:regular r:id="rId25"/>
    </p:embeddedFont>
    <p:embeddedFont>
      <p:font typeface="Arabic Typesetting" pitchFamily="66" charset="-78"/>
      <p:regular r:id="rId26"/>
    </p:embeddedFont>
    <p:embeddedFont>
      <p:font typeface="Dosis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>
        <p:scale>
          <a:sx n="90" d="100"/>
          <a:sy n="90" d="100"/>
        </p:scale>
        <p:origin x="-91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=""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=""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=""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=""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=""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=""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=""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=""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=""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=""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=""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=""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=""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=""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=""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=""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=""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=""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=""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=""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=""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=""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=""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=""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=""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=""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=""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=""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=""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=""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=""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=""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=""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=""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=""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=""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=""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=""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=""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=""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=""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=""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=""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=""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=""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=""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=""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=""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=""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=""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=""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=""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=""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=""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=""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=""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=""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=""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=""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=""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=""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=""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=""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=""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=""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=""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=""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=""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=""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=""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=""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=""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=""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=""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=""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=""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=""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1B452634-CF2A-42B1-8D4F-1A3F2794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33" y="1731850"/>
            <a:ext cx="2723929" cy="739562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="" xmlns:a16="http://schemas.microsoft.com/office/drawing/2014/main" id="{19B6A62C-A260-40CC-A6E0-0DACE377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33" y="2471412"/>
            <a:ext cx="3004895" cy="745687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4D6A3C10-A8B7-4DB6-BB15-4AFF9D15F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133" y="3217099"/>
            <a:ext cx="2646143" cy="738625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="" xmlns:a16="http://schemas.microsoft.com/office/drawing/2014/main" id="{15E88E46-8AD1-4C91-847E-F05A6C57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32" y="3955724"/>
            <a:ext cx="2646143" cy="744458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="" xmlns:a16="http://schemas.microsoft.com/office/drawing/2014/main" id="{A544495B-2DE2-40BD-8D3F-ACBE62BC4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060" y="958055"/>
            <a:ext cx="1714286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4878" y="837874"/>
            <a:ext cx="4183446" cy="4075763"/>
          </a:xfrm>
        </p:spPr>
        <p:txBody>
          <a:bodyPr/>
          <a:lstStyle/>
          <a:p>
            <a:pPr lvl="1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نستخدم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current ()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– متغير بقيمة معينة من جهاز الكمبيوتر الخاص بك.</a:t>
            </a:r>
          </a:p>
          <a:p>
            <a:pPr lvl="1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يمكن ان تختار أي قيمة تظهر فيه سواء :</a:t>
            </a:r>
          </a:p>
          <a:p>
            <a:pPr lvl="2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التاريخ سنة وشهر ويوم .</a:t>
            </a:r>
          </a:p>
          <a:p>
            <a:pPr lvl="2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الوقت ساعات ودقائق وثواني .</a:t>
            </a:r>
          </a:p>
          <a:p>
            <a:pPr lvl="2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اسم اليوم في الاسبوع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8" y="1150753"/>
            <a:ext cx="23050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</a:t>
            </a:r>
            <a:r>
              <a:rPr lang="en-US" dirty="0" smtClean="0"/>
              <a:t>1 : </a:t>
            </a:r>
            <a:r>
              <a:rPr lang="ar-EG" dirty="0" smtClean="0"/>
              <a:t>الساعة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7" y="1286097"/>
            <a:ext cx="3152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25392" r="10743" b="23578"/>
          <a:stretch/>
        </p:blipFill>
        <p:spPr bwMode="auto">
          <a:xfrm>
            <a:off x="4572000" y="1774309"/>
            <a:ext cx="2477386" cy="119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4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pPr rtl="1"/>
            <a:r>
              <a:rPr lang="en-US" b="0" dirty="0" smtClean="0"/>
              <a:t>Example 2</a:t>
            </a:r>
            <a:endParaRPr lang="ar-EG" b="0" dirty="0"/>
          </a:p>
          <a:p>
            <a:pPr rtl="1"/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تتبع </a:t>
            </a:r>
            <a:r>
              <a:rPr lang="ar-SA" b="0" dirty="0">
                <a:latin typeface="Arabic Typesetting" pitchFamily="66" charset="-78"/>
                <a:cs typeface="Arabic Typesetting" pitchFamily="66" charset="-78"/>
              </a:rPr>
              <a:t>موقع </a:t>
            </a:r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ال</a:t>
            </a:r>
            <a:r>
              <a:rPr lang="ar-EG" b="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b="0" dirty="0" smtClean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b="0" dirty="0">
                <a:latin typeface="Arabic Typesetting" pitchFamily="66" charset="-78"/>
                <a:cs typeface="Arabic Typesetting" pitchFamily="66" charset="-78"/>
              </a:rPr>
              <a:t>باستخدام </a:t>
            </a:r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المتغيرات</a:t>
            </a:r>
            <a:endParaRPr lang="ar-SA" b="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3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تتبع موقع </a:t>
            </a:r>
            <a:r>
              <a:rPr lang="en-US" dirty="0" smtClean="0"/>
              <a:t>Sprite</a:t>
            </a:r>
            <a:r>
              <a:rPr lang="ar-EG" dirty="0" smtClean="0"/>
              <a:t> </a:t>
            </a:r>
            <a:r>
              <a:rPr lang="ar-EG" dirty="0"/>
              <a:t>باستخدام </a:t>
            </a:r>
            <a:r>
              <a:rPr lang="ar-SA" dirty="0" smtClean="0"/>
              <a:t>المتغيرات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في هذا النشاط ، سنتعقب تغيير موضع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ال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 باستخدام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مفاتيح الاتجاهات ف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ى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لوحة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المفاتيح.</a:t>
            </a: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سنتعقب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الموضعين X و Y للكائن باستخدام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المتغيرات.</a:t>
            </a: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قم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بإنشاء متغيرين X و Y.</a:t>
            </a:r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D8F2164E-58C0-4A4E-B8F6-09ABC987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5" y="2530992"/>
            <a:ext cx="3483344" cy="26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تتبع موقع </a:t>
            </a:r>
            <a:r>
              <a:rPr lang="en-US" dirty="0"/>
              <a:t>Sprite </a:t>
            </a:r>
            <a:r>
              <a:rPr lang="ar-EG" dirty="0" smtClean="0"/>
              <a:t>باستخدام </a:t>
            </a:r>
            <a:r>
              <a:rPr lang="ar-SA" dirty="0" smtClean="0"/>
              <a:t>المتغيرات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يبدأ هذا البرنامج النصي عند النقر فوق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العلم</a:t>
            </a:r>
            <a:endParaRPr lang="ar-EG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وجعل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موضع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X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لـ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Tobi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عند 0 وموضع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Y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إلى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0.</a:t>
            </a: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في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الحلقة الأبدية ، ستضبط موضع توبي على القيمة الحالية لـ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X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و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Y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algn="r" rtl="1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كيف تغير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X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و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Y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؟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2400" dirty="0">
                <a:latin typeface="Arabic Typesetting" pitchFamily="66" charset="-78"/>
                <a:cs typeface="Arabic Typesetting" pitchFamily="66" charset="-78"/>
              </a:rPr>
            </a:br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E6F18B-65D5-4DCA-9CC8-0BEFCC3E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46" y="2523961"/>
            <a:ext cx="1775350" cy="2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تغيير ال </a:t>
            </a:r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للتحرك إلى اليسار ، سنقوم بتغيير قيمة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X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بمقدار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-10 كلما تم الضغط على المفتاح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الأيسر.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للتحرك إلى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اليمين ، سنقوم بتغيير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قيمة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X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بمقدار 10 كلما تم الضغط على المفتاح الأيمن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ar-SA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D9581C83-6047-4C64-A3C1-03D027B0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35" y="2784373"/>
            <a:ext cx="2322315" cy="113674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09D8917A-4685-4EAA-912F-956CE47C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267" y="2784373"/>
            <a:ext cx="2414384" cy="11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ت</a:t>
            </a:r>
            <a:r>
              <a:rPr lang="ar-EG" dirty="0" err="1" smtClean="0"/>
              <a:t>غيير</a:t>
            </a:r>
            <a:r>
              <a:rPr lang="ar-EG" dirty="0" smtClean="0"/>
              <a:t> ال</a:t>
            </a:r>
            <a:r>
              <a:rPr lang="en-US" dirty="0" smtClean="0"/>
              <a:t> 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للانتقال لأعلى ، سنقوم بتغيير قيمة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Y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بمقدار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10 كلما تم الضغط على مفتاح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up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للانتقال للأسفل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، سنقوم بتغيير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قيمة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Y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بمقدار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-10 كلما تم الضغط على مفتاح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down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l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Run the script .</a:t>
            </a:r>
            <a:endParaRPr lang="ar-SA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C5D91B-4F13-4326-A992-7DA43233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16" y="2623481"/>
            <a:ext cx="2377884" cy="1152018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1B1A8191-B58B-463C-A27D-228AB9FE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570" y="2625799"/>
            <a:ext cx="2554079" cy="11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pPr rtl="1"/>
            <a:r>
              <a:rPr lang="en-US" b="0" dirty="0" smtClean="0">
                <a:latin typeface="Arabic Typesetting" pitchFamily="66" charset="-78"/>
                <a:cs typeface="Arabic Typesetting" pitchFamily="66" charset="-78"/>
              </a:rPr>
              <a:t>Example 3</a:t>
            </a:r>
            <a:endParaRPr lang="ar-EG" b="0" dirty="0">
              <a:latin typeface="Arabic Typesetting" pitchFamily="66" charset="-78"/>
              <a:cs typeface="Arabic Typesetting" pitchFamily="66" charset="-78"/>
            </a:endParaRPr>
          </a:p>
          <a:p>
            <a:pPr rtl="1"/>
            <a:r>
              <a:rPr lang="ar-SA" b="0" dirty="0">
                <a:latin typeface="Arabic Typesetting" pitchFamily="66" charset="-78"/>
                <a:cs typeface="Arabic Typesetting" pitchFamily="66" charset="-78"/>
              </a:rPr>
              <a:t>حفظ </a:t>
            </a:r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مدخلات</a:t>
            </a:r>
            <a:r>
              <a:rPr lang="ar-EG" b="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b="0" dirty="0" smtClean="0">
                <a:latin typeface="Arabic Typesetting" pitchFamily="66" charset="-78"/>
                <a:cs typeface="Arabic Typesetting" pitchFamily="66" charset="-78"/>
              </a:rPr>
              <a:t>Inputs</a:t>
            </a:r>
            <a:r>
              <a:rPr lang="ar-SA" b="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b="0" dirty="0">
                <a:latin typeface="Arabic Typesetting" pitchFamily="66" charset="-78"/>
                <a:cs typeface="Arabic Typesetting" pitchFamily="66" charset="-78"/>
              </a:rPr>
              <a:t>المستخدم في المتغيرات.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16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itchFamily="34" charset="0"/>
                <a:cs typeface="Arial" pitchFamily="34" charset="0"/>
              </a:rPr>
              <a:t>حفظ مدخلات 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المستخدم</a:t>
            </a:r>
            <a:r>
              <a:rPr lang="ar-EG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Inputs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SA" dirty="0">
                <a:latin typeface="Arial" pitchFamily="34" charset="0"/>
                <a:cs typeface="Arial" pitchFamily="34" charset="0"/>
              </a:rPr>
              <a:t>في 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المتغيرات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يتم استخدام مدخلات المستخدم بشكل متكرر جدًا في البرمجة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مثل:</a:t>
            </a: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حفظ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تفضيلات المستخدم - سهل ومتوسط ​​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وصعب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lvl="1" algn="r" rtl="1"/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في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الآلات الحاسبة - حفظ عدد المدخلات التي سيتم تنفيذ العملية عليها.</a:t>
            </a:r>
          </a:p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في هذا البرنامج ، سنوفر مدخلين للمستخدم - رقم 1 ورقم 2.</a:t>
            </a:r>
          </a:p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ستكون هذه المدخلات أرقامًا. يجب عليك إظهار هذه الأرقام للمستخدم أيضًا.</a:t>
            </a:r>
          </a:p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ولكن! كيف تأخذ مدخلات المستخدم؟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055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US" dirty="0" smtClean="0"/>
              <a:t>Last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User </a:t>
            </a:r>
            <a:r>
              <a:rPr lang="en-IN" dirty="0" smtClean="0"/>
              <a:t>Input</a:t>
            </a:r>
            <a:r>
              <a:rPr lang="en-US" dirty="0" smtClean="0"/>
              <a:t> </a:t>
            </a:r>
            <a:r>
              <a:rPr lang="ar-EG" dirty="0" smtClean="0"/>
              <a:t>مدخلات المستخدم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Ask () and wait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SA" sz="2400" b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ستعرض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مربع إدخال (مع النص المحدد فوقه) في الجزء السفلي من الشاشة. يمكن للمستخدم إدخال نص فيه وإرساله ، ويتم تخزين الإدخال بعد ذلك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في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answer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Block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ar-SA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3906A1-2942-452E-8FAA-F0F667954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69" y="2125569"/>
            <a:ext cx="3476336" cy="292555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43733BBC-FB5C-408F-A68F-E52E812B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59" y="2847542"/>
            <a:ext cx="2209591" cy="514734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8BA8B7FA-93B4-41BB-A01E-AE3CD9142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06" y="3588349"/>
            <a:ext cx="766695" cy="4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حفظ مدخلات المستخدم في </a:t>
            </a:r>
            <a:r>
              <a:rPr lang="ar-SA" dirty="0" smtClean="0"/>
              <a:t>المتغيرات</a:t>
            </a:r>
            <a:endParaRPr lang="ar-S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اصنع متغيرين لتخزين الأرقام.</a:t>
            </a:r>
          </a:p>
          <a:p>
            <a:pPr algn="r" rtl="1"/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بعد الحصول على مدخلات المستخدم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،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اجعل توبي يقول –</a:t>
            </a:r>
            <a:endParaRPr lang="en-US" sz="2400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69850" indent="0" algn="ctr" rtl="1">
              <a:buNone/>
            </a:pP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Number 1 is () &amp; Number 2 is ()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C07EE11C-24F4-4EF4-830A-9CCBCD63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51" y="2222776"/>
            <a:ext cx="5924288" cy="25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يوجد ثلاث كتل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تستخدم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التكرار.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Repeat () …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تكرار الكتل الموجودة داخلها بعدد ثابت .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Forever …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تكرار الكتل الموجودة داخلها للأبد – لا يمكن اضافة كتل بعدها .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Repeat until () …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تكرار الكتل الموجودة داخلها حتى يحدث شرط معين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8" y="3708121"/>
            <a:ext cx="14192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82" y="3679546"/>
            <a:ext cx="14859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73" y="3708121"/>
            <a:ext cx="14478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Stop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يستخدم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stop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لوقف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تكرار او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.</a:t>
            </a: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يوجد: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Stop ()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لوقف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اى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تكرار يحتوى على 3 اختيارات </a:t>
            </a:r>
          </a:p>
          <a:p>
            <a:pPr lvl="2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All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لوقف كل تكرار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كل 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البرنامج .</a:t>
            </a:r>
          </a:p>
          <a:p>
            <a:pPr lvl="2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This script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هذا ال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فقط .</a:t>
            </a:r>
          </a:p>
          <a:p>
            <a:pPr lvl="2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Other scripts in sprite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توقف تكرار أي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في هذا ال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فقط ماعدا ال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script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المكتوبة داخله .</a:t>
            </a:r>
          </a:p>
          <a:p>
            <a:pPr lvl="2"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3722"/>
            <a:ext cx="2052084" cy="127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5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Condition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الجمل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الشرطية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Condition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تنفذ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فقط عندما يتحقق شرط معين، فكأنما نقول : إذا تحقق هذا الشرط نفذ هذه الجملة، وإلا لا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تنفذها.</a:t>
            </a:r>
          </a:p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 ثلاث كتل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تتحكم في الشرط: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If () then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…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إذا حدث الشرط تنفذ الكتل التي بداخلها.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If () then … else …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إذا حدث الشرط تنفذ الكتل التي بداخلها وإذا لم يحدث ينفذ الكتل بعد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else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99" y="3814431"/>
            <a:ext cx="1438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" y="3328656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5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Condition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هناك بعض الجمل الشرطية المختلفة مثل جمل التوقف قليلا او التوقف حتى يحدث شرط معين.</a:t>
            </a:r>
          </a:p>
          <a:p>
            <a:pPr algn="r" rtl="1"/>
            <a:r>
              <a:rPr lang="ar-EG" sz="28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control tab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يوجد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Wait () seconds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للانتظار عدد ثواني .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Wait until ()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للانتظار حتى يتحقق الشرط 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1" y="3681080"/>
            <a:ext cx="1238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93" y="3671555"/>
            <a:ext cx="1447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US" dirty="0"/>
              <a:t>Variables</a:t>
            </a:r>
            <a:endParaRPr lang="en-US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89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المتغير هو مكان لتخزين المعلومات « قيمة عددية او نص ».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يمكنك تغييرها إلى قيمة ثابتة او قيمة متغيرة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بإستمرار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أثناء تشغيل البرنامج.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يمكنك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أيضًا إظهاره على الشاشة لمراقبة تغييراته.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d3c33hcgiwev3.cloudfront.net/imageAssetProxy.v1/HFaGpHIdEee1BBJ2zgI9PA_6977b603e3205d7612d84cb1a3f88b27_7.square-length.png?expiry=1660262400000&amp;hmac=3dBsTkzxXIemnIhntC24la-W-G65u6p0C0rNUTIBO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877751"/>
            <a:ext cx="61150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err="1">
                <a:latin typeface="Arabic Typesetting" pitchFamily="66" charset="-78"/>
                <a:cs typeface="Arabic Typesetting" pitchFamily="66" charset="-78"/>
              </a:rPr>
              <a:t>فى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Variables tab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يوجد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Make a variable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لإضافة متغير جديد .</a:t>
            </a:r>
            <a:endParaRPr lang="ar-EG" sz="2400" dirty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نبدأ بكتابة </a:t>
            </a:r>
            <a:r>
              <a:rPr lang="ar-EG" sz="2400" dirty="0" err="1" smtClean="0">
                <a:latin typeface="Arabic Typesetting" pitchFamily="66" charset="-78"/>
                <a:cs typeface="Arabic Typesetting" pitchFamily="66" charset="-78"/>
              </a:rPr>
              <a:t>إسم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المتغير .</a:t>
            </a:r>
          </a:p>
          <a:p>
            <a:pPr lvl="1" algn="r" rtl="1"/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ونختار إذا كان خاص ب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sprite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معين او لكل ال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sprites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42" y="969446"/>
            <a:ext cx="1466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4" y="2473483"/>
            <a:ext cx="3106922" cy="250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672</Words>
  <Application>Microsoft Office PowerPoint</Application>
  <PresentationFormat>عرض على الشاشة (9:16)‏</PresentationFormat>
  <Paragraphs>96</Paragraphs>
  <Slides>22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7" baseType="lpstr">
      <vt:lpstr>Arial</vt:lpstr>
      <vt:lpstr>Sniglet</vt:lpstr>
      <vt:lpstr>Arabic Typesetting</vt:lpstr>
      <vt:lpstr>Dosis</vt:lpstr>
      <vt:lpstr>1_Friar template</vt:lpstr>
      <vt:lpstr>Variables</vt:lpstr>
      <vt:lpstr>عرض تقديمي في PowerPoint</vt:lpstr>
      <vt:lpstr>Loops</vt:lpstr>
      <vt:lpstr>Stop Block</vt:lpstr>
      <vt:lpstr>Condition</vt:lpstr>
      <vt:lpstr>Condition</vt:lpstr>
      <vt:lpstr>عرض تقديمي في PowerPoint</vt:lpstr>
      <vt:lpstr>Variables</vt:lpstr>
      <vt:lpstr>Variables</vt:lpstr>
      <vt:lpstr>Variables</vt:lpstr>
      <vt:lpstr>current ()</vt:lpstr>
      <vt:lpstr>Example 1 : الساعة</vt:lpstr>
      <vt:lpstr>عرض تقديمي في PowerPoint</vt:lpstr>
      <vt:lpstr>تتبع موقع Sprite باستخدام المتغيرات</vt:lpstr>
      <vt:lpstr>تتبع موقع Sprite باستخدام المتغيرات</vt:lpstr>
      <vt:lpstr>تغيير ال X</vt:lpstr>
      <vt:lpstr>تغيير ال Y</vt:lpstr>
      <vt:lpstr>عرض تقديمي في PowerPoint</vt:lpstr>
      <vt:lpstr>حفظ مدخلات المستخدم Inputs في المتغيرات</vt:lpstr>
      <vt:lpstr>User Input مدخلات المستخدم</vt:lpstr>
      <vt:lpstr>حفظ مدخلات المستخدم في المتغيرات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sha3ban</cp:lastModifiedBy>
  <cp:revision>246</cp:revision>
  <dcterms:modified xsi:type="dcterms:W3CDTF">2022-08-14T02:25:21Z</dcterms:modified>
</cp:coreProperties>
</file>