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84" r:id="rId2"/>
    <p:sldId id="437" r:id="rId3"/>
    <p:sldId id="413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8" r:id="rId13"/>
    <p:sldId id="436" r:id="rId14"/>
    <p:sldId id="317" r:id="rId15"/>
  </p:sldIdLst>
  <p:sldSz cx="9144000" cy="5143500" type="screen16x9"/>
  <p:notesSz cx="6858000" cy="9144000"/>
  <p:embeddedFontLst>
    <p:embeddedFont>
      <p:font typeface="Dosis" pitchFamily="2" charset="0"/>
      <p:regular r:id="rId17"/>
      <p:bold r:id="rId18"/>
    </p:embeddedFont>
    <p:embeddedFont>
      <p:font typeface="Simplified Arabic" panose="02020603050405020304" pitchFamily="18" charset="-78"/>
      <p:regular r:id="rId19"/>
      <p:bold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1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en-US" dirty="0"/>
              <a:t>Create Scratch Account</a:t>
            </a:r>
            <a:br>
              <a:rPr lang="en-US" dirty="0"/>
            </a:br>
            <a:r>
              <a:rPr lang="en-US" dirty="0"/>
              <a:t>and Sign in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462" y="1632281"/>
            <a:ext cx="6116799" cy="3176581"/>
          </a:xfrm>
        </p:spPr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نضغط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Confirm your email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667"/>
            <a:ext cx="8915400" cy="102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16162"/>
            <a:ext cx="3590925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6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462" y="707667"/>
            <a:ext cx="6116799" cy="4102458"/>
          </a:xfrm>
        </p:spPr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نفتح الايميل 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ونضغط على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Confirm my account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marL="69850" indent="0" algn="r" rtl="1">
              <a:buNone/>
            </a:pPr>
            <a:endParaRPr lang="ar-EG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18" name="Picture 2" descr="D:\Downloads\WhatsApp Image 2022-08-10 at 3.59.10 P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3" b="5646"/>
          <a:stretch/>
        </p:blipFill>
        <p:spPr bwMode="auto">
          <a:xfrm>
            <a:off x="0" y="707667"/>
            <a:ext cx="2232392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050" y="2161800"/>
            <a:ext cx="6076950" cy="819900"/>
          </a:xfrm>
        </p:spPr>
        <p:txBody>
          <a:bodyPr/>
          <a:lstStyle/>
          <a:p>
            <a:r>
              <a:rPr lang="en-US" dirty="0"/>
              <a:t>Sign in Scratch Account</a:t>
            </a:r>
          </a:p>
          <a:p>
            <a:pPr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لتسجيل الدخول لحساب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4160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تسجيل الدخول</a:t>
            </a:r>
            <a:endParaRPr lang="ar-SA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نكتب اسم تسجيل الدخول والباسورد .</a:t>
            </a:r>
          </a:p>
          <a:p>
            <a:pPr algn="r" rtl="1"/>
            <a:r>
              <a:rPr lang="ar-EG" dirty="0"/>
              <a:t>نضغط </a:t>
            </a:r>
            <a:r>
              <a:rPr lang="en-US" dirty="0"/>
              <a:t>Sign in</a:t>
            </a:r>
            <a:r>
              <a:rPr lang="ar-EG" dirty="0"/>
              <a:t> .</a:t>
            </a:r>
          </a:p>
          <a:p>
            <a:pPr algn="r" rtl="1"/>
            <a:endParaRPr lang="ar-S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923925"/>
            <a:ext cx="25812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76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050" y="2161800"/>
            <a:ext cx="6076950" cy="819900"/>
          </a:xfrm>
        </p:spPr>
        <p:txBody>
          <a:bodyPr/>
          <a:lstStyle/>
          <a:p>
            <a:pPr rtl="1"/>
            <a:r>
              <a:rPr lang="en-US" dirty="0"/>
              <a:t>Create Scratch Account</a:t>
            </a:r>
          </a:p>
          <a:p>
            <a:pPr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3750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من أي متصفح نفتح موقع ال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scratch</a:t>
            </a:r>
            <a:endParaRPr lang="ar-EG" sz="2400" dirty="0">
              <a:latin typeface="Arial" pitchFamily="34" charset="0"/>
              <a:cs typeface="Arial" pitchFamily="34" charset="0"/>
            </a:endParaRPr>
          </a:p>
          <a:p>
            <a:pPr marL="69850" indent="0" algn="ctr" rtl="1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  <a:hlinkClick r:id="rId2"/>
              </a:rPr>
              <a:t>https://scratch.mit.edu/</a:t>
            </a:r>
            <a:endParaRPr lang="ar-EG" sz="2400" dirty="0">
              <a:latin typeface="Arial" pitchFamily="34" charset="0"/>
              <a:cs typeface="Arial" pitchFamily="34" charset="0"/>
            </a:endParaRPr>
          </a:p>
          <a:p>
            <a:pPr marL="69850" indent="0" algn="ctr" rtl="1">
              <a:buNone/>
            </a:pPr>
            <a:endParaRPr lang="ar-EG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05" y="1837757"/>
            <a:ext cx="6587918" cy="320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65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نختار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Join Scratch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نضيف الاسم والباسورد مرتين.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وبعدها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Next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33410"/>
            <a:ext cx="3781425" cy="321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6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837" y="837874"/>
            <a:ext cx="3165487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نختار مصر 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وبعدها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Next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667"/>
            <a:ext cx="3484713" cy="408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837" y="837874"/>
            <a:ext cx="3165487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نختار الشهر وسنة الميلاد.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وبعدها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Next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667"/>
            <a:ext cx="3495675" cy="412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3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5675" y="837874"/>
            <a:ext cx="3392649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نختار النوع :</a:t>
            </a:r>
          </a:p>
          <a:p>
            <a:pPr lvl="1" algn="r" rtl="1"/>
            <a:r>
              <a:rPr lang="en-US" dirty="0">
                <a:latin typeface="Arial" pitchFamily="34" charset="0"/>
                <a:cs typeface="Arial" pitchFamily="34" charset="0"/>
              </a:rPr>
              <a:t>Male or Female</a:t>
            </a:r>
            <a:endParaRPr lang="ar-EG" dirty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وبعدها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Next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667"/>
            <a:ext cx="3495675" cy="411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72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5675" y="837874"/>
            <a:ext cx="3392649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نكتب الايميل </a:t>
            </a:r>
            <a:r>
              <a:rPr lang="ar-EG" sz="2400" dirty="0" err="1">
                <a:latin typeface="Arial" pitchFamily="34" charset="0"/>
                <a:cs typeface="Arial" pitchFamily="34" charset="0"/>
              </a:rPr>
              <a:t>الشخصى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وبعدها </a:t>
            </a:r>
            <a:r>
              <a:rPr lang="ar-EG" sz="2400" dirty="0" err="1">
                <a:latin typeface="Arial" pitchFamily="34" charset="0"/>
                <a:cs typeface="Arial" pitchFamily="34" charset="0"/>
              </a:rPr>
              <a:t>هتظهر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create your Account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666"/>
            <a:ext cx="3933825" cy="407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0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لعمل حساب على موقع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5675" y="837874"/>
            <a:ext cx="3392649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تم عمل حساب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Scratch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نضغط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Get Started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7666"/>
            <a:ext cx="3457575" cy="405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348074"/>
      </p:ext>
    </p:extLst>
  </p:cSld>
  <p:clrMapOvr>
    <a:masterClrMapping/>
  </p:clrMapOvr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176</Words>
  <Application>Microsoft Office PowerPoint</Application>
  <PresentationFormat>On-screen Show (16:9)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Sniglet</vt:lpstr>
      <vt:lpstr>Dosis</vt:lpstr>
      <vt:lpstr>Arial</vt:lpstr>
      <vt:lpstr>Simplified Arabic</vt:lpstr>
      <vt:lpstr>1_Friar template</vt:lpstr>
      <vt:lpstr>Create Scratch Account and Sign in</vt:lpstr>
      <vt:lpstr>PowerPoint Presentation</vt:lpstr>
      <vt:lpstr>لعمل حساب على موقع scratch</vt:lpstr>
      <vt:lpstr>لعمل حساب على موقع scratch</vt:lpstr>
      <vt:lpstr>لعمل حساب على موقع scratch</vt:lpstr>
      <vt:lpstr>لعمل حساب على موقع scratch</vt:lpstr>
      <vt:lpstr>لعمل حساب على موقع scratch</vt:lpstr>
      <vt:lpstr>لعمل حساب على موقع scratch</vt:lpstr>
      <vt:lpstr>لعمل حساب على موقع scratch</vt:lpstr>
      <vt:lpstr>لعمل حساب على موقع scratch</vt:lpstr>
      <vt:lpstr>لعمل حساب على موقع scratch</vt:lpstr>
      <vt:lpstr>PowerPoint Presentation</vt:lpstr>
      <vt:lpstr>تسجيل الدخول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alaa osama</cp:lastModifiedBy>
  <cp:revision>227</cp:revision>
  <dcterms:modified xsi:type="dcterms:W3CDTF">2022-08-11T06:25:54Z</dcterms:modified>
</cp:coreProperties>
</file>