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84" r:id="rId2"/>
    <p:sldId id="290" r:id="rId3"/>
    <p:sldId id="378" r:id="rId4"/>
    <p:sldId id="379" r:id="rId5"/>
    <p:sldId id="380" r:id="rId6"/>
    <p:sldId id="369" r:id="rId7"/>
    <p:sldId id="368" r:id="rId8"/>
    <p:sldId id="370" r:id="rId9"/>
    <p:sldId id="377" r:id="rId10"/>
    <p:sldId id="359" r:id="rId11"/>
    <p:sldId id="358" r:id="rId12"/>
    <p:sldId id="361" r:id="rId13"/>
    <p:sldId id="360" r:id="rId14"/>
    <p:sldId id="362" r:id="rId15"/>
    <p:sldId id="363" r:id="rId16"/>
    <p:sldId id="364" r:id="rId17"/>
    <p:sldId id="365" r:id="rId18"/>
    <p:sldId id="366" r:id="rId19"/>
    <p:sldId id="367" r:id="rId20"/>
    <p:sldId id="317" r:id="rId21"/>
  </p:sldIdLst>
  <p:sldSz cx="9144000" cy="5143500" type="screen16x9"/>
  <p:notesSz cx="6858000" cy="9144000"/>
  <p:embeddedFontLst>
    <p:embeddedFont>
      <p:font typeface="Dosis" pitchFamily="2" charset="0"/>
      <p:regular r:id="rId23"/>
      <p:bold r:id="rId24"/>
    </p:embeddedFont>
    <p:embeddedFont>
      <p:font typeface="High Tower Text" panose="02040502050506030303" pitchFamily="18" charset="0"/>
      <p:regular r:id="rId25"/>
      <p:italic r:id="rId26"/>
    </p:embeddedFont>
    <p:embeddedFont>
      <p:font typeface="Sniglet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F21"/>
    <a:srgbClr val="F2E5E2"/>
    <a:srgbClr val="2A3791"/>
    <a:srgbClr val="18AA45"/>
    <a:srgbClr val="F58220"/>
    <a:srgbClr val="D11F40"/>
    <a:srgbClr val="45BADD"/>
    <a:srgbClr val="FECC0E"/>
    <a:srgbClr val="13AFF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516804-8F88-4118-8439-1FF2495B33D7}">
  <a:tblStyle styleId="{5D516804-8F88-4118-8439-1FF2495B3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63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32494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u="sng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6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ctrTitle"/>
          </p:nvPr>
        </p:nvSpPr>
        <p:spPr>
          <a:xfrm>
            <a:off x="1495500" y="1184301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1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C73E37C-6F52-4F70-8A86-CFEB253A963E}"/>
              </a:ext>
            </a:extLst>
          </p:cNvPr>
          <p:cNvGrpSpPr/>
          <p:nvPr userDrawn="1"/>
        </p:nvGrpSpPr>
        <p:grpSpPr>
          <a:xfrm>
            <a:off x="-58319" y="3053272"/>
            <a:ext cx="9296570" cy="2186112"/>
            <a:chOff x="-58319" y="3053272"/>
            <a:chExt cx="9296570" cy="2186112"/>
          </a:xfrm>
        </p:grpSpPr>
        <p:sp>
          <p:nvSpPr>
            <p:cNvPr id="163" name="Shape 163"/>
            <p:cNvSpPr/>
            <p:nvPr/>
          </p:nvSpPr>
          <p:spPr>
            <a:xfrm>
              <a:off x="723692" y="4220091"/>
              <a:ext cx="794875" cy="985737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-58319" y="3053287"/>
              <a:ext cx="782014" cy="890356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5101" y="3422420"/>
              <a:ext cx="370865" cy="809588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3078045" y="3128354"/>
              <a:ext cx="730671" cy="895811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5401648" y="3285712"/>
              <a:ext cx="805934" cy="750838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8364459" y="3346843"/>
              <a:ext cx="873792" cy="600260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4551116" y="3125540"/>
              <a:ext cx="657208" cy="679227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4419881" y="3994834"/>
              <a:ext cx="919681" cy="950908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2644912" y="4036538"/>
              <a:ext cx="890356" cy="7068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2116542" y="3186156"/>
              <a:ext cx="829755" cy="780163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1347361" y="3186147"/>
              <a:ext cx="599146" cy="706812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2681615" y="4813558"/>
              <a:ext cx="816944" cy="313967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7146421" y="4508764"/>
              <a:ext cx="1040884" cy="73062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7146430" y="3104432"/>
              <a:ext cx="684732" cy="721463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5262207" y="4729516"/>
              <a:ext cx="525046" cy="372666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8376372" y="4729061"/>
              <a:ext cx="508532" cy="324976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3808716" y="4429326"/>
              <a:ext cx="570935" cy="567282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7975391" y="3053272"/>
              <a:ext cx="541560" cy="679277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1570785" y="4028295"/>
              <a:ext cx="734324" cy="723314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247060" y="4094875"/>
              <a:ext cx="275434" cy="244207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8516944" y="4082884"/>
              <a:ext cx="690236" cy="510383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859713" y="3417443"/>
              <a:ext cx="317620" cy="659010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 rot="1920742">
              <a:off x="5707038" y="4213989"/>
              <a:ext cx="884797" cy="750834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 rot="-3496844">
              <a:off x="115839" y="4509560"/>
              <a:ext cx="537852" cy="464440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7518184" y="3966329"/>
              <a:ext cx="846269" cy="598458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 rot="-5400000">
              <a:off x="6496794" y="3021441"/>
              <a:ext cx="493819" cy="631536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6453205" y="3705907"/>
              <a:ext cx="666366" cy="752689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1866011" y="4742879"/>
              <a:ext cx="681078" cy="455287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6669805" y="4614395"/>
              <a:ext cx="308462" cy="330481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1D339C49-C757-44DD-AC62-40136F9A71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2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Quote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2159325" y="2161800"/>
            <a:ext cx="4825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9850" lvl="0" indent="0" algn="ctr" rtl="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500"/>
              <a:buFont typeface="Arial" panose="020B0604020202020204" pitchFamily="34" charset="0"/>
              <a:buNone/>
              <a:defRPr sz="3600" b="1">
                <a:solidFill>
                  <a:srgbClr val="1C4587"/>
                </a:solidFill>
              </a:defRPr>
            </a:lvl1pPr>
            <a:lvl2pPr marL="914400" lvl="1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✗"/>
              <a:defRPr sz="2500" b="1">
                <a:solidFill>
                  <a:srgbClr val="1C4587"/>
                </a:solidFill>
              </a:defRPr>
            </a:lvl2pPr>
            <a:lvl3pPr marL="1371600" lvl="2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3pPr>
            <a:lvl4pPr marL="1828800" lvl="3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4pPr>
            <a:lvl5pPr marL="2286000" lvl="4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5pPr>
            <a:lvl6pPr marL="2743200" lvl="5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6pPr>
            <a:lvl7pPr marL="3200400" lvl="6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7pPr>
            <a:lvl8pPr marL="3657600" lvl="7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8pPr>
            <a:lvl9pPr marL="4114800" lvl="8" indent="-38735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9pPr>
          </a:lstStyle>
          <a:p>
            <a:endParaRPr lang="en-IN" dirty="0"/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F3864-FF32-480D-809E-78047B0AA13A}"/>
              </a:ext>
            </a:extLst>
          </p:cNvPr>
          <p:cNvGrpSpPr/>
          <p:nvPr userDrawn="1"/>
        </p:nvGrpSpPr>
        <p:grpSpPr>
          <a:xfrm>
            <a:off x="7110132" y="3078732"/>
            <a:ext cx="2128122" cy="2160657"/>
            <a:chOff x="7110132" y="3078732"/>
            <a:chExt cx="2128122" cy="2160657"/>
          </a:xfrm>
        </p:grpSpPr>
        <p:sp>
          <p:nvSpPr>
            <p:cNvPr id="250" name="Shape 250"/>
            <p:cNvSpPr/>
            <p:nvPr/>
          </p:nvSpPr>
          <p:spPr>
            <a:xfrm>
              <a:off x="8817948" y="3439661"/>
              <a:ext cx="414157" cy="507762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8742973" y="4166677"/>
              <a:ext cx="495281" cy="340238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8052572" y="4825260"/>
              <a:ext cx="589992" cy="414129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8052577" y="4132327"/>
              <a:ext cx="388118" cy="408938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7430898" y="4873171"/>
              <a:ext cx="297606" cy="211234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8749725" y="4950125"/>
              <a:ext cx="288245" cy="184202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8522444" y="4000279"/>
              <a:ext cx="306966" cy="385027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8829403" y="4583868"/>
              <a:ext cx="391238" cy="28929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 rot="-2426120">
              <a:off x="7110132" y="4877011"/>
              <a:ext cx="279910" cy="357971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7659648" y="4370196"/>
              <a:ext cx="377708" cy="426638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8797588" y="3078732"/>
              <a:ext cx="386048" cy="258065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7782420" y="4885132"/>
              <a:ext cx="174842" cy="187322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5" name="Shape 272">
              <a:extLst>
                <a:ext uri="{FF2B5EF4-FFF2-40B4-BE49-F238E27FC236}">
                  <a16:creationId xmlns:a16="http://schemas.microsoft.com/office/drawing/2014/main" id="{3F5BB61E-EACF-4EC9-8CF0-E820A20EA0E5}"/>
                </a:ext>
              </a:extLst>
            </p:cNvPr>
            <p:cNvSpPr/>
            <p:nvPr userDrawn="1"/>
          </p:nvSpPr>
          <p:spPr>
            <a:xfrm>
              <a:off x="8394267" y="4464801"/>
              <a:ext cx="339602" cy="400617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8BAB03F-FF1E-4CF9-B157-F56D97FF8225}"/>
              </a:ext>
            </a:extLst>
          </p:cNvPr>
          <p:cNvGrpSpPr/>
          <p:nvPr userDrawn="1"/>
        </p:nvGrpSpPr>
        <p:grpSpPr>
          <a:xfrm>
            <a:off x="-35374" y="3366963"/>
            <a:ext cx="1952290" cy="1906807"/>
            <a:chOff x="-35374" y="3366963"/>
            <a:chExt cx="1952290" cy="1906807"/>
          </a:xfrm>
        </p:grpSpPr>
        <p:sp>
          <p:nvSpPr>
            <p:cNvPr id="249" name="Shape 249"/>
            <p:cNvSpPr/>
            <p:nvPr/>
          </p:nvSpPr>
          <p:spPr>
            <a:xfrm>
              <a:off x="-35374" y="3366963"/>
              <a:ext cx="443260" cy="50467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700454" y="4557600"/>
              <a:ext cx="504670" cy="400627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721258" y="4998019"/>
              <a:ext cx="463059" cy="177962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1333294" y="4678454"/>
              <a:ext cx="306966" cy="385027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91624" y="4552927"/>
              <a:ext cx="416228" cy="409988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525678" y="4911343"/>
              <a:ext cx="391238" cy="28929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2704" y="4900231"/>
              <a:ext cx="180033" cy="373539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448634" y="4138206"/>
              <a:ext cx="479681" cy="339217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258963" y="4957957"/>
              <a:ext cx="386048" cy="258065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6" name="Shape 266">
              <a:extLst>
                <a:ext uri="{FF2B5EF4-FFF2-40B4-BE49-F238E27FC236}">
                  <a16:creationId xmlns:a16="http://schemas.microsoft.com/office/drawing/2014/main" id="{3BEC2B48-8C5C-4C6B-9C88-B007BB2F01F8}"/>
                </a:ext>
              </a:extLst>
            </p:cNvPr>
            <p:cNvSpPr/>
            <p:nvPr userDrawn="1"/>
          </p:nvSpPr>
          <p:spPr>
            <a:xfrm>
              <a:off x="-6398" y="3928634"/>
              <a:ext cx="414157" cy="507762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71C3040-1CA6-4428-9586-879A1B7469C6}"/>
              </a:ext>
            </a:extLst>
          </p:cNvPr>
          <p:cNvGrpSpPr/>
          <p:nvPr userDrawn="1"/>
        </p:nvGrpSpPr>
        <p:grpSpPr>
          <a:xfrm>
            <a:off x="-185869" y="-57166"/>
            <a:ext cx="1877889" cy="1945801"/>
            <a:chOff x="-185869" y="-57166"/>
            <a:chExt cx="1877889" cy="1945801"/>
          </a:xfrm>
        </p:grpSpPr>
        <p:sp>
          <p:nvSpPr>
            <p:cNvPr id="253" name="Shape 253"/>
            <p:cNvSpPr/>
            <p:nvPr/>
          </p:nvSpPr>
          <p:spPr>
            <a:xfrm>
              <a:off x="-77078" y="1488018"/>
              <a:ext cx="339602" cy="400617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346877" y="608615"/>
              <a:ext cx="210213" cy="458889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645010" y="355961"/>
              <a:ext cx="414157" cy="507762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-8" y="1013366"/>
              <a:ext cx="372518" cy="384998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-185869" y="9089"/>
              <a:ext cx="589992" cy="414129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1403775" y="11500"/>
              <a:ext cx="288245" cy="184202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955990" y="-57166"/>
              <a:ext cx="323616" cy="321546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7" name="Shape 260">
              <a:extLst>
                <a:ext uri="{FF2B5EF4-FFF2-40B4-BE49-F238E27FC236}">
                  <a16:creationId xmlns:a16="http://schemas.microsoft.com/office/drawing/2014/main" id="{8EBD0BED-2A30-45DE-B86B-AA3DB554BA1F}"/>
                </a:ext>
              </a:extLst>
            </p:cNvPr>
            <p:cNvSpPr/>
            <p:nvPr userDrawn="1"/>
          </p:nvSpPr>
          <p:spPr>
            <a:xfrm>
              <a:off x="506176" y="8146"/>
              <a:ext cx="180033" cy="373539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8" name="Shape 264">
              <a:extLst>
                <a:ext uri="{FF2B5EF4-FFF2-40B4-BE49-F238E27FC236}">
                  <a16:creationId xmlns:a16="http://schemas.microsoft.com/office/drawing/2014/main" id="{39F33480-2088-4E72-8DA0-329961CEA5EA}"/>
                </a:ext>
              </a:extLst>
            </p:cNvPr>
            <p:cNvSpPr/>
            <p:nvPr userDrawn="1"/>
          </p:nvSpPr>
          <p:spPr>
            <a:xfrm>
              <a:off x="82003" y="594127"/>
              <a:ext cx="174842" cy="187322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4609408-B2A7-457A-8690-B8A5DC15DB77}"/>
              </a:ext>
            </a:extLst>
          </p:cNvPr>
          <p:cNvGrpSpPr/>
          <p:nvPr userDrawn="1"/>
        </p:nvGrpSpPr>
        <p:grpSpPr>
          <a:xfrm>
            <a:off x="7302880" y="-294362"/>
            <a:ext cx="1876588" cy="2006619"/>
            <a:chOff x="7302880" y="-294362"/>
            <a:chExt cx="1876588" cy="2006619"/>
          </a:xfrm>
        </p:grpSpPr>
        <p:sp>
          <p:nvSpPr>
            <p:cNvPr id="248" name="Shape 248"/>
            <p:cNvSpPr/>
            <p:nvPr/>
          </p:nvSpPr>
          <p:spPr>
            <a:xfrm>
              <a:off x="7302880" y="-294362"/>
              <a:ext cx="450550" cy="558734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8963979" y="1338718"/>
              <a:ext cx="180033" cy="373539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8318810" y="-29822"/>
              <a:ext cx="456818" cy="425588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7842052" y="-100873"/>
              <a:ext cx="388118" cy="408938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 rot="1920548">
              <a:off x="8225551" y="625274"/>
              <a:ext cx="501522" cy="425557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 rot="-5400000">
              <a:off x="7996280" y="316930"/>
              <a:ext cx="279906" cy="357966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8801760" y="790271"/>
              <a:ext cx="377708" cy="426638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8699345" y="1151407"/>
              <a:ext cx="174842" cy="187322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9" name="Shape 265">
              <a:extLst>
                <a:ext uri="{FF2B5EF4-FFF2-40B4-BE49-F238E27FC236}">
                  <a16:creationId xmlns:a16="http://schemas.microsoft.com/office/drawing/2014/main" id="{B3070B0C-1ADF-4F04-96D0-B89050AE1B69}"/>
                </a:ext>
              </a:extLst>
            </p:cNvPr>
            <p:cNvSpPr/>
            <p:nvPr userDrawn="1"/>
          </p:nvSpPr>
          <p:spPr>
            <a:xfrm>
              <a:off x="8853349" y="192487"/>
              <a:ext cx="210213" cy="458889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A9EE9ECE-11E0-40D4-B16F-4FAB06236D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98722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9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preserve="1" userDrawn="1">
  <p:cSld name="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Shape 293"/>
          <p:cNvGrpSpPr/>
          <p:nvPr userDrawn="1"/>
        </p:nvGrpSpPr>
        <p:grpSpPr>
          <a:xfrm>
            <a:off x="7442902" y="808983"/>
            <a:ext cx="1796289" cy="4430438"/>
            <a:chOff x="6023725" y="1522881"/>
            <a:chExt cx="1358150" cy="3349794"/>
          </a:xfrm>
        </p:grpSpPr>
        <p:sp>
          <p:nvSpPr>
            <p:cNvPr id="295" name="Shape 29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Shape 302"/>
            <p:cNvSpPr/>
            <p:nvPr userDrawn="1"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04" name="Shape 304"/>
            <p:cNvSpPr/>
            <p:nvPr userDrawn="1"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Shape 316"/>
            <p:cNvSpPr/>
            <p:nvPr userDrawn="1"/>
          </p:nvSpPr>
          <p:spPr>
            <a:xfrm>
              <a:off x="6474025" y="1522881"/>
              <a:ext cx="303525" cy="257569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659FEC4-6282-4DB8-B98A-1268034D6D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  <p:cxnSp>
        <p:nvCxnSpPr>
          <p:cNvPr id="35" name="Shape 323">
            <a:extLst>
              <a:ext uri="{FF2B5EF4-FFF2-40B4-BE49-F238E27FC236}">
                <a16:creationId xmlns:a16="http://schemas.microsoft.com/office/drawing/2014/main" id="{EEFC08EE-20D8-4C0B-BDE9-8B3B3013FC16}"/>
              </a:ext>
            </a:extLst>
          </p:cNvPr>
          <p:cNvCxnSpPr/>
          <p:nvPr userDrawn="1"/>
        </p:nvCxnSpPr>
        <p:spPr>
          <a:xfrm>
            <a:off x="850475" y="697132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" name="Shape 291">
            <a:extLst>
              <a:ext uri="{FF2B5EF4-FFF2-40B4-BE49-F238E27FC236}">
                <a16:creationId xmlns:a16="http://schemas.microsoft.com/office/drawing/2014/main" id="{51D41F13-9D16-4E3A-8CA5-3438CCE41C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-109268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37" name="Shape 292">
            <a:extLst>
              <a:ext uri="{FF2B5EF4-FFF2-40B4-BE49-F238E27FC236}">
                <a16:creationId xmlns:a16="http://schemas.microsoft.com/office/drawing/2014/main" id="{BFDF73F0-0B29-48F6-A67D-BEB6B6EDA4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837874"/>
            <a:ext cx="6140400" cy="4075763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584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preserve="1" userDrawn="1">
  <p:cSld name="1_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747925" y="216310"/>
            <a:ext cx="6140400" cy="469732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293" name="Shape 293"/>
          <p:cNvGrpSpPr/>
          <p:nvPr userDrawn="1"/>
        </p:nvGrpSpPr>
        <p:grpSpPr>
          <a:xfrm>
            <a:off x="7442902" y="808983"/>
            <a:ext cx="1796289" cy="4430438"/>
            <a:chOff x="6023725" y="1522881"/>
            <a:chExt cx="1358150" cy="3349794"/>
          </a:xfrm>
        </p:grpSpPr>
        <p:sp>
          <p:nvSpPr>
            <p:cNvPr id="295" name="Shape 29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Shape 302"/>
            <p:cNvSpPr/>
            <p:nvPr userDrawn="1"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04" name="Shape 304"/>
            <p:cNvSpPr/>
            <p:nvPr userDrawn="1"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Shape 316"/>
            <p:cNvSpPr/>
            <p:nvPr userDrawn="1"/>
          </p:nvSpPr>
          <p:spPr>
            <a:xfrm>
              <a:off x="6474025" y="1522881"/>
              <a:ext cx="303525" cy="257569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659FEC4-6282-4DB8-B98A-1268034D6D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6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 + 2 columns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1590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31800" lvl="0" indent="-342900">
              <a:spcBef>
                <a:spcPts val="60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  <a:defRPr sz="20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 dirty="0"/>
          </a:p>
        </p:txBody>
      </p:sp>
      <p:sp>
        <p:nvSpPr>
          <p:cNvPr id="328" name="Shape 328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1590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  <a:defRPr sz="20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 dirty="0"/>
          </a:p>
        </p:txBody>
      </p:sp>
      <p:cxnSp>
        <p:nvCxnSpPr>
          <p:cNvPr id="359" name="Shape 359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" name="Shape 293">
            <a:extLst>
              <a:ext uri="{FF2B5EF4-FFF2-40B4-BE49-F238E27FC236}">
                <a16:creationId xmlns:a16="http://schemas.microsoft.com/office/drawing/2014/main" id="{240740A9-9FB7-4CBB-93C0-763FC406AE9A}"/>
              </a:ext>
            </a:extLst>
          </p:cNvPr>
          <p:cNvGrpSpPr/>
          <p:nvPr userDrawn="1"/>
        </p:nvGrpSpPr>
        <p:grpSpPr>
          <a:xfrm>
            <a:off x="7442902" y="808983"/>
            <a:ext cx="1796289" cy="4430438"/>
            <a:chOff x="6023725" y="1522881"/>
            <a:chExt cx="1358150" cy="3349794"/>
          </a:xfrm>
        </p:grpSpPr>
        <p:sp>
          <p:nvSpPr>
            <p:cNvPr id="68" name="Shape 295">
              <a:extLst>
                <a:ext uri="{FF2B5EF4-FFF2-40B4-BE49-F238E27FC236}">
                  <a16:creationId xmlns:a16="http://schemas.microsoft.com/office/drawing/2014/main" id="{6DF8CBA7-9BA1-479F-BBBD-418E800D3416}"/>
                </a:ext>
              </a:extLst>
            </p:cNvPr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69" name="Shape 296">
              <a:extLst>
                <a:ext uri="{FF2B5EF4-FFF2-40B4-BE49-F238E27FC236}">
                  <a16:creationId xmlns:a16="http://schemas.microsoft.com/office/drawing/2014/main" id="{D0DC7A7B-3EBB-4126-A4EC-F7E9FAE5A316}"/>
                </a:ext>
              </a:extLst>
            </p:cNvPr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0" name="Shape 297">
              <a:extLst>
                <a:ext uri="{FF2B5EF4-FFF2-40B4-BE49-F238E27FC236}">
                  <a16:creationId xmlns:a16="http://schemas.microsoft.com/office/drawing/2014/main" id="{68D6AF08-428F-4A9C-A354-E2E10A8D3935}"/>
                </a:ext>
              </a:extLst>
            </p:cNvPr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1" name="Shape 298">
              <a:extLst>
                <a:ext uri="{FF2B5EF4-FFF2-40B4-BE49-F238E27FC236}">
                  <a16:creationId xmlns:a16="http://schemas.microsoft.com/office/drawing/2014/main" id="{B71B6DB4-DF38-41BA-8274-B782F5770DF1}"/>
                </a:ext>
              </a:extLst>
            </p:cNvPr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72" name="Shape 299">
              <a:extLst>
                <a:ext uri="{FF2B5EF4-FFF2-40B4-BE49-F238E27FC236}">
                  <a16:creationId xmlns:a16="http://schemas.microsoft.com/office/drawing/2014/main" id="{DEC3FC8B-1724-4025-BB11-D26BF42746C5}"/>
                </a:ext>
              </a:extLst>
            </p:cNvPr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3" name="Shape 300">
              <a:extLst>
                <a:ext uri="{FF2B5EF4-FFF2-40B4-BE49-F238E27FC236}">
                  <a16:creationId xmlns:a16="http://schemas.microsoft.com/office/drawing/2014/main" id="{57A21143-FB0C-45A7-B78C-60B640B1013F}"/>
                </a:ext>
              </a:extLst>
            </p:cNvPr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4" name="Shape 301">
              <a:extLst>
                <a:ext uri="{FF2B5EF4-FFF2-40B4-BE49-F238E27FC236}">
                  <a16:creationId xmlns:a16="http://schemas.microsoft.com/office/drawing/2014/main" id="{6F080129-3B74-40B1-BA28-DD85FFB926B9}"/>
                </a:ext>
              </a:extLst>
            </p:cNvPr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5" name="Shape 302">
              <a:extLst>
                <a:ext uri="{FF2B5EF4-FFF2-40B4-BE49-F238E27FC236}">
                  <a16:creationId xmlns:a16="http://schemas.microsoft.com/office/drawing/2014/main" id="{AD27BC22-5866-4465-B4A0-10A055915047}"/>
                </a:ext>
              </a:extLst>
            </p:cNvPr>
            <p:cNvSpPr/>
            <p:nvPr userDrawn="1"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76" name="Shape 304">
              <a:extLst>
                <a:ext uri="{FF2B5EF4-FFF2-40B4-BE49-F238E27FC236}">
                  <a16:creationId xmlns:a16="http://schemas.microsoft.com/office/drawing/2014/main" id="{DA9B07B6-30F7-4652-993C-760844FBBC10}"/>
                </a:ext>
              </a:extLst>
            </p:cNvPr>
            <p:cNvSpPr/>
            <p:nvPr userDrawn="1"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7" name="Shape 305">
              <a:extLst>
                <a:ext uri="{FF2B5EF4-FFF2-40B4-BE49-F238E27FC236}">
                  <a16:creationId xmlns:a16="http://schemas.microsoft.com/office/drawing/2014/main" id="{E04FE937-6D63-4509-AB54-D2B8C8ED2CC4}"/>
                </a:ext>
              </a:extLst>
            </p:cNvPr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8" name="Shape 306">
              <a:extLst>
                <a:ext uri="{FF2B5EF4-FFF2-40B4-BE49-F238E27FC236}">
                  <a16:creationId xmlns:a16="http://schemas.microsoft.com/office/drawing/2014/main" id="{862099D0-6340-4A3E-BB07-6D859535AC46}"/>
                </a:ext>
              </a:extLst>
            </p:cNvPr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9" name="Shape 307">
              <a:extLst>
                <a:ext uri="{FF2B5EF4-FFF2-40B4-BE49-F238E27FC236}">
                  <a16:creationId xmlns:a16="http://schemas.microsoft.com/office/drawing/2014/main" id="{6C9D575E-280A-48AB-82D9-99208A1D5D87}"/>
                </a:ext>
              </a:extLst>
            </p:cNvPr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0" name="Shape 308">
              <a:extLst>
                <a:ext uri="{FF2B5EF4-FFF2-40B4-BE49-F238E27FC236}">
                  <a16:creationId xmlns:a16="http://schemas.microsoft.com/office/drawing/2014/main" id="{1F9402F2-5E32-489F-961E-9EE0AE2FC5CE}"/>
                </a:ext>
              </a:extLst>
            </p:cNvPr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1" name="Shape 309">
              <a:extLst>
                <a:ext uri="{FF2B5EF4-FFF2-40B4-BE49-F238E27FC236}">
                  <a16:creationId xmlns:a16="http://schemas.microsoft.com/office/drawing/2014/main" id="{A3A660CF-0366-430D-B325-60CD832BD2E6}"/>
                </a:ext>
              </a:extLst>
            </p:cNvPr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2" name="Shape 311">
              <a:extLst>
                <a:ext uri="{FF2B5EF4-FFF2-40B4-BE49-F238E27FC236}">
                  <a16:creationId xmlns:a16="http://schemas.microsoft.com/office/drawing/2014/main" id="{0A56BB41-2714-4FDF-BF2B-CB3AF092B871}"/>
                </a:ext>
              </a:extLst>
            </p:cNvPr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3" name="Shape 312">
              <a:extLst>
                <a:ext uri="{FF2B5EF4-FFF2-40B4-BE49-F238E27FC236}">
                  <a16:creationId xmlns:a16="http://schemas.microsoft.com/office/drawing/2014/main" id="{B65F8E3C-1284-47C4-B3BE-704BEE5247A4}"/>
                </a:ext>
              </a:extLst>
            </p:cNvPr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84" name="Shape 313">
              <a:extLst>
                <a:ext uri="{FF2B5EF4-FFF2-40B4-BE49-F238E27FC236}">
                  <a16:creationId xmlns:a16="http://schemas.microsoft.com/office/drawing/2014/main" id="{AEAFFA5C-BEE0-4A82-8111-A8433DBF02DC}"/>
                </a:ext>
              </a:extLst>
            </p:cNvPr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5" name="Shape 314">
              <a:extLst>
                <a:ext uri="{FF2B5EF4-FFF2-40B4-BE49-F238E27FC236}">
                  <a16:creationId xmlns:a16="http://schemas.microsoft.com/office/drawing/2014/main" id="{FFEA7E71-84DD-43BA-A1A5-6FFF19F3DA83}"/>
                </a:ext>
              </a:extLst>
            </p:cNvPr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6" name="Shape 315">
              <a:extLst>
                <a:ext uri="{FF2B5EF4-FFF2-40B4-BE49-F238E27FC236}">
                  <a16:creationId xmlns:a16="http://schemas.microsoft.com/office/drawing/2014/main" id="{B98533FF-FC2A-45E0-BCB3-54772C5B6F16}"/>
                </a:ext>
              </a:extLst>
            </p:cNvPr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7" name="Shape 316">
              <a:extLst>
                <a:ext uri="{FF2B5EF4-FFF2-40B4-BE49-F238E27FC236}">
                  <a16:creationId xmlns:a16="http://schemas.microsoft.com/office/drawing/2014/main" id="{FAE7E938-1920-4309-B05D-AEB3C3FCCE55}"/>
                </a:ext>
              </a:extLst>
            </p:cNvPr>
            <p:cNvSpPr/>
            <p:nvPr userDrawn="1"/>
          </p:nvSpPr>
          <p:spPr>
            <a:xfrm>
              <a:off x="6474025" y="1522881"/>
              <a:ext cx="303525" cy="257569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8" name="Shape 317">
              <a:extLst>
                <a:ext uri="{FF2B5EF4-FFF2-40B4-BE49-F238E27FC236}">
                  <a16:creationId xmlns:a16="http://schemas.microsoft.com/office/drawing/2014/main" id="{9CE1E1E4-D108-4500-A8CA-E42A47579C6A}"/>
                </a:ext>
              </a:extLst>
            </p:cNvPr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9" name="Shape 318">
              <a:extLst>
                <a:ext uri="{FF2B5EF4-FFF2-40B4-BE49-F238E27FC236}">
                  <a16:creationId xmlns:a16="http://schemas.microsoft.com/office/drawing/2014/main" id="{4B668B85-266D-4750-944E-F63DEDA07DC4}"/>
                </a:ext>
              </a:extLst>
            </p:cNvPr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0" name="Shape 319">
              <a:extLst>
                <a:ext uri="{FF2B5EF4-FFF2-40B4-BE49-F238E27FC236}">
                  <a16:creationId xmlns:a16="http://schemas.microsoft.com/office/drawing/2014/main" id="{E6330542-8A2A-487B-93DC-BB4BB13EF2B4}"/>
                </a:ext>
              </a:extLst>
            </p:cNvPr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1" name="Shape 320">
              <a:extLst>
                <a:ext uri="{FF2B5EF4-FFF2-40B4-BE49-F238E27FC236}">
                  <a16:creationId xmlns:a16="http://schemas.microsoft.com/office/drawing/2014/main" id="{70798BC5-22FA-4A4F-AD24-8FE0B2D490E0}"/>
                </a:ext>
              </a:extLst>
            </p:cNvPr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2" name="Shape 321">
              <a:extLst>
                <a:ext uri="{FF2B5EF4-FFF2-40B4-BE49-F238E27FC236}">
                  <a16:creationId xmlns:a16="http://schemas.microsoft.com/office/drawing/2014/main" id="{ED7BB5D2-5FBD-4DD5-8EE6-0439DB89D491}"/>
                </a:ext>
              </a:extLst>
            </p:cNvPr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3" name="Shape 322">
              <a:extLst>
                <a:ext uri="{FF2B5EF4-FFF2-40B4-BE49-F238E27FC236}">
                  <a16:creationId xmlns:a16="http://schemas.microsoft.com/office/drawing/2014/main" id="{689C4625-1C6D-4313-B0D0-9AC78B60B00E}"/>
                </a:ext>
              </a:extLst>
            </p:cNvPr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7A4FB63F-67BB-4EAA-8C16-B299AA83B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1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248">
            <a:extLst>
              <a:ext uri="{FF2B5EF4-FFF2-40B4-BE49-F238E27FC236}">
                <a16:creationId xmlns:a16="http://schemas.microsoft.com/office/drawing/2014/main" id="{5C0AA65E-F6F7-4173-9CAD-E4E3D6595BF7}"/>
              </a:ext>
            </a:extLst>
          </p:cNvPr>
          <p:cNvSpPr/>
          <p:nvPr userDrawn="1"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6" name="Shape 249">
            <a:extLst>
              <a:ext uri="{FF2B5EF4-FFF2-40B4-BE49-F238E27FC236}">
                <a16:creationId xmlns:a16="http://schemas.microsoft.com/office/drawing/2014/main" id="{D329F791-42AC-4C3D-BA60-DC0394DF0815}"/>
              </a:ext>
            </a:extLst>
          </p:cNvPr>
          <p:cNvSpPr/>
          <p:nvPr userDrawn="1"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" name="Shape 250">
            <a:extLst>
              <a:ext uri="{FF2B5EF4-FFF2-40B4-BE49-F238E27FC236}">
                <a16:creationId xmlns:a16="http://schemas.microsoft.com/office/drawing/2014/main" id="{C4704A19-6CA3-467F-BEAB-329DCFA79F2B}"/>
              </a:ext>
            </a:extLst>
          </p:cNvPr>
          <p:cNvSpPr/>
          <p:nvPr userDrawn="1"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" name="Shape 251">
            <a:extLst>
              <a:ext uri="{FF2B5EF4-FFF2-40B4-BE49-F238E27FC236}">
                <a16:creationId xmlns:a16="http://schemas.microsoft.com/office/drawing/2014/main" id="{8275D89C-738E-4510-BD1C-9FEE7DCE6687}"/>
              </a:ext>
            </a:extLst>
          </p:cNvPr>
          <p:cNvSpPr/>
          <p:nvPr userDrawn="1"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" name="Shape 253">
            <a:extLst>
              <a:ext uri="{FF2B5EF4-FFF2-40B4-BE49-F238E27FC236}">
                <a16:creationId xmlns:a16="http://schemas.microsoft.com/office/drawing/2014/main" id="{250ACD6A-F99F-4F97-945D-746A7D13F612}"/>
              </a:ext>
            </a:extLst>
          </p:cNvPr>
          <p:cNvSpPr/>
          <p:nvPr userDrawn="1"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" name="Shape 254">
            <a:extLst>
              <a:ext uri="{FF2B5EF4-FFF2-40B4-BE49-F238E27FC236}">
                <a16:creationId xmlns:a16="http://schemas.microsoft.com/office/drawing/2014/main" id="{32D83F1B-E817-4927-B2BF-13CEBA9827C9}"/>
              </a:ext>
            </a:extLst>
          </p:cNvPr>
          <p:cNvSpPr/>
          <p:nvPr userDrawn="1"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" name="Shape 255">
            <a:extLst>
              <a:ext uri="{FF2B5EF4-FFF2-40B4-BE49-F238E27FC236}">
                <a16:creationId xmlns:a16="http://schemas.microsoft.com/office/drawing/2014/main" id="{20A3A173-5C8A-4509-93A0-60217941388C}"/>
              </a:ext>
            </a:extLst>
          </p:cNvPr>
          <p:cNvSpPr/>
          <p:nvPr userDrawn="1"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2" name="Shape 256">
            <a:extLst>
              <a:ext uri="{FF2B5EF4-FFF2-40B4-BE49-F238E27FC236}">
                <a16:creationId xmlns:a16="http://schemas.microsoft.com/office/drawing/2014/main" id="{9C2335E8-5CF9-4946-9DBD-970A7372DD79}"/>
              </a:ext>
            </a:extLst>
          </p:cNvPr>
          <p:cNvSpPr/>
          <p:nvPr userDrawn="1"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3" name="Shape 257">
            <a:extLst>
              <a:ext uri="{FF2B5EF4-FFF2-40B4-BE49-F238E27FC236}">
                <a16:creationId xmlns:a16="http://schemas.microsoft.com/office/drawing/2014/main" id="{4B46374C-1D15-4BB7-8A95-21B2468F2D24}"/>
              </a:ext>
            </a:extLst>
          </p:cNvPr>
          <p:cNvSpPr/>
          <p:nvPr userDrawn="1"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4" name="Shape 258">
            <a:extLst>
              <a:ext uri="{FF2B5EF4-FFF2-40B4-BE49-F238E27FC236}">
                <a16:creationId xmlns:a16="http://schemas.microsoft.com/office/drawing/2014/main" id="{E3BA5BE3-F080-47BA-B3D6-3FCA02C5C197}"/>
              </a:ext>
            </a:extLst>
          </p:cNvPr>
          <p:cNvSpPr/>
          <p:nvPr userDrawn="1"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5" name="Shape 259">
            <a:extLst>
              <a:ext uri="{FF2B5EF4-FFF2-40B4-BE49-F238E27FC236}">
                <a16:creationId xmlns:a16="http://schemas.microsoft.com/office/drawing/2014/main" id="{1103B35C-1C0D-4C2B-9C62-304DF150EACB}"/>
              </a:ext>
            </a:extLst>
          </p:cNvPr>
          <p:cNvSpPr/>
          <p:nvPr userDrawn="1"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6" name="Shape 260">
            <a:extLst>
              <a:ext uri="{FF2B5EF4-FFF2-40B4-BE49-F238E27FC236}">
                <a16:creationId xmlns:a16="http://schemas.microsoft.com/office/drawing/2014/main" id="{F9D82C06-536B-4D71-BD3B-45F3951F4898}"/>
              </a:ext>
            </a:extLst>
          </p:cNvPr>
          <p:cNvSpPr/>
          <p:nvPr userDrawn="1"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7" name="Shape 261">
            <a:extLst>
              <a:ext uri="{FF2B5EF4-FFF2-40B4-BE49-F238E27FC236}">
                <a16:creationId xmlns:a16="http://schemas.microsoft.com/office/drawing/2014/main" id="{13C881BA-9C06-4C0E-B1C9-504FD3D15640}"/>
              </a:ext>
            </a:extLst>
          </p:cNvPr>
          <p:cNvSpPr/>
          <p:nvPr userDrawn="1"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8" name="Shape 262">
            <a:extLst>
              <a:ext uri="{FF2B5EF4-FFF2-40B4-BE49-F238E27FC236}">
                <a16:creationId xmlns:a16="http://schemas.microsoft.com/office/drawing/2014/main" id="{7574DC21-C28B-4FC9-B6AB-05C595C5F39D}"/>
              </a:ext>
            </a:extLst>
          </p:cNvPr>
          <p:cNvSpPr/>
          <p:nvPr userDrawn="1"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9" name="Shape 263">
            <a:extLst>
              <a:ext uri="{FF2B5EF4-FFF2-40B4-BE49-F238E27FC236}">
                <a16:creationId xmlns:a16="http://schemas.microsoft.com/office/drawing/2014/main" id="{D70257BD-DBD0-45CC-B257-B20CCB311EA4}"/>
              </a:ext>
            </a:extLst>
          </p:cNvPr>
          <p:cNvSpPr/>
          <p:nvPr userDrawn="1"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0" name="Shape 264">
            <a:extLst>
              <a:ext uri="{FF2B5EF4-FFF2-40B4-BE49-F238E27FC236}">
                <a16:creationId xmlns:a16="http://schemas.microsoft.com/office/drawing/2014/main" id="{7889ECD1-9F29-494B-BF27-DE823B29D270}"/>
              </a:ext>
            </a:extLst>
          </p:cNvPr>
          <p:cNvSpPr/>
          <p:nvPr userDrawn="1"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1" name="Shape 265">
            <a:extLst>
              <a:ext uri="{FF2B5EF4-FFF2-40B4-BE49-F238E27FC236}">
                <a16:creationId xmlns:a16="http://schemas.microsoft.com/office/drawing/2014/main" id="{C4F19DBC-307D-4499-A880-3D6CDFA009B2}"/>
              </a:ext>
            </a:extLst>
          </p:cNvPr>
          <p:cNvSpPr/>
          <p:nvPr userDrawn="1"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2" name="Shape 266">
            <a:extLst>
              <a:ext uri="{FF2B5EF4-FFF2-40B4-BE49-F238E27FC236}">
                <a16:creationId xmlns:a16="http://schemas.microsoft.com/office/drawing/2014/main" id="{E680E56A-2E58-48E3-A6B2-9AC3ADEE4043}"/>
              </a:ext>
            </a:extLst>
          </p:cNvPr>
          <p:cNvSpPr/>
          <p:nvPr userDrawn="1"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3" name="Shape 267">
            <a:extLst>
              <a:ext uri="{FF2B5EF4-FFF2-40B4-BE49-F238E27FC236}">
                <a16:creationId xmlns:a16="http://schemas.microsoft.com/office/drawing/2014/main" id="{534F6D93-1AA9-483D-9737-C0F7C8B78BAC}"/>
              </a:ext>
            </a:extLst>
          </p:cNvPr>
          <p:cNvSpPr/>
          <p:nvPr userDrawn="1"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4" name="Shape 268">
            <a:extLst>
              <a:ext uri="{FF2B5EF4-FFF2-40B4-BE49-F238E27FC236}">
                <a16:creationId xmlns:a16="http://schemas.microsoft.com/office/drawing/2014/main" id="{3E9A4C11-9A36-4BED-9BEE-54C3BF2F8920}"/>
              </a:ext>
            </a:extLst>
          </p:cNvPr>
          <p:cNvSpPr/>
          <p:nvPr userDrawn="1"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5" name="Shape 270">
            <a:extLst>
              <a:ext uri="{FF2B5EF4-FFF2-40B4-BE49-F238E27FC236}">
                <a16:creationId xmlns:a16="http://schemas.microsoft.com/office/drawing/2014/main" id="{690D65C9-A201-48EF-B866-4D9C03D4500E}"/>
              </a:ext>
            </a:extLst>
          </p:cNvPr>
          <p:cNvSpPr/>
          <p:nvPr userDrawn="1"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6" name="Shape 273">
            <a:extLst>
              <a:ext uri="{FF2B5EF4-FFF2-40B4-BE49-F238E27FC236}">
                <a16:creationId xmlns:a16="http://schemas.microsoft.com/office/drawing/2014/main" id="{6B34695D-3FB0-464E-92E6-87932F60AD0A}"/>
              </a:ext>
            </a:extLst>
          </p:cNvPr>
          <p:cNvSpPr/>
          <p:nvPr userDrawn="1"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7" name="Shape 274">
            <a:extLst>
              <a:ext uri="{FF2B5EF4-FFF2-40B4-BE49-F238E27FC236}">
                <a16:creationId xmlns:a16="http://schemas.microsoft.com/office/drawing/2014/main" id="{65E46ED2-7363-48D9-9A75-6337E36F81FE}"/>
              </a:ext>
            </a:extLst>
          </p:cNvPr>
          <p:cNvSpPr/>
          <p:nvPr userDrawn="1"/>
        </p:nvSpPr>
        <p:spPr>
          <a:xfrm>
            <a:off x="-185869" y="908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8" name="Shape 275">
            <a:extLst>
              <a:ext uri="{FF2B5EF4-FFF2-40B4-BE49-F238E27FC236}">
                <a16:creationId xmlns:a16="http://schemas.microsoft.com/office/drawing/2014/main" id="{D973F3C3-8C82-4609-9847-2BE3CF4B505E}"/>
              </a:ext>
            </a:extLst>
          </p:cNvPr>
          <p:cNvSpPr/>
          <p:nvPr userDrawn="1"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9" name="Shape 277">
            <a:extLst>
              <a:ext uri="{FF2B5EF4-FFF2-40B4-BE49-F238E27FC236}">
                <a16:creationId xmlns:a16="http://schemas.microsoft.com/office/drawing/2014/main" id="{06361BE4-2B64-43AD-9A50-BF1DEF7C4150}"/>
              </a:ext>
            </a:extLst>
          </p:cNvPr>
          <p:cNvSpPr/>
          <p:nvPr userDrawn="1"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0" name="Shape 278">
            <a:extLst>
              <a:ext uri="{FF2B5EF4-FFF2-40B4-BE49-F238E27FC236}">
                <a16:creationId xmlns:a16="http://schemas.microsoft.com/office/drawing/2014/main" id="{9C010E15-D4D3-4BF9-A18F-EA19085E4E79}"/>
              </a:ext>
            </a:extLst>
          </p:cNvPr>
          <p:cNvSpPr/>
          <p:nvPr userDrawn="1"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1" name="Shape 279">
            <a:extLst>
              <a:ext uri="{FF2B5EF4-FFF2-40B4-BE49-F238E27FC236}">
                <a16:creationId xmlns:a16="http://schemas.microsoft.com/office/drawing/2014/main" id="{56BCC3F2-A630-46BE-A68E-B3F0877029DF}"/>
              </a:ext>
            </a:extLst>
          </p:cNvPr>
          <p:cNvSpPr/>
          <p:nvPr userDrawn="1"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2" name="Shape 280">
            <a:extLst>
              <a:ext uri="{FF2B5EF4-FFF2-40B4-BE49-F238E27FC236}">
                <a16:creationId xmlns:a16="http://schemas.microsoft.com/office/drawing/2014/main" id="{8DD17EB5-E23C-404E-BAB2-418FE7FA53C5}"/>
              </a:ext>
            </a:extLst>
          </p:cNvPr>
          <p:cNvSpPr/>
          <p:nvPr userDrawn="1"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3" name="Shape 281">
            <a:extLst>
              <a:ext uri="{FF2B5EF4-FFF2-40B4-BE49-F238E27FC236}">
                <a16:creationId xmlns:a16="http://schemas.microsoft.com/office/drawing/2014/main" id="{C1610600-1A6F-48EC-857F-8C58D0F5CE21}"/>
              </a:ext>
            </a:extLst>
          </p:cNvPr>
          <p:cNvSpPr/>
          <p:nvPr userDrawn="1"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4" name="Shape 282">
            <a:extLst>
              <a:ext uri="{FF2B5EF4-FFF2-40B4-BE49-F238E27FC236}">
                <a16:creationId xmlns:a16="http://schemas.microsoft.com/office/drawing/2014/main" id="{2022AAEC-D89A-495E-AD2A-3945A3E829A4}"/>
              </a:ext>
            </a:extLst>
          </p:cNvPr>
          <p:cNvSpPr/>
          <p:nvPr userDrawn="1"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5" name="Shape 283">
            <a:extLst>
              <a:ext uri="{FF2B5EF4-FFF2-40B4-BE49-F238E27FC236}">
                <a16:creationId xmlns:a16="http://schemas.microsoft.com/office/drawing/2014/main" id="{ACE0A285-4031-43F6-AA10-3210BF695E86}"/>
              </a:ext>
            </a:extLst>
          </p:cNvPr>
          <p:cNvSpPr/>
          <p:nvPr userDrawn="1"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6" name="Shape 284">
            <a:extLst>
              <a:ext uri="{FF2B5EF4-FFF2-40B4-BE49-F238E27FC236}">
                <a16:creationId xmlns:a16="http://schemas.microsoft.com/office/drawing/2014/main" id="{7B16002A-5731-4953-BCEE-539D329F6F0A}"/>
              </a:ext>
            </a:extLst>
          </p:cNvPr>
          <p:cNvSpPr/>
          <p:nvPr userDrawn="1"/>
        </p:nvSpPr>
        <p:spPr>
          <a:xfrm>
            <a:off x="448634" y="4138206"/>
            <a:ext cx="479681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A4C2F4"/>
              </a:solidFill>
            </a:endParaRPr>
          </a:p>
        </p:txBody>
      </p:sp>
      <p:sp>
        <p:nvSpPr>
          <p:cNvPr id="77" name="Shape 285">
            <a:extLst>
              <a:ext uri="{FF2B5EF4-FFF2-40B4-BE49-F238E27FC236}">
                <a16:creationId xmlns:a16="http://schemas.microsoft.com/office/drawing/2014/main" id="{9A474902-EBF2-46D0-93D1-9FDE226FE9C4}"/>
              </a:ext>
            </a:extLst>
          </p:cNvPr>
          <p:cNvSpPr/>
          <p:nvPr userDrawn="1"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8" name="Shape 286">
            <a:extLst>
              <a:ext uri="{FF2B5EF4-FFF2-40B4-BE49-F238E27FC236}">
                <a16:creationId xmlns:a16="http://schemas.microsoft.com/office/drawing/2014/main" id="{F24A4946-CE49-49FF-94A4-2F1FA2F86A6B}"/>
              </a:ext>
            </a:extLst>
          </p:cNvPr>
          <p:cNvSpPr/>
          <p:nvPr userDrawn="1"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9" name="Shape 287">
            <a:extLst>
              <a:ext uri="{FF2B5EF4-FFF2-40B4-BE49-F238E27FC236}">
                <a16:creationId xmlns:a16="http://schemas.microsoft.com/office/drawing/2014/main" id="{871ACBA8-0EDD-4F8D-A2CA-D2B804F765A2}"/>
              </a:ext>
            </a:extLst>
          </p:cNvPr>
          <p:cNvSpPr/>
          <p:nvPr userDrawn="1"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0" name="Shape 288">
            <a:extLst>
              <a:ext uri="{FF2B5EF4-FFF2-40B4-BE49-F238E27FC236}">
                <a16:creationId xmlns:a16="http://schemas.microsoft.com/office/drawing/2014/main" id="{917EA7C9-A923-47F0-AE4C-825DE07BA9A8}"/>
              </a:ext>
            </a:extLst>
          </p:cNvPr>
          <p:cNvSpPr/>
          <p:nvPr userDrawn="1"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1" name="Shape 289">
            <a:extLst>
              <a:ext uri="{FF2B5EF4-FFF2-40B4-BE49-F238E27FC236}">
                <a16:creationId xmlns:a16="http://schemas.microsoft.com/office/drawing/2014/main" id="{65D90BF5-1D1B-4F06-81C8-D28B1F8F40C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Shape 272">
            <a:extLst>
              <a:ext uri="{FF2B5EF4-FFF2-40B4-BE49-F238E27FC236}">
                <a16:creationId xmlns:a16="http://schemas.microsoft.com/office/drawing/2014/main" id="{682141FE-25DB-45A7-800B-DA4A6AB9437E}"/>
              </a:ext>
            </a:extLst>
          </p:cNvPr>
          <p:cNvSpPr/>
          <p:nvPr userDrawn="1"/>
        </p:nvSpPr>
        <p:spPr>
          <a:xfrm>
            <a:off x="8394267" y="4464801"/>
            <a:ext cx="339602" cy="400617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3" name="Shape 266">
            <a:extLst>
              <a:ext uri="{FF2B5EF4-FFF2-40B4-BE49-F238E27FC236}">
                <a16:creationId xmlns:a16="http://schemas.microsoft.com/office/drawing/2014/main" id="{41E0902D-6625-4C23-AFD9-36B23D6BA0FA}"/>
              </a:ext>
            </a:extLst>
          </p:cNvPr>
          <p:cNvSpPr/>
          <p:nvPr userDrawn="1"/>
        </p:nvSpPr>
        <p:spPr>
          <a:xfrm>
            <a:off x="-6398" y="3928634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4" name="Shape 260">
            <a:extLst>
              <a:ext uri="{FF2B5EF4-FFF2-40B4-BE49-F238E27FC236}">
                <a16:creationId xmlns:a16="http://schemas.microsoft.com/office/drawing/2014/main" id="{9C52A166-6CA3-48DB-8701-634359AF84AD}"/>
              </a:ext>
            </a:extLst>
          </p:cNvPr>
          <p:cNvSpPr/>
          <p:nvPr userDrawn="1"/>
        </p:nvSpPr>
        <p:spPr>
          <a:xfrm>
            <a:off x="506176" y="8146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5" name="Shape 264">
            <a:extLst>
              <a:ext uri="{FF2B5EF4-FFF2-40B4-BE49-F238E27FC236}">
                <a16:creationId xmlns:a16="http://schemas.microsoft.com/office/drawing/2014/main" id="{FFE33A31-8A3F-4B14-83E7-341ABEDD3EFA}"/>
              </a:ext>
            </a:extLst>
          </p:cNvPr>
          <p:cNvSpPr/>
          <p:nvPr userDrawn="1"/>
        </p:nvSpPr>
        <p:spPr>
          <a:xfrm>
            <a:off x="82003" y="594127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6" name="Shape 265">
            <a:extLst>
              <a:ext uri="{FF2B5EF4-FFF2-40B4-BE49-F238E27FC236}">
                <a16:creationId xmlns:a16="http://schemas.microsoft.com/office/drawing/2014/main" id="{F475E480-A164-4F9C-94CB-70B817EB708A}"/>
              </a:ext>
            </a:extLst>
          </p:cNvPr>
          <p:cNvSpPr/>
          <p:nvPr userDrawn="1"/>
        </p:nvSpPr>
        <p:spPr>
          <a:xfrm>
            <a:off x="8853349" y="192487"/>
            <a:ext cx="210213" cy="458889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B6363852-1BA7-436A-89C5-E413017EEB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98722" y="117984"/>
            <a:ext cx="1346555" cy="520776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1547ED66-3F16-4324-B6D3-FD1FC10EF4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25567" y="838773"/>
            <a:ext cx="3744166" cy="381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 preserve="1">
  <p:cSld name="Completely blank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18E037-8DF7-4A32-A944-F28D52092D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8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82246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72" r:id="rId4"/>
    <p:sldLayoutId id="2147483664" r:id="rId5"/>
    <p:sldLayoutId id="2147483674" r:id="rId6"/>
    <p:sldLayoutId id="214748366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635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CC37-2CCE-49F6-9768-6211FAADE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931" y="1141027"/>
            <a:ext cx="8690137" cy="1159800"/>
          </a:xfrm>
        </p:spPr>
        <p:txBody>
          <a:bodyPr/>
          <a:lstStyle/>
          <a:p>
            <a:pPr fontAlgn="ctr"/>
            <a:r>
              <a:rPr lang="en-US" b="0" dirty="0"/>
              <a:t>Backdrop and Costume</a:t>
            </a:r>
            <a:endParaRPr lang="en-IN" b="0" dirty="0"/>
          </a:p>
        </p:txBody>
      </p:sp>
      <p:pic>
        <p:nvPicPr>
          <p:cNvPr id="3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6377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7B445D-AE52-4A8B-91F0-30253CFAF0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ما هو</a:t>
            </a:r>
            <a:r>
              <a:rPr lang="ar-EG" dirty="0"/>
              <a:t> </a:t>
            </a:r>
            <a:r>
              <a:rPr lang="en-IN" dirty="0"/>
              <a:t> Costumes</a:t>
            </a:r>
            <a:r>
              <a:rPr lang="ar-EG" dirty="0"/>
              <a:t>؟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28F43C-0D0A-4902-8ABA-8D46A74928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4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6375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95CFB4-608F-42E9-8ABA-B99E121C55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E28568-586D-4A37-A516-00F4196E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Costume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A66D7-84B5-4E50-8614-D9C32E66F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7925" y="712749"/>
            <a:ext cx="6140400" cy="4075763"/>
          </a:xfrm>
        </p:spPr>
        <p:txBody>
          <a:bodyPr/>
          <a:lstStyle/>
          <a:p>
            <a:pPr algn="r" rtl="1"/>
            <a:r>
              <a:rPr lang="ar-SA" sz="2400" dirty="0">
                <a:cs typeface="Akhbar MT" pitchFamily="2" charset="-78"/>
              </a:rPr>
              <a:t>الزي</a:t>
            </a:r>
            <a:r>
              <a:rPr lang="ar-EG" sz="2400" dirty="0">
                <a:cs typeface="Akhbar MT" pitchFamily="2" charset="-78"/>
              </a:rPr>
              <a:t> </a:t>
            </a:r>
            <a:r>
              <a:rPr lang="en-US" b="1" dirty="0">
                <a:latin typeface="High Tower Text" pitchFamily="18" charset="0"/>
                <a:cs typeface="Akhbar MT" pitchFamily="2" charset="-78"/>
              </a:rPr>
              <a:t>costume</a:t>
            </a:r>
            <a:r>
              <a:rPr lang="ar-EG" dirty="0">
                <a:cs typeface="Akhbar MT" pitchFamily="2" charset="-78"/>
              </a:rPr>
              <a:t> </a:t>
            </a:r>
            <a:r>
              <a:rPr lang="ar-SA" sz="2400" dirty="0">
                <a:cs typeface="Akhbar MT" pitchFamily="2" charset="-78"/>
              </a:rPr>
              <a:t>هو واحد من العديد من "الإطارات" أو المظاهر البديلة للكائن</a:t>
            </a:r>
            <a:r>
              <a:rPr lang="ar-EG" sz="2400" dirty="0">
                <a:cs typeface="Akhbar MT" pitchFamily="2" charset="-78"/>
              </a:rPr>
              <a:t> 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sprite</a:t>
            </a:r>
            <a:r>
              <a:rPr lang="ar-EG" dirty="0">
                <a:cs typeface="Akhbar MT" pitchFamily="2" charset="-78"/>
              </a:rPr>
              <a:t> </a:t>
            </a:r>
            <a:r>
              <a:rPr lang="ar-EG" sz="2400" dirty="0">
                <a:cs typeface="Akhbar MT" pitchFamily="2" charset="-78"/>
              </a:rPr>
              <a:t>.</a:t>
            </a:r>
            <a:r>
              <a:rPr lang="ar-SA" sz="2400" dirty="0">
                <a:cs typeface="Akhbar MT" pitchFamily="2" charset="-78"/>
              </a:rPr>
              <a:t> </a:t>
            </a:r>
            <a:endParaRPr lang="en-US" sz="2400" dirty="0">
              <a:cs typeface="Akhbar MT" pitchFamily="2" charset="-78"/>
            </a:endParaRPr>
          </a:p>
          <a:p>
            <a:pPr algn="r" rtl="1"/>
            <a:r>
              <a:rPr lang="ar-SA" sz="2400" dirty="0">
                <a:cs typeface="Akhbar MT" pitchFamily="2" charset="-78"/>
              </a:rPr>
              <a:t>يمكن ل</a:t>
            </a:r>
            <a:r>
              <a:rPr lang="ar-EG" sz="2400" dirty="0">
                <a:cs typeface="Akhbar MT" pitchFamily="2" charset="-78"/>
              </a:rPr>
              <a:t>لكائن 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sprite</a:t>
            </a:r>
            <a:r>
              <a:rPr lang="ar-SA" dirty="0">
                <a:cs typeface="Akhbar MT" pitchFamily="2" charset="-78"/>
              </a:rPr>
              <a:t> </a:t>
            </a:r>
            <a:r>
              <a:rPr lang="ar-SA" sz="2400" dirty="0">
                <a:cs typeface="Akhbar MT" pitchFamily="2" charset="-78"/>
              </a:rPr>
              <a:t>تغيير مظهرها إلى أي من </a:t>
            </a:r>
            <a:r>
              <a:rPr lang="ar-EG" sz="2400" dirty="0">
                <a:cs typeface="Akhbar MT" pitchFamily="2" charset="-78"/>
              </a:rPr>
              <a:t>ال</a:t>
            </a:r>
            <a:r>
              <a:rPr lang="ar-SA" sz="2400" dirty="0">
                <a:cs typeface="Akhbar MT" pitchFamily="2" charset="-78"/>
              </a:rPr>
              <a:t>أزياء</a:t>
            </a:r>
            <a:r>
              <a:rPr lang="ar-EG" sz="2400" dirty="0">
                <a:cs typeface="Akhbar MT" pitchFamily="2" charset="-78"/>
              </a:rPr>
              <a:t> الخاصة بها.</a:t>
            </a:r>
            <a:endParaRPr lang="en-US" sz="2400" dirty="0">
              <a:cs typeface="Akhbar MT" pitchFamily="2" charset="-78"/>
            </a:endParaRPr>
          </a:p>
          <a:p>
            <a:pPr algn="r" rtl="1"/>
            <a:r>
              <a:rPr lang="ar-SA" sz="2400" dirty="0">
                <a:cs typeface="Akhbar MT" pitchFamily="2" charset="-78"/>
              </a:rPr>
              <a:t>يجب أن يكون لكل كائن</a:t>
            </a:r>
            <a:r>
              <a:rPr lang="en-US" sz="2400" dirty="0">
                <a:cs typeface="Akhbar MT" pitchFamily="2" charset="-78"/>
              </a:rPr>
              <a:t> 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sprite</a:t>
            </a:r>
            <a:r>
              <a:rPr lang="ar-SA" dirty="0">
                <a:cs typeface="Akhbar MT" pitchFamily="2" charset="-78"/>
              </a:rPr>
              <a:t> </a:t>
            </a:r>
            <a:r>
              <a:rPr lang="ar-SA" sz="2400" dirty="0">
                <a:cs typeface="Akhbar MT" pitchFamily="2" charset="-78"/>
              </a:rPr>
              <a:t>زي واحد على الأقل. </a:t>
            </a:r>
            <a:endParaRPr lang="en-US" sz="2400" dirty="0">
              <a:cs typeface="Akhbar MT" pitchFamily="2" charset="-78"/>
            </a:endParaRPr>
          </a:p>
          <a:p>
            <a:pPr algn="r" rtl="1"/>
            <a:r>
              <a:rPr lang="ar-SA" sz="2400" dirty="0">
                <a:cs typeface="Akhbar MT" pitchFamily="2" charset="-78"/>
              </a:rPr>
              <a:t>أحد الاستخدامات الأكثر شيوعًا للأزياء هو عمل رسوم متحركة للعبة أو </a:t>
            </a:r>
            <a:r>
              <a:rPr lang="ar-EG" sz="2400" dirty="0">
                <a:cs typeface="Akhbar MT" pitchFamily="2" charset="-78"/>
              </a:rPr>
              <a:t>حركة للشخصيات </a:t>
            </a:r>
            <a:r>
              <a:rPr lang="ar-EG" sz="2400" dirty="0" err="1">
                <a:cs typeface="Akhbar MT" pitchFamily="2" charset="-78"/>
              </a:rPr>
              <a:t>فى</a:t>
            </a:r>
            <a:r>
              <a:rPr lang="ar-EG" sz="2400" dirty="0">
                <a:cs typeface="Akhbar MT" pitchFamily="2" charset="-78"/>
              </a:rPr>
              <a:t> </a:t>
            </a:r>
            <a:r>
              <a:rPr lang="ar-EG" sz="2400" dirty="0" err="1">
                <a:cs typeface="Akhbar MT" pitchFamily="2" charset="-78"/>
              </a:rPr>
              <a:t>القصه</a:t>
            </a:r>
            <a:r>
              <a:rPr lang="ar-EG" sz="2400" dirty="0">
                <a:cs typeface="Akhbar MT" pitchFamily="2" charset="-78"/>
              </a:rPr>
              <a:t> </a:t>
            </a:r>
            <a:r>
              <a:rPr lang="ar-SA" sz="2400" dirty="0">
                <a:cs typeface="Akhbar MT" pitchFamily="2" charset="-78"/>
              </a:rPr>
              <a:t>. </a:t>
            </a:r>
            <a:endParaRPr lang="en-US" sz="2400" dirty="0">
              <a:cs typeface="Akhbar MT" pitchFamily="2" charset="-78"/>
            </a:endParaRPr>
          </a:p>
          <a:p>
            <a:pPr algn="r" rtl="1"/>
            <a:r>
              <a:rPr lang="ar-SA" sz="2400" dirty="0">
                <a:cs typeface="Akhbar MT" pitchFamily="2" charset="-78"/>
              </a:rPr>
              <a:t>يظهر ال</a:t>
            </a:r>
            <a:r>
              <a:rPr lang="ar-EG" sz="2400" dirty="0" err="1">
                <a:cs typeface="Akhbar MT" pitchFamily="2" charset="-78"/>
              </a:rPr>
              <a:t>زى</a:t>
            </a:r>
            <a:r>
              <a:rPr lang="ar-SA" sz="2400" dirty="0">
                <a:cs typeface="Akhbar MT" pitchFamily="2" charset="-78"/>
              </a:rPr>
              <a:t> المتاح للكائن على الجانب الأيسر في علامة تبويب الأزياء</a:t>
            </a:r>
            <a:r>
              <a:rPr lang="ar-EG" sz="2400" dirty="0">
                <a:cs typeface="Akhbar MT" pitchFamily="2" charset="-78"/>
              </a:rPr>
              <a:t> </a:t>
            </a:r>
            <a:r>
              <a:rPr lang="en-IN" b="1" dirty="0">
                <a:latin typeface="High Tower Text" pitchFamily="18" charset="0"/>
                <a:cs typeface="Akhbar MT" pitchFamily="2" charset="-78"/>
              </a:rPr>
              <a:t>Costume</a:t>
            </a:r>
            <a:r>
              <a:rPr lang="en-IN" dirty="0">
                <a:latin typeface="High Tower Text" pitchFamily="18" charset="0"/>
                <a:cs typeface="Akhbar MT" pitchFamily="2" charset="-78"/>
              </a:rPr>
              <a:t> tab </a:t>
            </a:r>
            <a:r>
              <a:rPr lang="ar-EG" dirty="0">
                <a:latin typeface="High Tower Text" pitchFamily="18" charset="0"/>
                <a:cs typeface="Akhbar MT" pitchFamily="2" charset="-78"/>
              </a:rPr>
              <a:t> </a:t>
            </a:r>
            <a:r>
              <a:rPr lang="ar-SA" sz="2400" dirty="0">
                <a:cs typeface="Akhbar MT" pitchFamily="2" charset="-78"/>
              </a:rPr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75" t="37761" r="14564" b="46399"/>
          <a:stretch/>
        </p:blipFill>
        <p:spPr bwMode="auto">
          <a:xfrm>
            <a:off x="1007504" y="3734597"/>
            <a:ext cx="1446309" cy="1597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906148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2F3A54-5447-469D-A726-DD405F9D32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95DBE8-BFE0-49FA-95B1-747231383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Costume Tab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E7B9E-D59C-454F-A293-D253A64A22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85" r="36789" b="5392"/>
          <a:stretch/>
        </p:blipFill>
        <p:spPr bwMode="auto">
          <a:xfrm>
            <a:off x="798952" y="808521"/>
            <a:ext cx="6073485" cy="4263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933019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95CFB4-608F-42E9-8ABA-B99E121C55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E28568-586D-4A37-A516-00F4196E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create costumes?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A66D7-84B5-4E50-8614-D9C32E66F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968" y="837874"/>
            <a:ext cx="6977527" cy="4075763"/>
          </a:xfrm>
        </p:spPr>
        <p:txBody>
          <a:bodyPr/>
          <a:lstStyle/>
          <a:p>
            <a:pPr algn="r" rtl="1" fontAlgn="base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هناك أربع طرق رئيسية للحصول على زي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costume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 أو خلفية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backdrop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لكائن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sprite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 أو مرحلة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-387350" algn="r" rtl="1" fontAlgn="base">
              <a:spcBef>
                <a:spcPts val="600"/>
              </a:spcBef>
              <a:buSzPts val="2500"/>
              <a:buFont typeface="Arial" panose="020B0604020202020204" pitchFamily="34" charset="0"/>
              <a:buChar char="•"/>
            </a:pP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من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costume library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pPr marL="457200" lvl="1" indent="-387350" algn="r" rtl="1" fontAlgn="base">
              <a:spcBef>
                <a:spcPts val="600"/>
              </a:spcBef>
              <a:buSzPts val="2500"/>
              <a:buFont typeface="Arial" panose="020B0604020202020204" pitchFamily="34" charset="0"/>
              <a:buChar char="•"/>
            </a:pP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ارسم بنفسك باستخدام محرر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Scratch Paint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عن طريق النقر على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الزر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Paint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ar-E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-387350" algn="r" rtl="1" fontAlgn="base">
              <a:spcBef>
                <a:spcPts val="600"/>
              </a:spcBef>
              <a:buSzPts val="2500"/>
              <a:buFont typeface="Arial" panose="020B0604020202020204" pitchFamily="34" charset="0"/>
              <a:buChar char="•"/>
            </a:pP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الحصول على صورة أو عدة صور موجودة كملفات على الكمبيوتر.</a:t>
            </a:r>
            <a:endParaRPr lang="ar-E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t="66984" r="79222" b="5434"/>
          <a:stretch/>
        </p:blipFill>
        <p:spPr bwMode="auto">
          <a:xfrm>
            <a:off x="744651" y="3481771"/>
            <a:ext cx="1940797" cy="164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85156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7B445D-AE52-4A8B-91F0-30253CFAF0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Activity: Making Animation in Scratch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28F43C-0D0A-4902-8ABA-8D46A74928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527002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Making Animation in </a:t>
            </a:r>
            <a:r>
              <a:rPr lang="en-US" dirty="0"/>
              <a:t>scratch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يتم إنشاء الرسوم المتحركة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Animations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، عندما تتغير مجموعة من الصور بسرعة وبشكل متكرر مما يخلق إحساسًا بالحركة. </a:t>
            </a:r>
            <a:endParaRPr lang="ar-E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في هذا النشاط ، سنجعل </a:t>
            </a:r>
            <a:r>
              <a:rPr lang="ar-EG" dirty="0" err="1">
                <a:latin typeface="Arial" panose="020B0604020202020204" pitchFamily="34" charset="0"/>
                <a:cs typeface="Arial" panose="020B0604020202020204" pitchFamily="34" charset="0"/>
              </a:rPr>
              <a:t>توبى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يتحرك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75" t="37761" r="14564" b="47539"/>
          <a:stretch/>
        </p:blipFill>
        <p:spPr bwMode="auto">
          <a:xfrm>
            <a:off x="1411744" y="2323292"/>
            <a:ext cx="2101478" cy="2154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5" t="13515" r="9946" b="5666"/>
          <a:stretch/>
        </p:blipFill>
        <p:spPr bwMode="auto">
          <a:xfrm>
            <a:off x="3955983" y="2323291"/>
            <a:ext cx="1973180" cy="218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052519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Blocks to change the costumes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توجد 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Switch costume to () 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dirty="0" err="1">
                <a:latin typeface="Arial" panose="020B0604020202020204" pitchFamily="34" charset="0"/>
                <a:cs typeface="Arial" panose="020B0604020202020204" pitchFamily="34" charset="0"/>
              </a:rPr>
              <a:t>فى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علامة التبويب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Looks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باستخدام هذه الكتلة ، يمكن 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تغيير 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الزي 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المحدد للكائن.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ar-E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لعمل 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حركة ا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لمشي سنقوم بالتبديل بين زي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ي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2costumes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توبي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-387350" algn="r" rtl="1">
              <a:spcBef>
                <a:spcPts val="600"/>
              </a:spcBef>
              <a:buSzPts val="25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Tobi1</a:t>
            </a:r>
          </a:p>
          <a:p>
            <a:pPr marL="457200" lvl="1" indent="-387350" algn="r" rtl="1">
              <a:spcBef>
                <a:spcPts val="600"/>
              </a:spcBef>
              <a:buSzPts val="25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Tobi2</a:t>
            </a:r>
          </a:p>
          <a:p>
            <a:pPr marL="558800" lvl="1" indent="0" algn="r" rtl="1">
              <a:buNone/>
            </a:pPr>
            <a:endParaRPr lang="ar-EG" dirty="0">
              <a:latin typeface="High Tower Text" pitchFamily="18" charset="0"/>
              <a:cs typeface="Akhbar MT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0D454B-B724-45D0-8B2B-11B7C1B9F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784" y="1866509"/>
            <a:ext cx="2731728" cy="793951"/>
          </a:xfrm>
          <a:prstGeom prst="rect">
            <a:avLst/>
          </a:prstGeom>
        </p:spPr>
      </p:pic>
      <p:pic>
        <p:nvPicPr>
          <p:cNvPr id="7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030891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Scratch </a:t>
            </a:r>
            <a:r>
              <a:rPr lang="en-IN" dirty="0"/>
              <a:t>Script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7925" y="837874"/>
            <a:ext cx="3316075" cy="4075763"/>
          </a:xfrm>
        </p:spPr>
        <p:txBody>
          <a:bodyPr/>
          <a:lstStyle/>
          <a:p>
            <a:pPr algn="r" rtl="1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اكتب 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هذا ال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ستجد الكتل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Blocks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 التالية في هذه اللوحات: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When flag clicked – Event</a:t>
            </a:r>
          </a:p>
          <a:p>
            <a:pPr algn="r" rt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Forever – Control</a:t>
            </a:r>
          </a:p>
          <a:p>
            <a:pPr algn="r" rt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Switch costume to () – Looks</a:t>
            </a:r>
          </a:p>
          <a:p>
            <a:pPr algn="r" rt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Wait () seconds -Control</a:t>
            </a:r>
          </a:p>
          <a:p>
            <a:pPr algn="r" rtl="1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انقر فوق العلم الأخضر لبدء 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الحركة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cs typeface="Akhbar MT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C6321B-DA90-441C-839B-36401DEB4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606" y="1187572"/>
            <a:ext cx="3163810" cy="3376366"/>
          </a:xfrm>
          <a:prstGeom prst="rect">
            <a:avLst/>
          </a:prstGeom>
        </p:spPr>
      </p:pic>
      <p:pic>
        <p:nvPicPr>
          <p:cNvPr id="7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36130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Scratch Script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7925" y="837874"/>
            <a:ext cx="3316075" cy="4075763"/>
          </a:xfrm>
        </p:spPr>
        <p:txBody>
          <a:bodyPr/>
          <a:lstStyle/>
          <a:p>
            <a:pPr algn="r" rtl="1"/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إذا كنت تعتقد أن توبي يغير الأزياء ببطء ، فيمكنك تغيير السرعة عن طريق تغيير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وقت الانتظار بين الامرين</a:t>
            </a:r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ar-E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حاول تغييره إلى 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0.1 </a:t>
            </a:r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و 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0.2 </a:t>
            </a:r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و 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بالتجربة لترى الانسب .</a:t>
            </a:r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1E362A-F2D7-4AC6-A67D-DB8FF9474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141" y="939251"/>
            <a:ext cx="3312114" cy="3562900"/>
          </a:xfrm>
          <a:prstGeom prst="rect">
            <a:avLst/>
          </a:prstGeom>
        </p:spPr>
      </p:pic>
      <p:pic>
        <p:nvPicPr>
          <p:cNvPr id="6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261999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Scratch </a:t>
            </a:r>
            <a:r>
              <a:rPr lang="en-IN" dirty="0"/>
              <a:t>Script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7925" y="837874"/>
            <a:ext cx="3316075" cy="4075763"/>
          </a:xfrm>
        </p:spPr>
        <p:txBody>
          <a:bodyPr/>
          <a:lstStyle/>
          <a:p>
            <a:pPr algn="r" rtl="1"/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هل تتذكر البرنامج الذي صنعته في الفصل الأخير؟ افعلها مرة أخرى. 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واضف اليها الحركة.</a:t>
            </a:r>
          </a:p>
          <a:p>
            <a:pPr algn="r" rtl="1"/>
            <a:endParaRPr lang="ar-E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بعد إجراء ذلك ، انقر فوق العلم الأخضر.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45E507-0AF8-4835-82E0-C1B60B320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679" y="1124853"/>
            <a:ext cx="2590490" cy="3501803"/>
          </a:xfrm>
          <a:prstGeom prst="rect">
            <a:avLst/>
          </a:prstGeom>
        </p:spPr>
      </p:pic>
      <p:pic>
        <p:nvPicPr>
          <p:cNvPr id="7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7732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B13D5D-154E-4C67-9639-6BAB33F2AF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time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D439B7-6F03-47A8-8234-7ECA909D70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4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37579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69CDC7-9CCE-421B-8B05-0EF5BC9A5D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3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8498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CCDA-04CD-4721-972D-BCFFD448AE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312A9B-80B2-46A4-A6C8-B886E98C1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924" y="-109268"/>
            <a:ext cx="6383125" cy="857400"/>
          </a:xfrm>
        </p:spPr>
        <p:txBody>
          <a:bodyPr/>
          <a:lstStyle/>
          <a:p>
            <a:pPr algn="r" rtl="1"/>
            <a:r>
              <a:rPr lang="ar-EG" dirty="0">
                <a:cs typeface="DecoType Thuluth" panose="02010000000000000000" pitchFamily="2" charset="-78"/>
              </a:rPr>
              <a:t>ما هو برنامج الكمبيوتر؟</a:t>
            </a:r>
            <a:endParaRPr lang="en-IN" dirty="0">
              <a:cs typeface="DecoType Thuluth" panose="02010000000000000000" pitchFamily="2" charset="-78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67F23-C62C-42F2-AE6D-594230BBC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7924" y="748132"/>
            <a:ext cx="6383124" cy="4075763"/>
          </a:xfrm>
        </p:spPr>
        <p:txBody>
          <a:bodyPr/>
          <a:lstStyle/>
          <a:p>
            <a:pPr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برنامج الكمبيوتر هو مجموعة من التعليمات التي يتبعها الكمبيوتر لإكمال مهمة ما . </a:t>
            </a:r>
          </a:p>
          <a:p>
            <a:pPr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يتلقى الكمبيوتر المعلومات ، ويتعامل معها ، ويستخدمها ، ثم يعطي مخرجات بإتباع خطوات البرامج.</a:t>
            </a:r>
          </a:p>
          <a:p>
            <a:pPr algn="r" rtl="1"/>
            <a:endParaRPr lang="ar-EG" sz="2400" dirty="0">
              <a:latin typeface="Dosis" charset="0"/>
              <a:cs typeface="Akhbar MT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926DE9-0B2F-46AC-AB8D-5650C127D1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87" b="9620"/>
          <a:stretch/>
        </p:blipFill>
        <p:spPr>
          <a:xfrm>
            <a:off x="2094942" y="2596654"/>
            <a:ext cx="4018855" cy="2342732"/>
          </a:xfrm>
          <a:prstGeom prst="rect">
            <a:avLst/>
          </a:prstGeom>
        </p:spPr>
      </p:pic>
      <p:pic>
        <p:nvPicPr>
          <p:cNvPr id="8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15263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CCDA-04CD-4721-972D-BCFFD448AE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312A9B-80B2-46A4-A6C8-B886E98C1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924" y="-109268"/>
            <a:ext cx="6383125" cy="857400"/>
          </a:xfrm>
        </p:spPr>
        <p:txBody>
          <a:bodyPr/>
          <a:lstStyle/>
          <a:p>
            <a:pPr algn="r" rtl="1"/>
            <a:r>
              <a:rPr lang="ar-EG" dirty="0">
                <a:cs typeface="DecoType Thuluth" panose="02010000000000000000" pitchFamily="2" charset="-78"/>
              </a:rPr>
              <a:t>واجهة</a:t>
            </a:r>
            <a:r>
              <a:rPr lang="ar-EG" dirty="0"/>
              <a:t> </a:t>
            </a:r>
            <a:r>
              <a:rPr lang="en-US" dirty="0">
                <a:cs typeface="DecoType Thuluth" panose="02010000000000000000" pitchFamily="2" charset="-78"/>
              </a:rPr>
              <a:t>scratch</a:t>
            </a:r>
            <a:endParaRPr lang="en-IN" dirty="0">
              <a:solidFill>
                <a:schemeClr val="tx1"/>
              </a:solidFill>
              <a:cs typeface="DecoType Thuluth" panose="02010000000000000000" pitchFamily="2" charset="-78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E8B92A-016F-4E76-9356-97BBC7CD6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70" y="827378"/>
            <a:ext cx="6072631" cy="4190116"/>
          </a:xfrm>
          <a:prstGeom prst="rect">
            <a:avLst/>
          </a:prstGeom>
        </p:spPr>
      </p:pic>
      <p:pic>
        <p:nvPicPr>
          <p:cNvPr id="7" name="Picture 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9E3A7866-BCBA-D9C8-B9CB-DEE52F62F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13D3F87-9B48-4B7F-AEC2-52C7A07BF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773" y="1387847"/>
            <a:ext cx="5261779" cy="2924272"/>
          </a:xfrm>
          <a:prstGeom prst="rect">
            <a:avLst/>
          </a:prstGeom>
        </p:spPr>
      </p:pic>
      <p:sp>
        <p:nvSpPr>
          <p:cNvPr id="9" name="مستطيل 8"/>
          <p:cNvSpPr/>
          <p:nvPr/>
        </p:nvSpPr>
        <p:spPr>
          <a:xfrm>
            <a:off x="3734602" y="827378"/>
            <a:ext cx="3241199" cy="560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95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15D73A-2723-4828-AABF-5D3E367AE5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9FAE78-FFF5-40B1-8614-99A4B6C7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Tobi Walk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3900EC-D61D-4A65-8823-C74642625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993" y="1038226"/>
            <a:ext cx="2590490" cy="3501803"/>
          </a:xfrm>
          <a:prstGeom prst="rect">
            <a:avLst/>
          </a:prstGeom>
        </p:spPr>
      </p:pic>
      <p:pic>
        <p:nvPicPr>
          <p:cNvPr id="6" name="Picture 5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F77519C1-5FB2-60FA-CE9D-8C57BF237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عنصر نائب للنص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882677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7B445D-AE52-4A8B-91F0-30253CFAF0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ما هو</a:t>
            </a:r>
            <a:r>
              <a:rPr lang="ar-EG" dirty="0"/>
              <a:t> </a:t>
            </a:r>
            <a:r>
              <a:rPr lang="en-IN" dirty="0"/>
              <a:t> Backdrop</a:t>
            </a:r>
            <a:r>
              <a:rPr lang="ar-EG" dirty="0"/>
              <a:t> ؟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28F43C-0D0A-4902-8ABA-8D46A74928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68392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Backdrop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7925" y="837874"/>
            <a:ext cx="6215244" cy="4075763"/>
          </a:xfrm>
        </p:spPr>
        <p:txBody>
          <a:bodyPr/>
          <a:lstStyle/>
          <a:p>
            <a:pPr algn="r" rt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backdrop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 هي واحدة من العديد من الإطارات أو الخلفيات للمسرح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“Stage”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r" rtl="1"/>
            <a:r>
              <a:rPr lang="ar-SA" sz="1800" dirty="0">
                <a:latin typeface="Arial" panose="020B0604020202020204" pitchFamily="34" charset="0"/>
                <a:cs typeface="Arial" panose="020B0604020202020204" pitchFamily="34" charset="0"/>
              </a:rPr>
              <a:t>يمكن ل</a:t>
            </a:r>
            <a:r>
              <a:rPr lang="ar-EG" sz="1800" dirty="0">
                <a:latin typeface="Arial" panose="020B0604020202020204" pitchFamily="34" charset="0"/>
                <a:cs typeface="Arial" panose="020B0604020202020204" pitchFamily="34" charset="0"/>
              </a:rPr>
              <a:t>ل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ar-SA" sz="1800" dirty="0">
                <a:latin typeface="Arial" panose="020B0604020202020204" pitchFamily="34" charset="0"/>
                <a:cs typeface="Arial" panose="020B0604020202020204" pitchFamily="34" charset="0"/>
              </a:rPr>
              <a:t> تغيير مظهره إلى أي من الخلفيات</a:t>
            </a:r>
            <a:r>
              <a:rPr lang="ar-EG" sz="1800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sha3ban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3" y="2065786"/>
            <a:ext cx="5586833" cy="293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0525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/>
              <a:t>اختيار</a:t>
            </a:r>
            <a:r>
              <a:rPr lang="en-IN" dirty="0"/>
              <a:t>Backdrop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يمكنك اختيار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backdrop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من:</a:t>
            </a:r>
          </a:p>
          <a:p>
            <a:pPr marL="457200" lvl="1" indent="-387350" algn="r" rtl="1">
              <a:spcBef>
                <a:spcPts val="600"/>
              </a:spcBef>
              <a:buSzPts val="25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backdrop library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-387350" algn="r" rtl="1">
              <a:spcBef>
                <a:spcPts val="600"/>
              </a:spcBef>
              <a:buSzPts val="2500"/>
              <a:buFont typeface="Arial" panose="020B0604020202020204" pitchFamily="34" charset="0"/>
              <a:buChar char="•"/>
            </a:pP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تحميل ملف من الكمبيوتر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-387350" algn="r" rtl="1">
              <a:spcBef>
                <a:spcPts val="600"/>
              </a:spcBef>
              <a:buSzPts val="2500"/>
              <a:buFont typeface="Arial" panose="020B0604020202020204" pitchFamily="34" charset="0"/>
              <a:buChar char="•"/>
            </a:pP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إنشاء واحد باستخدام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محرر الرسم .</a:t>
            </a:r>
          </a:p>
          <a:p>
            <a:pPr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ا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نقر فوق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backdrop library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 وحدد أي خلفية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“backdrop”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b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56" t="67811" b="6389"/>
          <a:stretch/>
        </p:blipFill>
        <p:spPr bwMode="auto">
          <a:xfrm>
            <a:off x="2458832" y="2913374"/>
            <a:ext cx="2747151" cy="212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680342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2F9E8F-3749-44DB-AACC-EB55725CF2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75EE7D-9D58-414F-AF8C-56B46E6D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Changing the Backdrop of the Stage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07658-DF51-47F3-A1EC-B131DB8D3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7925" y="748132"/>
            <a:ext cx="6140400" cy="4075763"/>
          </a:xfrm>
        </p:spPr>
        <p:txBody>
          <a:bodyPr/>
          <a:lstStyle/>
          <a:p>
            <a:pPr algn="r" rtl="1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انقر فوق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Choose a backdrop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 وحدد أي خلفية تريدها.</a:t>
            </a:r>
            <a:br>
              <a:rPr lang="ar-SA" sz="2400" dirty="0"/>
            </a:br>
            <a:endParaRPr lang="en-IN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210" y="1560700"/>
            <a:ext cx="459105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14390743"/>
      </p:ext>
    </p:extLst>
  </p:cSld>
  <p:clrMapOvr>
    <a:masterClrMapping/>
  </p:clrMapOvr>
</p:sld>
</file>

<file path=ppt/theme/theme1.xml><?xml version="1.0" encoding="utf-8"?>
<a:theme xmlns:a="http://schemas.openxmlformats.org/drawingml/2006/main" name="1_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456</Words>
  <Application>Microsoft Office PowerPoint</Application>
  <PresentationFormat>On-screen Show (16:9)</PresentationFormat>
  <Paragraphs>77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High Tower Text</vt:lpstr>
      <vt:lpstr>Dosis</vt:lpstr>
      <vt:lpstr>Sniglet</vt:lpstr>
      <vt:lpstr>1_Friar template</vt:lpstr>
      <vt:lpstr>Backdrop and Costume</vt:lpstr>
      <vt:lpstr>PowerPoint Presentation</vt:lpstr>
      <vt:lpstr>ما هو برنامج الكمبيوتر؟</vt:lpstr>
      <vt:lpstr>واجهة scratch</vt:lpstr>
      <vt:lpstr>Make Tobi Walk</vt:lpstr>
      <vt:lpstr>PowerPoint Presentation</vt:lpstr>
      <vt:lpstr>Backdrop</vt:lpstr>
      <vt:lpstr>اختيارBackdrop</vt:lpstr>
      <vt:lpstr>Changing the Backdrop of the Stage</vt:lpstr>
      <vt:lpstr>PowerPoint Presentation</vt:lpstr>
      <vt:lpstr>Costume</vt:lpstr>
      <vt:lpstr>Costume Tab</vt:lpstr>
      <vt:lpstr>How to create costumes?</vt:lpstr>
      <vt:lpstr>PowerPoint Presentation</vt:lpstr>
      <vt:lpstr>Making Animation in scratch</vt:lpstr>
      <vt:lpstr>Blocks to change the costumes</vt:lpstr>
      <vt:lpstr>Scratch Script</vt:lpstr>
      <vt:lpstr>Scratch Script</vt:lpstr>
      <vt:lpstr>Scratch Script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Costume &amp; Sound</dc:title>
  <dc:creator>contact@thestempedia.com</dc:creator>
  <cp:lastModifiedBy>alaa osama</cp:lastModifiedBy>
  <cp:revision>177</cp:revision>
  <dcterms:modified xsi:type="dcterms:W3CDTF">2022-07-26T06:05:52Z</dcterms:modified>
</cp:coreProperties>
</file>